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  <p:sldMasterId id="2147483684" r:id="rId3"/>
  </p:sldMasterIdLst>
  <p:notesMasterIdLst>
    <p:notesMasterId r:id="rId12"/>
  </p:notesMasterIdLst>
  <p:handoutMasterIdLst>
    <p:handoutMasterId r:id="rId13"/>
  </p:handoutMasterIdLst>
  <p:sldIdLst>
    <p:sldId id="269" r:id="rId4"/>
    <p:sldId id="271" r:id="rId5"/>
    <p:sldId id="294" r:id="rId6"/>
    <p:sldId id="292" r:id="rId7"/>
    <p:sldId id="282" r:id="rId8"/>
    <p:sldId id="302" r:id="rId9"/>
    <p:sldId id="266" r:id="rId10"/>
    <p:sldId id="315" r:id="rId1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1BF"/>
    <a:srgbClr val="EC6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6323" autoAdjust="0"/>
  </p:normalViewPr>
  <p:slideViewPr>
    <p:cSldViewPr snapToGrid="0">
      <p:cViewPr varScale="1">
        <p:scale>
          <a:sx n="62" d="100"/>
          <a:sy n="62" d="100"/>
        </p:scale>
        <p:origin x="1014" y="8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766788766788768E-2"/>
          <c:y val="0.12072966346843965"/>
          <c:w val="0.96123325633616052"/>
          <c:h val="0.8671973701847164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587-47FB-AE6E-A340B227F9B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587-47FB-AE6E-A340B227F9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587-47FB-AE6E-A340B227F9B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587-47FB-AE6E-A340B227F9B6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C587-47FB-AE6E-A340B227F9B6}"/>
            </c:ext>
          </c:extLst>
        </c:ser>
        <c:ser>
          <c:idx val="1"/>
          <c:order val="1"/>
          <c:spPr>
            <a:pattFill prst="lt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Text 1</c:v>
                      </c:pt>
                      <c:pt idx="1">
                        <c:v>Text 2</c:v>
                      </c:pt>
                      <c:pt idx="2">
                        <c:v>Text 3</c:v>
                      </c:pt>
                      <c:pt idx="3">
                        <c:v>Text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9-C587-47FB-AE6E-A340B227F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11610360"/>
        <c:axId val="311614280"/>
      </c:barChart>
      <c:catAx>
        <c:axId val="31161036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11614280"/>
        <c:crosses val="autoZero"/>
        <c:auto val="1"/>
        <c:lblAlgn val="ctr"/>
        <c:lblOffset val="100"/>
        <c:noMultiLvlLbl val="0"/>
      </c:catAx>
      <c:valAx>
        <c:axId val="311614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161036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6E-433B-88E5-24BB41DD043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76E-433B-88E5-24BB41DD043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276E-433B-88E5-24BB41DD043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276E-433B-88E5-24BB41DD0437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276E-433B-88E5-24BB41DD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t>2024-02-15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E7C74-ECE8-4F35-AA95-2EBA3CAC4EA1}" type="datetimeFigureOut">
              <a:rPr lang="LID4096" smtClean="0"/>
              <a:t>02/15/2024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E0786-A29D-4628-BC59-77BD6F850F2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569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0786-A29D-4628-BC59-77BD6F850F20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445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0786-A29D-4628-BC59-77BD6F850F20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21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0786-A29D-4628-BC59-77BD6F850F20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27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E0786-A29D-4628-BC59-77BD6F850F20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8811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0" y="-4453"/>
            <a:ext cx="12192000" cy="1027113"/>
            <a:chOff x="-541338" y="7581900"/>
            <a:chExt cx="14411326" cy="1027113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20638" y="7972425"/>
              <a:ext cx="60325" cy="120650"/>
            </a:xfrm>
            <a:custGeom>
              <a:avLst/>
              <a:gdLst>
                <a:gd name="T0" fmla="*/ 16 w 16"/>
                <a:gd name="T1" fmla="*/ 16 h 32"/>
                <a:gd name="T2" fmla="*/ 0 w 16"/>
                <a:gd name="T3" fmla="*/ 0 h 32"/>
                <a:gd name="T4" fmla="*/ 0 w 16"/>
                <a:gd name="T5" fmla="*/ 32 h 32"/>
                <a:gd name="T6" fmla="*/ 16 w 16"/>
                <a:gd name="T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2">
                  <a:moveTo>
                    <a:pt x="16" y="16"/>
                  </a:moveTo>
                  <a:cubicBezTo>
                    <a:pt x="16" y="8"/>
                    <a:pt x="11" y="2"/>
                    <a:pt x="0" y="0"/>
                  </a:cubicBezTo>
                  <a:cubicBezTo>
                    <a:pt x="0" y="11"/>
                    <a:pt x="0" y="21"/>
                    <a:pt x="0" y="32"/>
                  </a:cubicBezTo>
                  <a:cubicBezTo>
                    <a:pt x="10" y="30"/>
                    <a:pt x="16" y="24"/>
                    <a:pt x="16" y="16"/>
                  </a:cubicBezTo>
                  <a:close/>
                </a:path>
              </a:pathLst>
            </a:custGeom>
            <a:solidFill>
              <a:srgbClr val="1DB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-109538" y="7770813"/>
              <a:ext cx="52388" cy="106363"/>
            </a:xfrm>
            <a:custGeom>
              <a:avLst/>
              <a:gdLst>
                <a:gd name="T0" fmla="*/ 0 w 14"/>
                <a:gd name="T1" fmla="*/ 13 h 28"/>
                <a:gd name="T2" fmla="*/ 14 w 14"/>
                <a:gd name="T3" fmla="*/ 28 h 28"/>
                <a:gd name="T4" fmla="*/ 14 w 14"/>
                <a:gd name="T5" fmla="*/ 0 h 28"/>
                <a:gd name="T6" fmla="*/ 0 w 14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8">
                  <a:moveTo>
                    <a:pt x="0" y="13"/>
                  </a:moveTo>
                  <a:cubicBezTo>
                    <a:pt x="0" y="21"/>
                    <a:pt x="3" y="25"/>
                    <a:pt x="14" y="28"/>
                  </a:cubicBezTo>
                  <a:cubicBezTo>
                    <a:pt x="14" y="19"/>
                    <a:pt x="14" y="10"/>
                    <a:pt x="14" y="0"/>
                  </a:cubicBezTo>
                  <a:cubicBezTo>
                    <a:pt x="6" y="2"/>
                    <a:pt x="1" y="5"/>
                    <a:pt x="0" y="13"/>
                  </a:cubicBezTo>
                  <a:close/>
                </a:path>
              </a:pathLst>
            </a:custGeom>
            <a:solidFill>
              <a:srgbClr val="1DB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-541338" y="7581900"/>
              <a:ext cx="14411326" cy="1027113"/>
            </a:xfrm>
            <a:custGeom>
              <a:avLst/>
              <a:gdLst>
                <a:gd name="T0" fmla="*/ 2338 w 3840"/>
                <a:gd name="T1" fmla="*/ 0 h 271"/>
                <a:gd name="T2" fmla="*/ 0 w 3840"/>
                <a:gd name="T3" fmla="*/ 271 h 271"/>
                <a:gd name="T4" fmla="*/ 3241 w 3840"/>
                <a:gd name="T5" fmla="*/ 271 h 271"/>
                <a:gd name="T6" fmla="*/ 3840 w 3840"/>
                <a:gd name="T7" fmla="*/ 0 h 271"/>
                <a:gd name="T8" fmla="*/ 129 w 3840"/>
                <a:gd name="T9" fmla="*/ 101 h 271"/>
                <a:gd name="T10" fmla="*/ 116 w 3840"/>
                <a:gd name="T11" fmla="*/ 95 h 271"/>
                <a:gd name="T12" fmla="*/ 122 w 3840"/>
                <a:gd name="T13" fmla="*/ 36 h 271"/>
                <a:gd name="T14" fmla="*/ 130 w 3840"/>
                <a:gd name="T15" fmla="*/ 24 h 271"/>
                <a:gd name="T16" fmla="*/ 138 w 3840"/>
                <a:gd name="T17" fmla="*/ 24 h 271"/>
                <a:gd name="T18" fmla="*/ 148 w 3840"/>
                <a:gd name="T19" fmla="*/ 36 h 271"/>
                <a:gd name="T20" fmla="*/ 164 w 3840"/>
                <a:gd name="T21" fmla="*/ 70 h 271"/>
                <a:gd name="T22" fmla="*/ 139 w 3840"/>
                <a:gd name="T23" fmla="*/ 50 h 271"/>
                <a:gd name="T24" fmla="*/ 142 w 3840"/>
                <a:gd name="T25" fmla="*/ 83 h 271"/>
                <a:gd name="T26" fmla="*/ 174 w 3840"/>
                <a:gd name="T27" fmla="*/ 118 h 271"/>
                <a:gd name="T28" fmla="*/ 138 w 3840"/>
                <a:gd name="T29" fmla="*/ 160 h 271"/>
                <a:gd name="T30" fmla="*/ 129 w 3840"/>
                <a:gd name="T31" fmla="*/ 160 h 271"/>
                <a:gd name="T32" fmla="*/ 94 w 3840"/>
                <a:gd name="T33" fmla="*/ 123 h 271"/>
                <a:gd name="T34" fmla="*/ 113 w 3840"/>
                <a:gd name="T35" fmla="*/ 117 h 271"/>
                <a:gd name="T36" fmla="*/ 129 w 3840"/>
                <a:gd name="T37" fmla="*/ 101 h 271"/>
                <a:gd name="T38" fmla="*/ 102 w 3840"/>
                <a:gd name="T39" fmla="*/ 180 h 271"/>
                <a:gd name="T40" fmla="*/ 70 w 3840"/>
                <a:gd name="T41" fmla="*/ 162 h 271"/>
                <a:gd name="T42" fmla="*/ 52 w 3840"/>
                <a:gd name="T43" fmla="*/ 157 h 271"/>
                <a:gd name="T44" fmla="*/ 85 w 3840"/>
                <a:gd name="T45" fmla="*/ 187 h 271"/>
                <a:gd name="T46" fmla="*/ 82 w 3840"/>
                <a:gd name="T47" fmla="*/ 197 h 271"/>
                <a:gd name="T48" fmla="*/ 52 w 3840"/>
                <a:gd name="T49" fmla="*/ 157 h 271"/>
                <a:gd name="T50" fmla="*/ 207 w 3840"/>
                <a:gd name="T51" fmla="*/ 233 h 271"/>
                <a:gd name="T52" fmla="*/ 111 w 3840"/>
                <a:gd name="T53" fmla="*/ 248 h 271"/>
                <a:gd name="T54" fmla="*/ 54 w 3840"/>
                <a:gd name="T55" fmla="*/ 202 h 271"/>
                <a:gd name="T56" fmla="*/ 34 w 3840"/>
                <a:gd name="T57" fmla="*/ 170 h 271"/>
                <a:gd name="T58" fmla="*/ 50 w 3840"/>
                <a:gd name="T59" fmla="*/ 169 h 271"/>
                <a:gd name="T60" fmla="*/ 103 w 3840"/>
                <a:gd name="T61" fmla="*/ 213 h 271"/>
                <a:gd name="T62" fmla="*/ 148 w 3840"/>
                <a:gd name="T63" fmla="*/ 216 h 271"/>
                <a:gd name="T64" fmla="*/ 149 w 3840"/>
                <a:gd name="T65" fmla="*/ 208 h 271"/>
                <a:gd name="T66" fmla="*/ 97 w 3840"/>
                <a:gd name="T67" fmla="*/ 201 h 271"/>
                <a:gd name="T68" fmla="*/ 98 w 3840"/>
                <a:gd name="T69" fmla="*/ 188 h 271"/>
                <a:gd name="T70" fmla="*/ 158 w 3840"/>
                <a:gd name="T71" fmla="*/ 180 h 271"/>
                <a:gd name="T72" fmla="*/ 212 w 3840"/>
                <a:gd name="T73" fmla="*/ 192 h 271"/>
                <a:gd name="T74" fmla="*/ 212 w 3840"/>
                <a:gd name="T75" fmla="*/ 227 h 271"/>
                <a:gd name="T76" fmla="*/ 227 w 3840"/>
                <a:gd name="T77" fmla="*/ 248 h 271"/>
                <a:gd name="T78" fmla="*/ 219 w 3840"/>
                <a:gd name="T79" fmla="*/ 212 h 271"/>
                <a:gd name="T80" fmla="*/ 225 w 3840"/>
                <a:gd name="T81" fmla="*/ 177 h 271"/>
                <a:gd name="T82" fmla="*/ 239 w 3840"/>
                <a:gd name="T83" fmla="*/ 24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40" h="271">
                  <a:moveTo>
                    <a:pt x="3241" y="0"/>
                  </a:moveTo>
                  <a:cubicBezTo>
                    <a:pt x="2338" y="0"/>
                    <a:pt x="2338" y="0"/>
                    <a:pt x="23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38" y="271"/>
                    <a:pt x="2338" y="271"/>
                    <a:pt x="2338" y="271"/>
                  </a:cubicBezTo>
                  <a:cubicBezTo>
                    <a:pt x="3241" y="271"/>
                    <a:pt x="3241" y="271"/>
                    <a:pt x="3241" y="271"/>
                  </a:cubicBezTo>
                  <a:cubicBezTo>
                    <a:pt x="3840" y="271"/>
                    <a:pt x="3840" y="271"/>
                    <a:pt x="3840" y="271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241" y="0"/>
                  </a:lnTo>
                  <a:close/>
                  <a:moveTo>
                    <a:pt x="129" y="101"/>
                  </a:moveTo>
                  <a:cubicBezTo>
                    <a:pt x="129" y="100"/>
                    <a:pt x="126" y="98"/>
                    <a:pt x="125" y="98"/>
                  </a:cubicBezTo>
                  <a:cubicBezTo>
                    <a:pt x="122" y="97"/>
                    <a:pt x="119" y="96"/>
                    <a:pt x="116" y="95"/>
                  </a:cubicBezTo>
                  <a:cubicBezTo>
                    <a:pt x="102" y="88"/>
                    <a:pt x="95" y="78"/>
                    <a:pt x="96" y="63"/>
                  </a:cubicBezTo>
                  <a:cubicBezTo>
                    <a:pt x="98" y="48"/>
                    <a:pt x="106" y="39"/>
                    <a:pt x="122" y="36"/>
                  </a:cubicBezTo>
                  <a:cubicBezTo>
                    <a:pt x="124" y="35"/>
                    <a:pt x="126" y="35"/>
                    <a:pt x="129" y="34"/>
                  </a:cubicBezTo>
                  <a:cubicBezTo>
                    <a:pt x="129" y="31"/>
                    <a:pt x="129" y="27"/>
                    <a:pt x="130" y="24"/>
                  </a:cubicBezTo>
                  <a:cubicBezTo>
                    <a:pt x="130" y="23"/>
                    <a:pt x="133" y="21"/>
                    <a:pt x="135" y="21"/>
                  </a:cubicBezTo>
                  <a:cubicBezTo>
                    <a:pt x="136" y="20"/>
                    <a:pt x="138" y="23"/>
                    <a:pt x="138" y="24"/>
                  </a:cubicBezTo>
                  <a:cubicBezTo>
                    <a:pt x="139" y="27"/>
                    <a:pt x="138" y="31"/>
                    <a:pt x="138" y="34"/>
                  </a:cubicBezTo>
                  <a:cubicBezTo>
                    <a:pt x="142" y="35"/>
                    <a:pt x="145" y="36"/>
                    <a:pt x="148" y="36"/>
                  </a:cubicBezTo>
                  <a:cubicBezTo>
                    <a:pt x="159" y="39"/>
                    <a:pt x="166" y="46"/>
                    <a:pt x="170" y="56"/>
                  </a:cubicBezTo>
                  <a:cubicBezTo>
                    <a:pt x="172" y="63"/>
                    <a:pt x="169" y="68"/>
                    <a:pt x="164" y="70"/>
                  </a:cubicBezTo>
                  <a:cubicBezTo>
                    <a:pt x="159" y="72"/>
                    <a:pt x="154" y="69"/>
                    <a:pt x="151" y="63"/>
                  </a:cubicBezTo>
                  <a:cubicBezTo>
                    <a:pt x="149" y="57"/>
                    <a:pt x="146" y="52"/>
                    <a:pt x="139" y="50"/>
                  </a:cubicBezTo>
                  <a:cubicBezTo>
                    <a:pt x="139" y="60"/>
                    <a:pt x="138" y="70"/>
                    <a:pt x="139" y="79"/>
                  </a:cubicBezTo>
                  <a:cubicBezTo>
                    <a:pt x="139" y="80"/>
                    <a:pt x="141" y="82"/>
                    <a:pt x="142" y="83"/>
                  </a:cubicBezTo>
                  <a:cubicBezTo>
                    <a:pt x="144" y="84"/>
                    <a:pt x="147" y="84"/>
                    <a:pt x="149" y="85"/>
                  </a:cubicBezTo>
                  <a:cubicBezTo>
                    <a:pt x="167" y="91"/>
                    <a:pt x="175" y="101"/>
                    <a:pt x="174" y="118"/>
                  </a:cubicBezTo>
                  <a:cubicBezTo>
                    <a:pt x="173" y="133"/>
                    <a:pt x="163" y="146"/>
                    <a:pt x="147" y="149"/>
                  </a:cubicBezTo>
                  <a:cubicBezTo>
                    <a:pt x="140" y="150"/>
                    <a:pt x="138" y="153"/>
                    <a:pt x="138" y="160"/>
                  </a:cubicBezTo>
                  <a:cubicBezTo>
                    <a:pt x="139" y="163"/>
                    <a:pt x="139" y="167"/>
                    <a:pt x="134" y="167"/>
                  </a:cubicBezTo>
                  <a:cubicBezTo>
                    <a:pt x="129" y="167"/>
                    <a:pt x="129" y="163"/>
                    <a:pt x="129" y="160"/>
                  </a:cubicBezTo>
                  <a:cubicBezTo>
                    <a:pt x="130" y="153"/>
                    <a:pt x="128" y="150"/>
                    <a:pt x="121" y="149"/>
                  </a:cubicBezTo>
                  <a:cubicBezTo>
                    <a:pt x="107" y="146"/>
                    <a:pt x="97" y="137"/>
                    <a:pt x="94" y="123"/>
                  </a:cubicBezTo>
                  <a:cubicBezTo>
                    <a:pt x="92" y="116"/>
                    <a:pt x="95" y="111"/>
                    <a:pt x="101" y="109"/>
                  </a:cubicBezTo>
                  <a:cubicBezTo>
                    <a:pt x="106" y="107"/>
                    <a:pt x="111" y="110"/>
                    <a:pt x="113" y="117"/>
                  </a:cubicBezTo>
                  <a:cubicBezTo>
                    <a:pt x="118" y="129"/>
                    <a:pt x="119" y="131"/>
                    <a:pt x="129" y="134"/>
                  </a:cubicBezTo>
                  <a:cubicBezTo>
                    <a:pt x="129" y="123"/>
                    <a:pt x="129" y="112"/>
                    <a:pt x="129" y="101"/>
                  </a:cubicBezTo>
                  <a:close/>
                  <a:moveTo>
                    <a:pt x="81" y="161"/>
                  </a:moveTo>
                  <a:cubicBezTo>
                    <a:pt x="88" y="167"/>
                    <a:pt x="95" y="173"/>
                    <a:pt x="102" y="180"/>
                  </a:cubicBezTo>
                  <a:cubicBezTo>
                    <a:pt x="98" y="181"/>
                    <a:pt x="95" y="182"/>
                    <a:pt x="93" y="183"/>
                  </a:cubicBezTo>
                  <a:cubicBezTo>
                    <a:pt x="85" y="176"/>
                    <a:pt x="78" y="169"/>
                    <a:pt x="70" y="162"/>
                  </a:cubicBezTo>
                  <a:cubicBezTo>
                    <a:pt x="74" y="156"/>
                    <a:pt x="78" y="158"/>
                    <a:pt x="81" y="161"/>
                  </a:cubicBezTo>
                  <a:close/>
                  <a:moveTo>
                    <a:pt x="52" y="157"/>
                  </a:moveTo>
                  <a:cubicBezTo>
                    <a:pt x="55" y="159"/>
                    <a:pt x="60" y="159"/>
                    <a:pt x="62" y="161"/>
                  </a:cubicBezTo>
                  <a:cubicBezTo>
                    <a:pt x="70" y="169"/>
                    <a:pt x="78" y="178"/>
                    <a:pt x="85" y="187"/>
                  </a:cubicBezTo>
                  <a:cubicBezTo>
                    <a:pt x="87" y="189"/>
                    <a:pt x="86" y="194"/>
                    <a:pt x="86" y="198"/>
                  </a:cubicBezTo>
                  <a:cubicBezTo>
                    <a:pt x="84" y="197"/>
                    <a:pt x="83" y="197"/>
                    <a:pt x="82" y="197"/>
                  </a:cubicBezTo>
                  <a:cubicBezTo>
                    <a:pt x="72" y="185"/>
                    <a:pt x="61" y="172"/>
                    <a:pt x="51" y="160"/>
                  </a:cubicBezTo>
                  <a:cubicBezTo>
                    <a:pt x="51" y="159"/>
                    <a:pt x="51" y="158"/>
                    <a:pt x="52" y="157"/>
                  </a:cubicBezTo>
                  <a:close/>
                  <a:moveTo>
                    <a:pt x="212" y="227"/>
                  </a:moveTo>
                  <a:cubicBezTo>
                    <a:pt x="212" y="231"/>
                    <a:pt x="211" y="232"/>
                    <a:pt x="207" y="233"/>
                  </a:cubicBezTo>
                  <a:cubicBezTo>
                    <a:pt x="182" y="239"/>
                    <a:pt x="157" y="245"/>
                    <a:pt x="133" y="249"/>
                  </a:cubicBezTo>
                  <a:cubicBezTo>
                    <a:pt x="126" y="251"/>
                    <a:pt x="118" y="248"/>
                    <a:pt x="111" y="248"/>
                  </a:cubicBezTo>
                  <a:cubicBezTo>
                    <a:pt x="111" y="248"/>
                    <a:pt x="111" y="248"/>
                    <a:pt x="110" y="248"/>
                  </a:cubicBezTo>
                  <a:cubicBezTo>
                    <a:pt x="85" y="241"/>
                    <a:pt x="66" y="226"/>
                    <a:pt x="54" y="202"/>
                  </a:cubicBezTo>
                  <a:cubicBezTo>
                    <a:pt x="50" y="194"/>
                    <a:pt x="43" y="186"/>
                    <a:pt x="38" y="178"/>
                  </a:cubicBezTo>
                  <a:cubicBezTo>
                    <a:pt x="36" y="176"/>
                    <a:pt x="35" y="173"/>
                    <a:pt x="34" y="170"/>
                  </a:cubicBezTo>
                  <a:cubicBezTo>
                    <a:pt x="32" y="165"/>
                    <a:pt x="36" y="162"/>
                    <a:pt x="41" y="164"/>
                  </a:cubicBezTo>
                  <a:cubicBezTo>
                    <a:pt x="44" y="165"/>
                    <a:pt x="48" y="167"/>
                    <a:pt x="50" y="169"/>
                  </a:cubicBezTo>
                  <a:cubicBezTo>
                    <a:pt x="58" y="178"/>
                    <a:pt x="66" y="186"/>
                    <a:pt x="73" y="195"/>
                  </a:cubicBezTo>
                  <a:cubicBezTo>
                    <a:pt x="80" y="205"/>
                    <a:pt x="89" y="213"/>
                    <a:pt x="103" y="213"/>
                  </a:cubicBezTo>
                  <a:cubicBezTo>
                    <a:pt x="115" y="213"/>
                    <a:pt x="127" y="215"/>
                    <a:pt x="138" y="216"/>
                  </a:cubicBezTo>
                  <a:cubicBezTo>
                    <a:pt x="142" y="216"/>
                    <a:pt x="145" y="217"/>
                    <a:pt x="148" y="216"/>
                  </a:cubicBezTo>
                  <a:cubicBezTo>
                    <a:pt x="150" y="216"/>
                    <a:pt x="152" y="213"/>
                    <a:pt x="154" y="212"/>
                  </a:cubicBezTo>
                  <a:cubicBezTo>
                    <a:pt x="152" y="210"/>
                    <a:pt x="151" y="208"/>
                    <a:pt x="149" y="208"/>
                  </a:cubicBezTo>
                  <a:cubicBezTo>
                    <a:pt x="134" y="206"/>
                    <a:pt x="119" y="204"/>
                    <a:pt x="104" y="202"/>
                  </a:cubicBezTo>
                  <a:cubicBezTo>
                    <a:pt x="102" y="202"/>
                    <a:pt x="99" y="202"/>
                    <a:pt x="97" y="201"/>
                  </a:cubicBezTo>
                  <a:cubicBezTo>
                    <a:pt x="95" y="199"/>
                    <a:pt x="92" y="196"/>
                    <a:pt x="92" y="194"/>
                  </a:cubicBezTo>
                  <a:cubicBezTo>
                    <a:pt x="93" y="192"/>
                    <a:pt x="96" y="188"/>
                    <a:pt x="98" y="188"/>
                  </a:cubicBezTo>
                  <a:cubicBezTo>
                    <a:pt x="104" y="187"/>
                    <a:pt x="110" y="187"/>
                    <a:pt x="116" y="187"/>
                  </a:cubicBezTo>
                  <a:cubicBezTo>
                    <a:pt x="131" y="189"/>
                    <a:pt x="145" y="189"/>
                    <a:pt x="158" y="180"/>
                  </a:cubicBezTo>
                  <a:cubicBezTo>
                    <a:pt x="175" y="168"/>
                    <a:pt x="192" y="176"/>
                    <a:pt x="208" y="184"/>
                  </a:cubicBezTo>
                  <a:cubicBezTo>
                    <a:pt x="210" y="185"/>
                    <a:pt x="212" y="190"/>
                    <a:pt x="212" y="192"/>
                  </a:cubicBezTo>
                  <a:cubicBezTo>
                    <a:pt x="213" y="198"/>
                    <a:pt x="212" y="204"/>
                    <a:pt x="212" y="210"/>
                  </a:cubicBezTo>
                  <a:cubicBezTo>
                    <a:pt x="212" y="215"/>
                    <a:pt x="212" y="221"/>
                    <a:pt x="212" y="227"/>
                  </a:cubicBezTo>
                  <a:close/>
                  <a:moveTo>
                    <a:pt x="232" y="248"/>
                  </a:moveTo>
                  <a:cubicBezTo>
                    <a:pt x="230" y="247"/>
                    <a:pt x="229" y="247"/>
                    <a:pt x="227" y="248"/>
                  </a:cubicBezTo>
                  <a:cubicBezTo>
                    <a:pt x="221" y="248"/>
                    <a:pt x="219" y="246"/>
                    <a:pt x="219" y="240"/>
                  </a:cubicBezTo>
                  <a:cubicBezTo>
                    <a:pt x="220" y="231"/>
                    <a:pt x="219" y="221"/>
                    <a:pt x="219" y="212"/>
                  </a:cubicBezTo>
                  <a:cubicBezTo>
                    <a:pt x="219" y="202"/>
                    <a:pt x="219" y="192"/>
                    <a:pt x="219" y="183"/>
                  </a:cubicBezTo>
                  <a:cubicBezTo>
                    <a:pt x="219" y="178"/>
                    <a:pt x="221" y="177"/>
                    <a:pt x="225" y="177"/>
                  </a:cubicBezTo>
                  <a:cubicBezTo>
                    <a:pt x="242" y="177"/>
                    <a:pt x="239" y="176"/>
                    <a:pt x="239" y="190"/>
                  </a:cubicBezTo>
                  <a:cubicBezTo>
                    <a:pt x="239" y="207"/>
                    <a:pt x="239" y="223"/>
                    <a:pt x="239" y="240"/>
                  </a:cubicBezTo>
                  <a:cubicBezTo>
                    <a:pt x="239" y="246"/>
                    <a:pt x="238" y="248"/>
                    <a:pt x="232" y="248"/>
                  </a:cubicBezTo>
                  <a:close/>
                </a:path>
              </a:pathLst>
            </a:custGeom>
            <a:solidFill>
              <a:srgbClr val="1DB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697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  <a:solidFill>
            <a:srgbClr val="1DB1BF"/>
          </a:solidFill>
          <a:ln>
            <a:solidFill>
              <a:srgbClr val="1DB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 userDrawn="1"/>
        </p:nvGrpSpPr>
        <p:grpSpPr>
          <a:xfrm>
            <a:off x="-1241" y="0"/>
            <a:ext cx="12192000" cy="850900"/>
            <a:chOff x="684213" y="2330450"/>
            <a:chExt cx="11279187" cy="8032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10833100" y="2679700"/>
              <a:ext cx="22225" cy="47625"/>
            </a:xfrm>
            <a:custGeom>
              <a:avLst/>
              <a:gdLst>
                <a:gd name="T0" fmla="*/ 0 w 8"/>
                <a:gd name="T1" fmla="*/ 9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9"/>
                  </a:moveTo>
                  <a:cubicBezTo>
                    <a:pt x="0" y="13"/>
                    <a:pt x="3" y="16"/>
                    <a:pt x="8" y="16"/>
                  </a:cubicBezTo>
                  <a:cubicBezTo>
                    <a:pt x="8" y="11"/>
                    <a:pt x="8" y="6"/>
                    <a:pt x="8" y="0"/>
                  </a:cubicBezTo>
                  <a:cubicBezTo>
                    <a:pt x="2" y="2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10182225" y="2679700"/>
              <a:ext cx="23812" cy="47625"/>
            </a:xfrm>
            <a:custGeom>
              <a:avLst/>
              <a:gdLst>
                <a:gd name="T0" fmla="*/ 0 w 8"/>
                <a:gd name="T1" fmla="*/ 9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9"/>
                  </a:moveTo>
                  <a:cubicBezTo>
                    <a:pt x="0" y="13"/>
                    <a:pt x="3" y="16"/>
                    <a:pt x="8" y="16"/>
                  </a:cubicBezTo>
                  <a:cubicBezTo>
                    <a:pt x="8" y="11"/>
                    <a:pt x="8" y="6"/>
                    <a:pt x="8" y="0"/>
                  </a:cubicBezTo>
                  <a:cubicBezTo>
                    <a:pt x="2" y="2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223500" y="2771775"/>
              <a:ext cx="30162" cy="60325"/>
            </a:xfrm>
            <a:custGeom>
              <a:avLst/>
              <a:gdLst>
                <a:gd name="T0" fmla="*/ 10 w 10"/>
                <a:gd name="T1" fmla="*/ 11 h 20"/>
                <a:gd name="T2" fmla="*/ 0 w 10"/>
                <a:gd name="T3" fmla="*/ 0 h 20"/>
                <a:gd name="T4" fmla="*/ 0 w 10"/>
                <a:gd name="T5" fmla="*/ 20 h 20"/>
                <a:gd name="T6" fmla="*/ 10 w 10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11"/>
                  </a:moveTo>
                  <a:cubicBezTo>
                    <a:pt x="10" y="6"/>
                    <a:pt x="8" y="3"/>
                    <a:pt x="0" y="0"/>
                  </a:cubicBezTo>
                  <a:cubicBezTo>
                    <a:pt x="0" y="7"/>
                    <a:pt x="0" y="14"/>
                    <a:pt x="0" y="20"/>
                  </a:cubicBezTo>
                  <a:cubicBezTo>
                    <a:pt x="6" y="19"/>
                    <a:pt x="10" y="15"/>
                    <a:pt x="10" y="11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1531600" y="2768600"/>
              <a:ext cx="30162" cy="57150"/>
            </a:xfrm>
            <a:custGeom>
              <a:avLst/>
              <a:gdLst>
                <a:gd name="T0" fmla="*/ 9 w 10"/>
                <a:gd name="T1" fmla="*/ 10 h 19"/>
                <a:gd name="T2" fmla="*/ 0 w 10"/>
                <a:gd name="T3" fmla="*/ 0 h 19"/>
                <a:gd name="T4" fmla="*/ 0 w 10"/>
                <a:gd name="T5" fmla="*/ 19 h 19"/>
                <a:gd name="T6" fmla="*/ 9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9" y="10"/>
                  </a:moveTo>
                  <a:cubicBezTo>
                    <a:pt x="10" y="5"/>
                    <a:pt x="7" y="2"/>
                    <a:pt x="0" y="0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6" y="18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0872788" y="2771775"/>
              <a:ext cx="30162" cy="60325"/>
            </a:xfrm>
            <a:custGeom>
              <a:avLst/>
              <a:gdLst>
                <a:gd name="T0" fmla="*/ 10 w 10"/>
                <a:gd name="T1" fmla="*/ 11 h 20"/>
                <a:gd name="T2" fmla="*/ 0 w 10"/>
                <a:gd name="T3" fmla="*/ 0 h 20"/>
                <a:gd name="T4" fmla="*/ 0 w 10"/>
                <a:gd name="T5" fmla="*/ 20 h 20"/>
                <a:gd name="T6" fmla="*/ 10 w 10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11"/>
                  </a:moveTo>
                  <a:cubicBezTo>
                    <a:pt x="10" y="6"/>
                    <a:pt x="8" y="3"/>
                    <a:pt x="0" y="0"/>
                  </a:cubicBezTo>
                  <a:cubicBezTo>
                    <a:pt x="0" y="7"/>
                    <a:pt x="0" y="14"/>
                    <a:pt x="0" y="20"/>
                  </a:cubicBezTo>
                  <a:cubicBezTo>
                    <a:pt x="6" y="19"/>
                    <a:pt x="10" y="15"/>
                    <a:pt x="10" y="11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 noEditPoints="1"/>
            </p:cNvSpPr>
            <p:nvPr userDrawn="1"/>
          </p:nvSpPr>
          <p:spPr bwMode="auto">
            <a:xfrm>
              <a:off x="684213" y="2330450"/>
              <a:ext cx="11279187" cy="803275"/>
            </a:xfrm>
            <a:custGeom>
              <a:avLst/>
              <a:gdLst>
                <a:gd name="T0" fmla="*/ 3839 w 3839"/>
                <a:gd name="T1" fmla="*/ 271 h 271"/>
                <a:gd name="T2" fmla="*/ 3273 w 3839"/>
                <a:gd name="T3" fmla="*/ 208 h 271"/>
                <a:gd name="T4" fmla="*/ 3167 w 3839"/>
                <a:gd name="T5" fmla="*/ 181 h 271"/>
                <a:gd name="T6" fmla="*/ 3191 w 3839"/>
                <a:gd name="T7" fmla="*/ 168 h 271"/>
                <a:gd name="T8" fmla="*/ 3312 w 3839"/>
                <a:gd name="T9" fmla="*/ 149 h 271"/>
                <a:gd name="T10" fmla="*/ 3241 w 3839"/>
                <a:gd name="T11" fmla="*/ 149 h 271"/>
                <a:gd name="T12" fmla="*/ 3222 w 3839"/>
                <a:gd name="T13" fmla="*/ 125 h 271"/>
                <a:gd name="T14" fmla="*/ 3245 w 3839"/>
                <a:gd name="T15" fmla="*/ 100 h 271"/>
                <a:gd name="T16" fmla="*/ 3252 w 3839"/>
                <a:gd name="T17" fmla="*/ 109 h 271"/>
                <a:gd name="T18" fmla="*/ 3254 w 3839"/>
                <a:gd name="T19" fmla="*/ 125 h 271"/>
                <a:gd name="T20" fmla="*/ 3247 w 3839"/>
                <a:gd name="T21" fmla="*/ 135 h 271"/>
                <a:gd name="T22" fmla="*/ 3268 w 3839"/>
                <a:gd name="T23" fmla="*/ 161 h 271"/>
                <a:gd name="T24" fmla="*/ 3244 w 3839"/>
                <a:gd name="T25" fmla="*/ 189 h 271"/>
                <a:gd name="T26" fmla="*/ 3220 w 3839"/>
                <a:gd name="T27" fmla="*/ 162 h 271"/>
                <a:gd name="T28" fmla="*/ 3241 w 3839"/>
                <a:gd name="T29" fmla="*/ 169 h 271"/>
                <a:gd name="T30" fmla="*/ 3283 w 3839"/>
                <a:gd name="T31" fmla="*/ 127 h 271"/>
                <a:gd name="T32" fmla="*/ 3184 w 3839"/>
                <a:gd name="T33" fmla="*/ 142 h 271"/>
                <a:gd name="T34" fmla="*/ 3269 w 3839"/>
                <a:gd name="T35" fmla="*/ 78 h 271"/>
                <a:gd name="T36" fmla="*/ 3321 w 3839"/>
                <a:gd name="T37" fmla="*/ 107 h 271"/>
                <a:gd name="T38" fmla="*/ 3404 w 3839"/>
                <a:gd name="T39" fmla="*/ 178 h 271"/>
                <a:gd name="T40" fmla="*/ 3394 w 3839"/>
                <a:gd name="T41" fmla="*/ 147 h 271"/>
                <a:gd name="T42" fmla="*/ 3469 w 3839"/>
                <a:gd name="T43" fmla="*/ 204 h 271"/>
                <a:gd name="T44" fmla="*/ 3535 w 3839"/>
                <a:gd name="T45" fmla="*/ 153 h 271"/>
                <a:gd name="T46" fmla="*/ 3460 w 3839"/>
                <a:gd name="T47" fmla="*/ 147 h 271"/>
                <a:gd name="T48" fmla="*/ 3457 w 3839"/>
                <a:gd name="T49" fmla="*/ 109 h 271"/>
                <a:gd name="T50" fmla="*/ 3469 w 3839"/>
                <a:gd name="T51" fmla="*/ 107 h 271"/>
                <a:gd name="T52" fmla="*/ 3486 w 3839"/>
                <a:gd name="T53" fmla="*/ 121 h 271"/>
                <a:gd name="T54" fmla="*/ 3470 w 3839"/>
                <a:gd name="T55" fmla="*/ 118 h 271"/>
                <a:gd name="T56" fmla="*/ 3471 w 3839"/>
                <a:gd name="T57" fmla="*/ 138 h 271"/>
                <a:gd name="T58" fmla="*/ 3473 w 3839"/>
                <a:gd name="T59" fmla="*/ 177 h 271"/>
                <a:gd name="T60" fmla="*/ 3462 w 3839"/>
                <a:gd name="T61" fmla="*/ 184 h 271"/>
                <a:gd name="T62" fmla="*/ 3445 w 3839"/>
                <a:gd name="T63" fmla="*/ 154 h 271"/>
                <a:gd name="T64" fmla="*/ 3462 w 3839"/>
                <a:gd name="T65" fmla="*/ 149 h 271"/>
                <a:gd name="T66" fmla="*/ 3518 w 3839"/>
                <a:gd name="T67" fmla="*/ 120 h 271"/>
                <a:gd name="T68" fmla="*/ 3398 w 3839"/>
                <a:gd name="T69" fmla="*/ 140 h 271"/>
                <a:gd name="T70" fmla="*/ 3526 w 3839"/>
                <a:gd name="T71" fmla="*/ 110 h 271"/>
                <a:gd name="T72" fmla="*/ 3536 w 3839"/>
                <a:gd name="T73" fmla="*/ 140 h 271"/>
                <a:gd name="T74" fmla="*/ 3625 w 3839"/>
                <a:gd name="T75" fmla="*/ 172 h 271"/>
                <a:gd name="T76" fmla="*/ 3650 w 3839"/>
                <a:gd name="T77" fmla="*/ 158 h 271"/>
                <a:gd name="T78" fmla="*/ 3748 w 3839"/>
                <a:gd name="T79" fmla="*/ 144 h 271"/>
                <a:gd name="T80" fmla="*/ 3718 w 3839"/>
                <a:gd name="T81" fmla="*/ 207 h 271"/>
                <a:gd name="T82" fmla="*/ 3678 w 3839"/>
                <a:gd name="T83" fmla="*/ 143 h 271"/>
                <a:gd name="T84" fmla="*/ 3685 w 3839"/>
                <a:gd name="T85" fmla="*/ 107 h 271"/>
                <a:gd name="T86" fmla="*/ 3691 w 3839"/>
                <a:gd name="T87" fmla="*/ 106 h 271"/>
                <a:gd name="T88" fmla="*/ 3707 w 3839"/>
                <a:gd name="T89" fmla="*/ 128 h 271"/>
                <a:gd name="T90" fmla="*/ 3691 w 3839"/>
                <a:gd name="T91" fmla="*/ 117 h 271"/>
                <a:gd name="T92" fmla="*/ 3705 w 3839"/>
                <a:gd name="T93" fmla="*/ 140 h 271"/>
                <a:gd name="T94" fmla="*/ 3691 w 3839"/>
                <a:gd name="T95" fmla="*/ 183 h 271"/>
                <a:gd name="T96" fmla="*/ 3680 w 3839"/>
                <a:gd name="T97" fmla="*/ 176 h 271"/>
                <a:gd name="T98" fmla="*/ 3676 w 3839"/>
                <a:gd name="T99" fmla="*/ 157 h 271"/>
                <a:gd name="T100" fmla="*/ 3759 w 3839"/>
                <a:gd name="T101" fmla="*/ 139 h 271"/>
                <a:gd name="T102" fmla="*/ 3687 w 3839"/>
                <a:gd name="T103" fmla="*/ 82 h 271"/>
                <a:gd name="T104" fmla="*/ 3619 w 3839"/>
                <a:gd name="T105" fmla="*/ 132 h 271"/>
                <a:gd name="T106" fmla="*/ 3752 w 3839"/>
                <a:gd name="T107" fmla="*/ 11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39" h="271">
                  <a:moveTo>
                    <a:pt x="0" y="0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3839" y="271"/>
                    <a:pt x="3839" y="271"/>
                    <a:pt x="3839" y="271"/>
                  </a:cubicBezTo>
                  <a:cubicBezTo>
                    <a:pt x="3839" y="0"/>
                    <a:pt x="3839" y="0"/>
                    <a:pt x="3839" y="0"/>
                  </a:cubicBezTo>
                  <a:lnTo>
                    <a:pt x="0" y="0"/>
                  </a:lnTo>
                  <a:close/>
                  <a:moveTo>
                    <a:pt x="3273" y="208"/>
                  </a:moveTo>
                  <a:cubicBezTo>
                    <a:pt x="3240" y="224"/>
                    <a:pt x="3201" y="210"/>
                    <a:pt x="3183" y="178"/>
                  </a:cubicBezTo>
                  <a:cubicBezTo>
                    <a:pt x="3182" y="176"/>
                    <a:pt x="3182" y="175"/>
                    <a:pt x="3181" y="174"/>
                  </a:cubicBezTo>
                  <a:cubicBezTo>
                    <a:pt x="3176" y="176"/>
                    <a:pt x="3172" y="178"/>
                    <a:pt x="3167" y="181"/>
                  </a:cubicBezTo>
                  <a:cubicBezTo>
                    <a:pt x="3169" y="169"/>
                    <a:pt x="3171" y="159"/>
                    <a:pt x="3174" y="147"/>
                  </a:cubicBezTo>
                  <a:cubicBezTo>
                    <a:pt x="3184" y="151"/>
                    <a:pt x="3194" y="156"/>
                    <a:pt x="3205" y="160"/>
                  </a:cubicBezTo>
                  <a:cubicBezTo>
                    <a:pt x="3200" y="163"/>
                    <a:pt x="3196" y="165"/>
                    <a:pt x="3191" y="168"/>
                  </a:cubicBezTo>
                  <a:cubicBezTo>
                    <a:pt x="3196" y="184"/>
                    <a:pt x="3218" y="205"/>
                    <a:pt x="3248" y="204"/>
                  </a:cubicBezTo>
                  <a:cubicBezTo>
                    <a:pt x="3277" y="202"/>
                    <a:pt x="3297" y="182"/>
                    <a:pt x="3304" y="145"/>
                  </a:cubicBezTo>
                  <a:cubicBezTo>
                    <a:pt x="3307" y="147"/>
                    <a:pt x="3310" y="147"/>
                    <a:pt x="3312" y="149"/>
                  </a:cubicBezTo>
                  <a:cubicBezTo>
                    <a:pt x="3313" y="149"/>
                    <a:pt x="3314" y="152"/>
                    <a:pt x="3314" y="153"/>
                  </a:cubicBezTo>
                  <a:cubicBezTo>
                    <a:pt x="3310" y="179"/>
                    <a:pt x="3297" y="198"/>
                    <a:pt x="3273" y="208"/>
                  </a:cubicBezTo>
                  <a:close/>
                  <a:moveTo>
                    <a:pt x="3241" y="149"/>
                  </a:moveTo>
                  <a:cubicBezTo>
                    <a:pt x="3241" y="148"/>
                    <a:pt x="3240" y="147"/>
                    <a:pt x="3239" y="147"/>
                  </a:cubicBezTo>
                  <a:cubicBezTo>
                    <a:pt x="3237" y="146"/>
                    <a:pt x="3235" y="145"/>
                    <a:pt x="3233" y="145"/>
                  </a:cubicBezTo>
                  <a:cubicBezTo>
                    <a:pt x="3224" y="141"/>
                    <a:pt x="3221" y="135"/>
                    <a:pt x="3222" y="125"/>
                  </a:cubicBezTo>
                  <a:cubicBezTo>
                    <a:pt x="3222" y="117"/>
                    <a:pt x="3227" y="111"/>
                    <a:pt x="3236" y="109"/>
                  </a:cubicBezTo>
                  <a:cubicBezTo>
                    <a:pt x="3238" y="109"/>
                    <a:pt x="3239" y="109"/>
                    <a:pt x="3240" y="108"/>
                  </a:cubicBezTo>
                  <a:cubicBezTo>
                    <a:pt x="3243" y="106"/>
                    <a:pt x="3239" y="100"/>
                    <a:pt x="3245" y="100"/>
                  </a:cubicBezTo>
                  <a:cubicBezTo>
                    <a:pt x="3246" y="100"/>
                    <a:pt x="3247" y="105"/>
                    <a:pt x="3248" y="107"/>
                  </a:cubicBezTo>
                  <a:cubicBezTo>
                    <a:pt x="3248" y="108"/>
                    <a:pt x="3247" y="108"/>
                    <a:pt x="3247" y="108"/>
                  </a:cubicBezTo>
                  <a:cubicBezTo>
                    <a:pt x="3249" y="108"/>
                    <a:pt x="3250" y="109"/>
                    <a:pt x="3252" y="109"/>
                  </a:cubicBezTo>
                  <a:cubicBezTo>
                    <a:pt x="3259" y="111"/>
                    <a:pt x="3263" y="115"/>
                    <a:pt x="3265" y="121"/>
                  </a:cubicBezTo>
                  <a:cubicBezTo>
                    <a:pt x="3267" y="125"/>
                    <a:pt x="3266" y="129"/>
                    <a:pt x="3262" y="130"/>
                  </a:cubicBezTo>
                  <a:cubicBezTo>
                    <a:pt x="3259" y="131"/>
                    <a:pt x="3256" y="129"/>
                    <a:pt x="3254" y="125"/>
                  </a:cubicBezTo>
                  <a:cubicBezTo>
                    <a:pt x="3253" y="122"/>
                    <a:pt x="3251" y="120"/>
                    <a:pt x="3249" y="118"/>
                  </a:cubicBezTo>
                  <a:cubicBezTo>
                    <a:pt x="3248" y="118"/>
                    <a:pt x="3248" y="118"/>
                    <a:pt x="3247" y="118"/>
                  </a:cubicBezTo>
                  <a:cubicBezTo>
                    <a:pt x="3247" y="124"/>
                    <a:pt x="3247" y="130"/>
                    <a:pt x="3247" y="135"/>
                  </a:cubicBezTo>
                  <a:cubicBezTo>
                    <a:pt x="3247" y="136"/>
                    <a:pt x="3249" y="137"/>
                    <a:pt x="3250" y="138"/>
                  </a:cubicBezTo>
                  <a:cubicBezTo>
                    <a:pt x="3253" y="139"/>
                    <a:pt x="3257" y="140"/>
                    <a:pt x="3260" y="142"/>
                  </a:cubicBezTo>
                  <a:cubicBezTo>
                    <a:pt x="3267" y="147"/>
                    <a:pt x="3269" y="153"/>
                    <a:pt x="3268" y="161"/>
                  </a:cubicBezTo>
                  <a:cubicBezTo>
                    <a:pt x="3266" y="170"/>
                    <a:pt x="3261" y="175"/>
                    <a:pt x="3252" y="177"/>
                  </a:cubicBezTo>
                  <a:cubicBezTo>
                    <a:pt x="3248" y="178"/>
                    <a:pt x="3246" y="180"/>
                    <a:pt x="3247" y="184"/>
                  </a:cubicBezTo>
                  <a:cubicBezTo>
                    <a:pt x="3247" y="186"/>
                    <a:pt x="3245" y="187"/>
                    <a:pt x="3244" y="189"/>
                  </a:cubicBezTo>
                  <a:cubicBezTo>
                    <a:pt x="3243" y="187"/>
                    <a:pt x="3241" y="186"/>
                    <a:pt x="3241" y="184"/>
                  </a:cubicBezTo>
                  <a:cubicBezTo>
                    <a:pt x="3242" y="180"/>
                    <a:pt x="3240" y="178"/>
                    <a:pt x="3236" y="177"/>
                  </a:cubicBezTo>
                  <a:cubicBezTo>
                    <a:pt x="3228" y="176"/>
                    <a:pt x="3222" y="171"/>
                    <a:pt x="3220" y="162"/>
                  </a:cubicBezTo>
                  <a:cubicBezTo>
                    <a:pt x="3219" y="158"/>
                    <a:pt x="3221" y="154"/>
                    <a:pt x="3224" y="154"/>
                  </a:cubicBezTo>
                  <a:cubicBezTo>
                    <a:pt x="3228" y="152"/>
                    <a:pt x="3230" y="154"/>
                    <a:pt x="3232" y="159"/>
                  </a:cubicBezTo>
                  <a:cubicBezTo>
                    <a:pt x="3233" y="164"/>
                    <a:pt x="3235" y="168"/>
                    <a:pt x="3241" y="169"/>
                  </a:cubicBezTo>
                  <a:cubicBezTo>
                    <a:pt x="3241" y="162"/>
                    <a:pt x="3241" y="156"/>
                    <a:pt x="3241" y="149"/>
                  </a:cubicBezTo>
                  <a:close/>
                  <a:moveTo>
                    <a:pt x="3315" y="140"/>
                  </a:moveTo>
                  <a:cubicBezTo>
                    <a:pt x="3304" y="136"/>
                    <a:pt x="3294" y="132"/>
                    <a:pt x="3283" y="127"/>
                  </a:cubicBezTo>
                  <a:cubicBezTo>
                    <a:pt x="3288" y="124"/>
                    <a:pt x="3293" y="122"/>
                    <a:pt x="3297" y="120"/>
                  </a:cubicBezTo>
                  <a:cubicBezTo>
                    <a:pt x="3291" y="102"/>
                    <a:pt x="3270" y="83"/>
                    <a:pt x="3243" y="84"/>
                  </a:cubicBezTo>
                  <a:cubicBezTo>
                    <a:pt x="3215" y="84"/>
                    <a:pt x="3187" y="104"/>
                    <a:pt x="3184" y="142"/>
                  </a:cubicBezTo>
                  <a:cubicBezTo>
                    <a:pt x="3182" y="141"/>
                    <a:pt x="3180" y="140"/>
                    <a:pt x="3177" y="140"/>
                  </a:cubicBezTo>
                  <a:cubicBezTo>
                    <a:pt x="3174" y="139"/>
                    <a:pt x="3174" y="137"/>
                    <a:pt x="3174" y="134"/>
                  </a:cubicBezTo>
                  <a:cubicBezTo>
                    <a:pt x="3180" y="89"/>
                    <a:pt x="3226" y="61"/>
                    <a:pt x="3269" y="78"/>
                  </a:cubicBezTo>
                  <a:cubicBezTo>
                    <a:pt x="3285" y="84"/>
                    <a:pt x="3297" y="95"/>
                    <a:pt x="3305" y="110"/>
                  </a:cubicBezTo>
                  <a:cubicBezTo>
                    <a:pt x="3306" y="111"/>
                    <a:pt x="3306" y="112"/>
                    <a:pt x="3307" y="114"/>
                  </a:cubicBezTo>
                  <a:cubicBezTo>
                    <a:pt x="3312" y="112"/>
                    <a:pt x="3316" y="109"/>
                    <a:pt x="3321" y="107"/>
                  </a:cubicBezTo>
                  <a:cubicBezTo>
                    <a:pt x="3319" y="118"/>
                    <a:pt x="3317" y="129"/>
                    <a:pt x="3315" y="140"/>
                  </a:cubicBezTo>
                  <a:close/>
                  <a:moveTo>
                    <a:pt x="3494" y="208"/>
                  </a:moveTo>
                  <a:cubicBezTo>
                    <a:pt x="3460" y="224"/>
                    <a:pt x="3422" y="210"/>
                    <a:pt x="3404" y="178"/>
                  </a:cubicBezTo>
                  <a:cubicBezTo>
                    <a:pt x="3403" y="176"/>
                    <a:pt x="3403" y="175"/>
                    <a:pt x="3402" y="174"/>
                  </a:cubicBezTo>
                  <a:cubicBezTo>
                    <a:pt x="3397" y="176"/>
                    <a:pt x="3393" y="178"/>
                    <a:pt x="3388" y="181"/>
                  </a:cubicBezTo>
                  <a:cubicBezTo>
                    <a:pt x="3390" y="169"/>
                    <a:pt x="3392" y="159"/>
                    <a:pt x="3394" y="147"/>
                  </a:cubicBezTo>
                  <a:cubicBezTo>
                    <a:pt x="3405" y="151"/>
                    <a:pt x="3415" y="156"/>
                    <a:pt x="3426" y="160"/>
                  </a:cubicBezTo>
                  <a:cubicBezTo>
                    <a:pt x="3421" y="163"/>
                    <a:pt x="3417" y="165"/>
                    <a:pt x="3412" y="168"/>
                  </a:cubicBezTo>
                  <a:cubicBezTo>
                    <a:pt x="3417" y="184"/>
                    <a:pt x="3439" y="205"/>
                    <a:pt x="3469" y="204"/>
                  </a:cubicBezTo>
                  <a:cubicBezTo>
                    <a:pt x="3498" y="202"/>
                    <a:pt x="3518" y="182"/>
                    <a:pt x="3525" y="145"/>
                  </a:cubicBezTo>
                  <a:cubicBezTo>
                    <a:pt x="3528" y="147"/>
                    <a:pt x="3531" y="147"/>
                    <a:pt x="3533" y="149"/>
                  </a:cubicBezTo>
                  <a:cubicBezTo>
                    <a:pt x="3534" y="149"/>
                    <a:pt x="3535" y="152"/>
                    <a:pt x="3535" y="153"/>
                  </a:cubicBezTo>
                  <a:cubicBezTo>
                    <a:pt x="3531" y="179"/>
                    <a:pt x="3518" y="198"/>
                    <a:pt x="3494" y="208"/>
                  </a:cubicBezTo>
                  <a:close/>
                  <a:moveTo>
                    <a:pt x="3462" y="149"/>
                  </a:moveTo>
                  <a:cubicBezTo>
                    <a:pt x="3462" y="148"/>
                    <a:pt x="3461" y="147"/>
                    <a:pt x="3460" y="147"/>
                  </a:cubicBezTo>
                  <a:cubicBezTo>
                    <a:pt x="3458" y="146"/>
                    <a:pt x="3456" y="145"/>
                    <a:pt x="3454" y="145"/>
                  </a:cubicBezTo>
                  <a:cubicBezTo>
                    <a:pt x="3445" y="141"/>
                    <a:pt x="3442" y="135"/>
                    <a:pt x="3443" y="125"/>
                  </a:cubicBezTo>
                  <a:cubicBezTo>
                    <a:pt x="3443" y="117"/>
                    <a:pt x="3448" y="111"/>
                    <a:pt x="3457" y="109"/>
                  </a:cubicBezTo>
                  <a:cubicBezTo>
                    <a:pt x="3459" y="109"/>
                    <a:pt x="3460" y="109"/>
                    <a:pt x="3461" y="108"/>
                  </a:cubicBezTo>
                  <a:cubicBezTo>
                    <a:pt x="3464" y="106"/>
                    <a:pt x="3460" y="100"/>
                    <a:pt x="3466" y="100"/>
                  </a:cubicBezTo>
                  <a:cubicBezTo>
                    <a:pt x="3467" y="100"/>
                    <a:pt x="3468" y="105"/>
                    <a:pt x="3469" y="107"/>
                  </a:cubicBezTo>
                  <a:cubicBezTo>
                    <a:pt x="3469" y="108"/>
                    <a:pt x="3468" y="108"/>
                    <a:pt x="3468" y="108"/>
                  </a:cubicBezTo>
                  <a:cubicBezTo>
                    <a:pt x="3470" y="108"/>
                    <a:pt x="3471" y="109"/>
                    <a:pt x="3473" y="109"/>
                  </a:cubicBezTo>
                  <a:cubicBezTo>
                    <a:pt x="3480" y="111"/>
                    <a:pt x="3484" y="115"/>
                    <a:pt x="3486" y="121"/>
                  </a:cubicBezTo>
                  <a:cubicBezTo>
                    <a:pt x="3488" y="125"/>
                    <a:pt x="3487" y="129"/>
                    <a:pt x="3483" y="130"/>
                  </a:cubicBezTo>
                  <a:cubicBezTo>
                    <a:pt x="3480" y="131"/>
                    <a:pt x="3477" y="129"/>
                    <a:pt x="3475" y="125"/>
                  </a:cubicBezTo>
                  <a:cubicBezTo>
                    <a:pt x="3474" y="122"/>
                    <a:pt x="3472" y="120"/>
                    <a:pt x="3470" y="118"/>
                  </a:cubicBezTo>
                  <a:cubicBezTo>
                    <a:pt x="3469" y="118"/>
                    <a:pt x="3469" y="118"/>
                    <a:pt x="3468" y="118"/>
                  </a:cubicBezTo>
                  <a:cubicBezTo>
                    <a:pt x="3468" y="124"/>
                    <a:pt x="3468" y="130"/>
                    <a:pt x="3468" y="135"/>
                  </a:cubicBezTo>
                  <a:cubicBezTo>
                    <a:pt x="3468" y="136"/>
                    <a:pt x="3470" y="137"/>
                    <a:pt x="3471" y="138"/>
                  </a:cubicBezTo>
                  <a:cubicBezTo>
                    <a:pt x="3474" y="139"/>
                    <a:pt x="3478" y="140"/>
                    <a:pt x="3481" y="142"/>
                  </a:cubicBezTo>
                  <a:cubicBezTo>
                    <a:pt x="3488" y="147"/>
                    <a:pt x="3490" y="153"/>
                    <a:pt x="3489" y="161"/>
                  </a:cubicBezTo>
                  <a:cubicBezTo>
                    <a:pt x="3487" y="170"/>
                    <a:pt x="3482" y="175"/>
                    <a:pt x="3473" y="177"/>
                  </a:cubicBezTo>
                  <a:cubicBezTo>
                    <a:pt x="3469" y="178"/>
                    <a:pt x="3467" y="180"/>
                    <a:pt x="3468" y="184"/>
                  </a:cubicBezTo>
                  <a:cubicBezTo>
                    <a:pt x="3468" y="186"/>
                    <a:pt x="3466" y="187"/>
                    <a:pt x="3465" y="189"/>
                  </a:cubicBezTo>
                  <a:cubicBezTo>
                    <a:pt x="3464" y="187"/>
                    <a:pt x="3462" y="186"/>
                    <a:pt x="3462" y="184"/>
                  </a:cubicBezTo>
                  <a:cubicBezTo>
                    <a:pt x="3463" y="180"/>
                    <a:pt x="3461" y="178"/>
                    <a:pt x="3457" y="177"/>
                  </a:cubicBezTo>
                  <a:cubicBezTo>
                    <a:pt x="3449" y="176"/>
                    <a:pt x="3443" y="171"/>
                    <a:pt x="3441" y="162"/>
                  </a:cubicBezTo>
                  <a:cubicBezTo>
                    <a:pt x="3440" y="158"/>
                    <a:pt x="3442" y="154"/>
                    <a:pt x="3445" y="154"/>
                  </a:cubicBezTo>
                  <a:cubicBezTo>
                    <a:pt x="3449" y="152"/>
                    <a:pt x="3451" y="154"/>
                    <a:pt x="3453" y="159"/>
                  </a:cubicBezTo>
                  <a:cubicBezTo>
                    <a:pt x="3454" y="164"/>
                    <a:pt x="3456" y="168"/>
                    <a:pt x="3462" y="169"/>
                  </a:cubicBezTo>
                  <a:cubicBezTo>
                    <a:pt x="3462" y="162"/>
                    <a:pt x="3462" y="156"/>
                    <a:pt x="3462" y="149"/>
                  </a:cubicBezTo>
                  <a:close/>
                  <a:moveTo>
                    <a:pt x="3536" y="140"/>
                  </a:moveTo>
                  <a:cubicBezTo>
                    <a:pt x="3525" y="136"/>
                    <a:pt x="3515" y="132"/>
                    <a:pt x="3504" y="127"/>
                  </a:cubicBezTo>
                  <a:cubicBezTo>
                    <a:pt x="3509" y="124"/>
                    <a:pt x="3514" y="122"/>
                    <a:pt x="3518" y="120"/>
                  </a:cubicBezTo>
                  <a:cubicBezTo>
                    <a:pt x="3512" y="102"/>
                    <a:pt x="3491" y="83"/>
                    <a:pt x="3464" y="84"/>
                  </a:cubicBezTo>
                  <a:cubicBezTo>
                    <a:pt x="3436" y="84"/>
                    <a:pt x="3408" y="104"/>
                    <a:pt x="3405" y="142"/>
                  </a:cubicBezTo>
                  <a:cubicBezTo>
                    <a:pt x="3403" y="141"/>
                    <a:pt x="3401" y="140"/>
                    <a:pt x="3398" y="140"/>
                  </a:cubicBezTo>
                  <a:cubicBezTo>
                    <a:pt x="3395" y="139"/>
                    <a:pt x="3395" y="137"/>
                    <a:pt x="3395" y="134"/>
                  </a:cubicBezTo>
                  <a:cubicBezTo>
                    <a:pt x="3401" y="89"/>
                    <a:pt x="3447" y="61"/>
                    <a:pt x="3490" y="78"/>
                  </a:cubicBezTo>
                  <a:cubicBezTo>
                    <a:pt x="3506" y="84"/>
                    <a:pt x="3518" y="95"/>
                    <a:pt x="3526" y="110"/>
                  </a:cubicBezTo>
                  <a:cubicBezTo>
                    <a:pt x="3527" y="111"/>
                    <a:pt x="3527" y="112"/>
                    <a:pt x="3528" y="114"/>
                  </a:cubicBezTo>
                  <a:cubicBezTo>
                    <a:pt x="3533" y="112"/>
                    <a:pt x="3537" y="109"/>
                    <a:pt x="3542" y="107"/>
                  </a:cubicBezTo>
                  <a:cubicBezTo>
                    <a:pt x="3540" y="118"/>
                    <a:pt x="3538" y="129"/>
                    <a:pt x="3536" y="140"/>
                  </a:cubicBezTo>
                  <a:close/>
                  <a:moveTo>
                    <a:pt x="3718" y="207"/>
                  </a:moveTo>
                  <a:cubicBezTo>
                    <a:pt x="3684" y="222"/>
                    <a:pt x="3645" y="209"/>
                    <a:pt x="3627" y="176"/>
                  </a:cubicBezTo>
                  <a:cubicBezTo>
                    <a:pt x="3627" y="175"/>
                    <a:pt x="3626" y="174"/>
                    <a:pt x="3625" y="172"/>
                  </a:cubicBezTo>
                  <a:cubicBezTo>
                    <a:pt x="3621" y="174"/>
                    <a:pt x="3616" y="177"/>
                    <a:pt x="3611" y="179"/>
                  </a:cubicBezTo>
                  <a:cubicBezTo>
                    <a:pt x="3614" y="168"/>
                    <a:pt x="3616" y="157"/>
                    <a:pt x="3618" y="146"/>
                  </a:cubicBezTo>
                  <a:cubicBezTo>
                    <a:pt x="3628" y="150"/>
                    <a:pt x="3639" y="154"/>
                    <a:pt x="3650" y="158"/>
                  </a:cubicBezTo>
                  <a:cubicBezTo>
                    <a:pt x="3644" y="161"/>
                    <a:pt x="3640" y="164"/>
                    <a:pt x="3636" y="166"/>
                  </a:cubicBezTo>
                  <a:cubicBezTo>
                    <a:pt x="3640" y="182"/>
                    <a:pt x="3663" y="203"/>
                    <a:pt x="3692" y="202"/>
                  </a:cubicBezTo>
                  <a:cubicBezTo>
                    <a:pt x="3722" y="201"/>
                    <a:pt x="3742" y="181"/>
                    <a:pt x="3748" y="144"/>
                  </a:cubicBezTo>
                  <a:cubicBezTo>
                    <a:pt x="3751" y="145"/>
                    <a:pt x="3754" y="146"/>
                    <a:pt x="3757" y="147"/>
                  </a:cubicBezTo>
                  <a:cubicBezTo>
                    <a:pt x="3758" y="148"/>
                    <a:pt x="3758" y="150"/>
                    <a:pt x="3758" y="151"/>
                  </a:cubicBezTo>
                  <a:cubicBezTo>
                    <a:pt x="3755" y="177"/>
                    <a:pt x="3741" y="196"/>
                    <a:pt x="3718" y="207"/>
                  </a:cubicBezTo>
                  <a:close/>
                  <a:moveTo>
                    <a:pt x="3685" y="148"/>
                  </a:moveTo>
                  <a:cubicBezTo>
                    <a:pt x="3685" y="147"/>
                    <a:pt x="3684" y="146"/>
                    <a:pt x="3683" y="145"/>
                  </a:cubicBezTo>
                  <a:cubicBezTo>
                    <a:pt x="3682" y="144"/>
                    <a:pt x="3679" y="144"/>
                    <a:pt x="3678" y="143"/>
                  </a:cubicBezTo>
                  <a:cubicBezTo>
                    <a:pt x="3669" y="139"/>
                    <a:pt x="3665" y="133"/>
                    <a:pt x="3666" y="124"/>
                  </a:cubicBezTo>
                  <a:cubicBezTo>
                    <a:pt x="3667" y="115"/>
                    <a:pt x="3672" y="110"/>
                    <a:pt x="3680" y="108"/>
                  </a:cubicBezTo>
                  <a:cubicBezTo>
                    <a:pt x="3682" y="107"/>
                    <a:pt x="3684" y="107"/>
                    <a:pt x="3685" y="107"/>
                  </a:cubicBezTo>
                  <a:cubicBezTo>
                    <a:pt x="3687" y="104"/>
                    <a:pt x="3683" y="98"/>
                    <a:pt x="3689" y="98"/>
                  </a:cubicBezTo>
                  <a:cubicBezTo>
                    <a:pt x="3690" y="99"/>
                    <a:pt x="3691" y="103"/>
                    <a:pt x="3692" y="106"/>
                  </a:cubicBezTo>
                  <a:cubicBezTo>
                    <a:pt x="3692" y="106"/>
                    <a:pt x="3692" y="106"/>
                    <a:pt x="3691" y="106"/>
                  </a:cubicBezTo>
                  <a:cubicBezTo>
                    <a:pt x="3693" y="107"/>
                    <a:pt x="3695" y="107"/>
                    <a:pt x="3696" y="108"/>
                  </a:cubicBezTo>
                  <a:cubicBezTo>
                    <a:pt x="3703" y="109"/>
                    <a:pt x="3707" y="113"/>
                    <a:pt x="3710" y="119"/>
                  </a:cubicBezTo>
                  <a:cubicBezTo>
                    <a:pt x="3711" y="123"/>
                    <a:pt x="3710" y="127"/>
                    <a:pt x="3707" y="128"/>
                  </a:cubicBezTo>
                  <a:cubicBezTo>
                    <a:pt x="3703" y="130"/>
                    <a:pt x="3701" y="128"/>
                    <a:pt x="3699" y="124"/>
                  </a:cubicBezTo>
                  <a:cubicBezTo>
                    <a:pt x="3697" y="121"/>
                    <a:pt x="3695" y="118"/>
                    <a:pt x="3693" y="116"/>
                  </a:cubicBezTo>
                  <a:cubicBezTo>
                    <a:pt x="3693" y="116"/>
                    <a:pt x="3692" y="116"/>
                    <a:pt x="3691" y="117"/>
                  </a:cubicBezTo>
                  <a:cubicBezTo>
                    <a:pt x="3691" y="122"/>
                    <a:pt x="3691" y="128"/>
                    <a:pt x="3691" y="133"/>
                  </a:cubicBezTo>
                  <a:cubicBezTo>
                    <a:pt x="3692" y="134"/>
                    <a:pt x="3693" y="136"/>
                    <a:pt x="3695" y="136"/>
                  </a:cubicBezTo>
                  <a:cubicBezTo>
                    <a:pt x="3698" y="138"/>
                    <a:pt x="3702" y="139"/>
                    <a:pt x="3705" y="140"/>
                  </a:cubicBezTo>
                  <a:cubicBezTo>
                    <a:pt x="3711" y="145"/>
                    <a:pt x="3714" y="152"/>
                    <a:pt x="3712" y="160"/>
                  </a:cubicBezTo>
                  <a:cubicBezTo>
                    <a:pt x="3711" y="168"/>
                    <a:pt x="3705" y="174"/>
                    <a:pt x="3697" y="176"/>
                  </a:cubicBezTo>
                  <a:cubicBezTo>
                    <a:pt x="3693" y="177"/>
                    <a:pt x="3691" y="178"/>
                    <a:pt x="3691" y="183"/>
                  </a:cubicBezTo>
                  <a:cubicBezTo>
                    <a:pt x="3691" y="184"/>
                    <a:pt x="3689" y="185"/>
                    <a:pt x="3688" y="187"/>
                  </a:cubicBezTo>
                  <a:cubicBezTo>
                    <a:pt x="3687" y="185"/>
                    <a:pt x="3686" y="184"/>
                    <a:pt x="3686" y="183"/>
                  </a:cubicBezTo>
                  <a:cubicBezTo>
                    <a:pt x="3686" y="178"/>
                    <a:pt x="3684" y="177"/>
                    <a:pt x="3680" y="176"/>
                  </a:cubicBezTo>
                  <a:cubicBezTo>
                    <a:pt x="3672" y="174"/>
                    <a:pt x="3667" y="169"/>
                    <a:pt x="3664" y="161"/>
                  </a:cubicBezTo>
                  <a:cubicBezTo>
                    <a:pt x="3663" y="156"/>
                    <a:pt x="3665" y="153"/>
                    <a:pt x="3668" y="152"/>
                  </a:cubicBezTo>
                  <a:cubicBezTo>
                    <a:pt x="3672" y="151"/>
                    <a:pt x="3675" y="153"/>
                    <a:pt x="3676" y="157"/>
                  </a:cubicBezTo>
                  <a:cubicBezTo>
                    <a:pt x="3678" y="162"/>
                    <a:pt x="3680" y="166"/>
                    <a:pt x="3686" y="167"/>
                  </a:cubicBezTo>
                  <a:cubicBezTo>
                    <a:pt x="3686" y="160"/>
                    <a:pt x="3686" y="154"/>
                    <a:pt x="3685" y="148"/>
                  </a:cubicBezTo>
                  <a:close/>
                  <a:moveTo>
                    <a:pt x="3759" y="139"/>
                  </a:moveTo>
                  <a:cubicBezTo>
                    <a:pt x="3748" y="134"/>
                    <a:pt x="3738" y="130"/>
                    <a:pt x="3727" y="126"/>
                  </a:cubicBezTo>
                  <a:cubicBezTo>
                    <a:pt x="3733" y="123"/>
                    <a:pt x="3737" y="120"/>
                    <a:pt x="3741" y="118"/>
                  </a:cubicBezTo>
                  <a:cubicBezTo>
                    <a:pt x="3735" y="100"/>
                    <a:pt x="3714" y="82"/>
                    <a:pt x="3687" y="82"/>
                  </a:cubicBezTo>
                  <a:cubicBezTo>
                    <a:pt x="3660" y="83"/>
                    <a:pt x="3631" y="103"/>
                    <a:pt x="3629" y="140"/>
                  </a:cubicBezTo>
                  <a:cubicBezTo>
                    <a:pt x="3626" y="140"/>
                    <a:pt x="3624" y="139"/>
                    <a:pt x="3622" y="138"/>
                  </a:cubicBezTo>
                  <a:cubicBezTo>
                    <a:pt x="3619" y="137"/>
                    <a:pt x="3618" y="135"/>
                    <a:pt x="3619" y="132"/>
                  </a:cubicBezTo>
                  <a:cubicBezTo>
                    <a:pt x="3624" y="87"/>
                    <a:pt x="3671" y="60"/>
                    <a:pt x="3713" y="76"/>
                  </a:cubicBezTo>
                  <a:cubicBezTo>
                    <a:pt x="3729" y="82"/>
                    <a:pt x="3741" y="93"/>
                    <a:pt x="3749" y="108"/>
                  </a:cubicBezTo>
                  <a:cubicBezTo>
                    <a:pt x="3750" y="109"/>
                    <a:pt x="3751" y="111"/>
                    <a:pt x="3752" y="112"/>
                  </a:cubicBezTo>
                  <a:cubicBezTo>
                    <a:pt x="3756" y="110"/>
                    <a:pt x="3760" y="108"/>
                    <a:pt x="3766" y="105"/>
                  </a:cubicBezTo>
                  <a:cubicBezTo>
                    <a:pt x="3763" y="117"/>
                    <a:pt x="3761" y="127"/>
                    <a:pt x="3759" y="13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1487150" y="2674938"/>
              <a:ext cx="23812" cy="49213"/>
            </a:xfrm>
            <a:custGeom>
              <a:avLst/>
              <a:gdLst>
                <a:gd name="T0" fmla="*/ 0 w 8"/>
                <a:gd name="T1" fmla="*/ 9 h 17"/>
                <a:gd name="T2" fmla="*/ 8 w 8"/>
                <a:gd name="T3" fmla="*/ 17 h 17"/>
                <a:gd name="T4" fmla="*/ 8 w 8"/>
                <a:gd name="T5" fmla="*/ 0 h 17"/>
                <a:gd name="T6" fmla="*/ 0 w 8"/>
                <a:gd name="T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0" y="9"/>
                  </a:moveTo>
                  <a:cubicBezTo>
                    <a:pt x="0" y="13"/>
                    <a:pt x="3" y="16"/>
                    <a:pt x="8" y="17"/>
                  </a:cubicBezTo>
                  <a:cubicBezTo>
                    <a:pt x="8" y="11"/>
                    <a:pt x="8" y="6"/>
                    <a:pt x="8" y="0"/>
                  </a:cubicBezTo>
                  <a:cubicBezTo>
                    <a:pt x="2" y="2"/>
                    <a:pt x="0" y="5"/>
                    <a:pt x="0" y="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62777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0" y="5834063"/>
            <a:ext cx="12194686" cy="1023937"/>
            <a:chOff x="1" y="5834063"/>
            <a:chExt cx="12194686" cy="1023937"/>
          </a:xfrm>
          <a:solidFill>
            <a:srgbClr val="0070C0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1575552" y="6084888"/>
              <a:ext cx="41634" cy="106362"/>
            </a:xfrm>
            <a:custGeom>
              <a:avLst/>
              <a:gdLst>
                <a:gd name="T0" fmla="*/ 0 w 13"/>
                <a:gd name="T1" fmla="*/ 15 h 28"/>
                <a:gd name="T2" fmla="*/ 13 w 13"/>
                <a:gd name="T3" fmla="*/ 28 h 28"/>
                <a:gd name="T4" fmla="*/ 13 w 13"/>
                <a:gd name="T5" fmla="*/ 0 h 28"/>
                <a:gd name="T6" fmla="*/ 0 w 13"/>
                <a:gd name="T7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0" y="15"/>
                  </a:moveTo>
                  <a:cubicBezTo>
                    <a:pt x="1" y="22"/>
                    <a:pt x="5" y="26"/>
                    <a:pt x="13" y="28"/>
                  </a:cubicBezTo>
                  <a:cubicBezTo>
                    <a:pt x="13" y="19"/>
                    <a:pt x="13" y="10"/>
                    <a:pt x="13" y="0"/>
                  </a:cubicBezTo>
                  <a:cubicBezTo>
                    <a:pt x="3" y="4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1652104" y="6284913"/>
              <a:ext cx="53721" cy="122237"/>
            </a:xfrm>
            <a:custGeom>
              <a:avLst/>
              <a:gdLst>
                <a:gd name="T0" fmla="*/ 17 w 17"/>
                <a:gd name="T1" fmla="*/ 17 h 32"/>
                <a:gd name="T2" fmla="*/ 0 w 17"/>
                <a:gd name="T3" fmla="*/ 0 h 32"/>
                <a:gd name="T4" fmla="*/ 0 w 17"/>
                <a:gd name="T5" fmla="*/ 32 h 32"/>
                <a:gd name="T6" fmla="*/ 17 w 17"/>
                <a:gd name="T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2">
                  <a:moveTo>
                    <a:pt x="17" y="17"/>
                  </a:moveTo>
                  <a:cubicBezTo>
                    <a:pt x="17" y="9"/>
                    <a:pt x="11" y="3"/>
                    <a:pt x="0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9" y="32"/>
                    <a:pt x="16" y="25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1" y="5834063"/>
              <a:ext cx="12194686" cy="1023937"/>
            </a:xfrm>
            <a:custGeom>
              <a:avLst/>
              <a:gdLst>
                <a:gd name="T0" fmla="*/ 3242 w 3841"/>
                <a:gd name="T1" fmla="*/ 0 h 270"/>
                <a:gd name="T2" fmla="*/ 2339 w 3841"/>
                <a:gd name="T3" fmla="*/ 0 h 270"/>
                <a:gd name="T4" fmla="*/ 0 w 3841"/>
                <a:gd name="T5" fmla="*/ 0 h 270"/>
                <a:gd name="T6" fmla="*/ 0 w 3841"/>
                <a:gd name="T7" fmla="*/ 270 h 270"/>
                <a:gd name="T8" fmla="*/ 2339 w 3841"/>
                <a:gd name="T9" fmla="*/ 270 h 270"/>
                <a:gd name="T10" fmla="*/ 3242 w 3841"/>
                <a:gd name="T11" fmla="*/ 270 h 270"/>
                <a:gd name="T12" fmla="*/ 3841 w 3841"/>
                <a:gd name="T13" fmla="*/ 270 h 270"/>
                <a:gd name="T14" fmla="*/ 3841 w 3841"/>
                <a:gd name="T15" fmla="*/ 0 h 270"/>
                <a:gd name="T16" fmla="*/ 3242 w 3841"/>
                <a:gd name="T17" fmla="*/ 0 h 270"/>
                <a:gd name="T18" fmla="*/ 3780 w 3841"/>
                <a:gd name="T19" fmla="*/ 162 h 270"/>
                <a:gd name="T20" fmla="*/ 3765 w 3841"/>
                <a:gd name="T21" fmla="*/ 149 h 270"/>
                <a:gd name="T22" fmla="*/ 3719 w 3841"/>
                <a:gd name="T23" fmla="*/ 187 h 270"/>
                <a:gd name="T24" fmla="*/ 3680 w 3841"/>
                <a:gd name="T25" fmla="*/ 221 h 270"/>
                <a:gd name="T26" fmla="*/ 3656 w 3841"/>
                <a:gd name="T27" fmla="*/ 223 h 270"/>
                <a:gd name="T28" fmla="*/ 3622 w 3841"/>
                <a:gd name="T29" fmla="*/ 203 h 270"/>
                <a:gd name="T30" fmla="*/ 3608 w 3841"/>
                <a:gd name="T31" fmla="*/ 204 h 270"/>
                <a:gd name="T32" fmla="*/ 3558 w 3841"/>
                <a:gd name="T33" fmla="*/ 239 h 270"/>
                <a:gd name="T34" fmla="*/ 3551 w 3841"/>
                <a:gd name="T35" fmla="*/ 242 h 270"/>
                <a:gd name="T36" fmla="*/ 3550 w 3841"/>
                <a:gd name="T37" fmla="*/ 240 h 270"/>
                <a:gd name="T38" fmla="*/ 3554 w 3841"/>
                <a:gd name="T39" fmla="*/ 235 h 270"/>
                <a:gd name="T40" fmla="*/ 3603 w 3841"/>
                <a:gd name="T41" fmla="*/ 179 h 270"/>
                <a:gd name="T42" fmla="*/ 3618 w 3841"/>
                <a:gd name="T43" fmla="*/ 176 h 270"/>
                <a:gd name="T44" fmla="*/ 3660 w 3841"/>
                <a:gd name="T45" fmla="*/ 198 h 270"/>
                <a:gd name="T46" fmla="*/ 3660 w 3841"/>
                <a:gd name="T47" fmla="*/ 170 h 270"/>
                <a:gd name="T48" fmla="*/ 3653 w 3841"/>
                <a:gd name="T49" fmla="*/ 166 h 270"/>
                <a:gd name="T50" fmla="*/ 3626 w 3841"/>
                <a:gd name="T51" fmla="*/ 145 h 270"/>
                <a:gd name="T52" fmla="*/ 3624 w 3841"/>
                <a:gd name="T53" fmla="*/ 136 h 270"/>
                <a:gd name="T54" fmla="*/ 3631 w 3841"/>
                <a:gd name="T55" fmla="*/ 126 h 270"/>
                <a:gd name="T56" fmla="*/ 3643 w 3841"/>
                <a:gd name="T57" fmla="*/ 132 h 270"/>
                <a:gd name="T58" fmla="*/ 3647 w 3841"/>
                <a:gd name="T59" fmla="*/ 142 h 270"/>
                <a:gd name="T60" fmla="*/ 3658 w 3841"/>
                <a:gd name="T61" fmla="*/ 152 h 270"/>
                <a:gd name="T62" fmla="*/ 3660 w 3841"/>
                <a:gd name="T63" fmla="*/ 150 h 270"/>
                <a:gd name="T64" fmla="*/ 3660 w 3841"/>
                <a:gd name="T65" fmla="*/ 118 h 270"/>
                <a:gd name="T66" fmla="*/ 3656 w 3841"/>
                <a:gd name="T67" fmla="*/ 114 h 270"/>
                <a:gd name="T68" fmla="*/ 3648 w 3841"/>
                <a:gd name="T69" fmla="*/ 111 h 270"/>
                <a:gd name="T70" fmla="*/ 3627 w 3841"/>
                <a:gd name="T71" fmla="*/ 79 h 270"/>
                <a:gd name="T72" fmla="*/ 3653 w 3841"/>
                <a:gd name="T73" fmla="*/ 51 h 270"/>
                <a:gd name="T74" fmla="*/ 3659 w 3841"/>
                <a:gd name="T75" fmla="*/ 50 h 270"/>
                <a:gd name="T76" fmla="*/ 3660 w 3841"/>
                <a:gd name="T77" fmla="*/ 41 h 270"/>
                <a:gd name="T78" fmla="*/ 3665 w 3841"/>
                <a:gd name="T79" fmla="*/ 36 h 270"/>
                <a:gd name="T80" fmla="*/ 3669 w 3841"/>
                <a:gd name="T81" fmla="*/ 41 h 270"/>
                <a:gd name="T82" fmla="*/ 3670 w 3841"/>
                <a:gd name="T83" fmla="*/ 50 h 270"/>
                <a:gd name="T84" fmla="*/ 3677 w 3841"/>
                <a:gd name="T85" fmla="*/ 52 h 270"/>
                <a:gd name="T86" fmla="*/ 3701 w 3841"/>
                <a:gd name="T87" fmla="*/ 74 h 270"/>
                <a:gd name="T88" fmla="*/ 3695 w 3841"/>
                <a:gd name="T89" fmla="*/ 86 h 270"/>
                <a:gd name="T90" fmla="*/ 3683 w 3841"/>
                <a:gd name="T91" fmla="*/ 80 h 270"/>
                <a:gd name="T92" fmla="*/ 3670 w 3841"/>
                <a:gd name="T93" fmla="*/ 67 h 270"/>
                <a:gd name="T94" fmla="*/ 3670 w 3841"/>
                <a:gd name="T95" fmla="*/ 98 h 270"/>
                <a:gd name="T96" fmla="*/ 3686 w 3841"/>
                <a:gd name="T97" fmla="*/ 103 h 270"/>
                <a:gd name="T98" fmla="*/ 3705 w 3841"/>
                <a:gd name="T99" fmla="*/ 137 h 270"/>
                <a:gd name="T100" fmla="*/ 3685 w 3841"/>
                <a:gd name="T101" fmla="*/ 163 h 270"/>
                <a:gd name="T102" fmla="*/ 3671 w 3841"/>
                <a:gd name="T103" fmla="*/ 169 h 270"/>
                <a:gd name="T104" fmla="*/ 3670 w 3841"/>
                <a:gd name="T105" fmla="*/ 185 h 270"/>
                <a:gd name="T106" fmla="*/ 3670 w 3841"/>
                <a:gd name="T107" fmla="*/ 197 h 270"/>
                <a:gd name="T108" fmla="*/ 3671 w 3841"/>
                <a:gd name="T109" fmla="*/ 198 h 270"/>
                <a:gd name="T110" fmla="*/ 3742 w 3841"/>
                <a:gd name="T111" fmla="*/ 128 h 270"/>
                <a:gd name="T112" fmla="*/ 3726 w 3841"/>
                <a:gd name="T113" fmla="*/ 114 h 270"/>
                <a:gd name="T114" fmla="*/ 3787 w 3841"/>
                <a:gd name="T115" fmla="*/ 98 h 270"/>
                <a:gd name="T116" fmla="*/ 3780 w 3841"/>
                <a:gd name="T117" fmla="*/ 1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1" h="270">
                  <a:moveTo>
                    <a:pt x="3242" y="0"/>
                  </a:moveTo>
                  <a:cubicBezTo>
                    <a:pt x="2339" y="0"/>
                    <a:pt x="2339" y="0"/>
                    <a:pt x="2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339" y="270"/>
                    <a:pt x="2339" y="270"/>
                    <a:pt x="2339" y="270"/>
                  </a:cubicBezTo>
                  <a:cubicBezTo>
                    <a:pt x="3242" y="270"/>
                    <a:pt x="3242" y="270"/>
                    <a:pt x="3242" y="270"/>
                  </a:cubicBezTo>
                  <a:cubicBezTo>
                    <a:pt x="3841" y="270"/>
                    <a:pt x="3841" y="270"/>
                    <a:pt x="3841" y="270"/>
                  </a:cubicBezTo>
                  <a:cubicBezTo>
                    <a:pt x="3841" y="0"/>
                    <a:pt x="3841" y="0"/>
                    <a:pt x="3841" y="0"/>
                  </a:cubicBezTo>
                  <a:lnTo>
                    <a:pt x="3242" y="0"/>
                  </a:lnTo>
                  <a:close/>
                  <a:moveTo>
                    <a:pt x="3780" y="162"/>
                  </a:moveTo>
                  <a:cubicBezTo>
                    <a:pt x="3774" y="157"/>
                    <a:pt x="3770" y="153"/>
                    <a:pt x="3765" y="149"/>
                  </a:cubicBezTo>
                  <a:cubicBezTo>
                    <a:pt x="3749" y="162"/>
                    <a:pt x="3734" y="174"/>
                    <a:pt x="3719" y="187"/>
                  </a:cubicBezTo>
                  <a:cubicBezTo>
                    <a:pt x="3706" y="198"/>
                    <a:pt x="3693" y="210"/>
                    <a:pt x="3680" y="221"/>
                  </a:cubicBezTo>
                  <a:cubicBezTo>
                    <a:pt x="3669" y="231"/>
                    <a:pt x="3668" y="231"/>
                    <a:pt x="3656" y="223"/>
                  </a:cubicBezTo>
                  <a:cubicBezTo>
                    <a:pt x="3645" y="217"/>
                    <a:pt x="3633" y="210"/>
                    <a:pt x="3622" y="203"/>
                  </a:cubicBezTo>
                  <a:cubicBezTo>
                    <a:pt x="3617" y="200"/>
                    <a:pt x="3613" y="200"/>
                    <a:pt x="3608" y="204"/>
                  </a:cubicBezTo>
                  <a:cubicBezTo>
                    <a:pt x="3592" y="216"/>
                    <a:pt x="3575" y="227"/>
                    <a:pt x="3558" y="239"/>
                  </a:cubicBezTo>
                  <a:cubicBezTo>
                    <a:pt x="3556" y="240"/>
                    <a:pt x="3553" y="241"/>
                    <a:pt x="3551" y="242"/>
                  </a:cubicBezTo>
                  <a:cubicBezTo>
                    <a:pt x="3551" y="242"/>
                    <a:pt x="3550" y="241"/>
                    <a:pt x="3550" y="240"/>
                  </a:cubicBezTo>
                  <a:cubicBezTo>
                    <a:pt x="3551" y="239"/>
                    <a:pt x="3552" y="237"/>
                    <a:pt x="3554" y="235"/>
                  </a:cubicBezTo>
                  <a:cubicBezTo>
                    <a:pt x="3570" y="216"/>
                    <a:pt x="3587" y="198"/>
                    <a:pt x="3603" y="179"/>
                  </a:cubicBezTo>
                  <a:cubicBezTo>
                    <a:pt x="3608" y="174"/>
                    <a:pt x="3612" y="173"/>
                    <a:pt x="3618" y="176"/>
                  </a:cubicBezTo>
                  <a:cubicBezTo>
                    <a:pt x="3631" y="184"/>
                    <a:pt x="3645" y="191"/>
                    <a:pt x="3660" y="198"/>
                  </a:cubicBezTo>
                  <a:cubicBezTo>
                    <a:pt x="3660" y="188"/>
                    <a:pt x="3660" y="179"/>
                    <a:pt x="3660" y="170"/>
                  </a:cubicBezTo>
                  <a:cubicBezTo>
                    <a:pt x="3659" y="169"/>
                    <a:pt x="3656" y="167"/>
                    <a:pt x="3653" y="166"/>
                  </a:cubicBezTo>
                  <a:cubicBezTo>
                    <a:pt x="3641" y="163"/>
                    <a:pt x="3631" y="157"/>
                    <a:pt x="3626" y="145"/>
                  </a:cubicBezTo>
                  <a:cubicBezTo>
                    <a:pt x="3625" y="142"/>
                    <a:pt x="3624" y="139"/>
                    <a:pt x="3624" y="136"/>
                  </a:cubicBezTo>
                  <a:cubicBezTo>
                    <a:pt x="3624" y="131"/>
                    <a:pt x="3626" y="127"/>
                    <a:pt x="3631" y="126"/>
                  </a:cubicBezTo>
                  <a:cubicBezTo>
                    <a:pt x="3637" y="124"/>
                    <a:pt x="3641" y="126"/>
                    <a:pt x="3643" y="132"/>
                  </a:cubicBezTo>
                  <a:cubicBezTo>
                    <a:pt x="3645" y="135"/>
                    <a:pt x="3645" y="139"/>
                    <a:pt x="3647" y="142"/>
                  </a:cubicBezTo>
                  <a:cubicBezTo>
                    <a:pt x="3650" y="145"/>
                    <a:pt x="3654" y="148"/>
                    <a:pt x="3658" y="152"/>
                  </a:cubicBezTo>
                  <a:cubicBezTo>
                    <a:pt x="3658" y="151"/>
                    <a:pt x="3659" y="151"/>
                    <a:pt x="3660" y="150"/>
                  </a:cubicBezTo>
                  <a:cubicBezTo>
                    <a:pt x="3660" y="140"/>
                    <a:pt x="3660" y="129"/>
                    <a:pt x="3660" y="118"/>
                  </a:cubicBezTo>
                  <a:cubicBezTo>
                    <a:pt x="3660" y="117"/>
                    <a:pt x="3658" y="115"/>
                    <a:pt x="3656" y="114"/>
                  </a:cubicBezTo>
                  <a:cubicBezTo>
                    <a:pt x="3654" y="113"/>
                    <a:pt x="3650" y="112"/>
                    <a:pt x="3648" y="111"/>
                  </a:cubicBezTo>
                  <a:cubicBezTo>
                    <a:pt x="3632" y="105"/>
                    <a:pt x="3625" y="94"/>
                    <a:pt x="3627" y="79"/>
                  </a:cubicBezTo>
                  <a:cubicBezTo>
                    <a:pt x="3628" y="64"/>
                    <a:pt x="3638" y="54"/>
                    <a:pt x="3653" y="51"/>
                  </a:cubicBezTo>
                  <a:cubicBezTo>
                    <a:pt x="3655" y="51"/>
                    <a:pt x="3657" y="51"/>
                    <a:pt x="3659" y="50"/>
                  </a:cubicBezTo>
                  <a:cubicBezTo>
                    <a:pt x="3660" y="47"/>
                    <a:pt x="3659" y="44"/>
                    <a:pt x="3660" y="41"/>
                  </a:cubicBezTo>
                  <a:cubicBezTo>
                    <a:pt x="3661" y="39"/>
                    <a:pt x="3663" y="38"/>
                    <a:pt x="3665" y="36"/>
                  </a:cubicBezTo>
                  <a:cubicBezTo>
                    <a:pt x="3666" y="38"/>
                    <a:pt x="3669" y="39"/>
                    <a:pt x="3669" y="41"/>
                  </a:cubicBezTo>
                  <a:cubicBezTo>
                    <a:pt x="3670" y="44"/>
                    <a:pt x="3670" y="47"/>
                    <a:pt x="3670" y="50"/>
                  </a:cubicBezTo>
                  <a:cubicBezTo>
                    <a:pt x="3672" y="51"/>
                    <a:pt x="3675" y="51"/>
                    <a:pt x="3677" y="52"/>
                  </a:cubicBezTo>
                  <a:cubicBezTo>
                    <a:pt x="3689" y="55"/>
                    <a:pt x="3697" y="62"/>
                    <a:pt x="3701" y="74"/>
                  </a:cubicBezTo>
                  <a:cubicBezTo>
                    <a:pt x="3703" y="80"/>
                    <a:pt x="3701" y="84"/>
                    <a:pt x="3695" y="86"/>
                  </a:cubicBezTo>
                  <a:cubicBezTo>
                    <a:pt x="3690" y="88"/>
                    <a:pt x="3685" y="86"/>
                    <a:pt x="3683" y="80"/>
                  </a:cubicBezTo>
                  <a:cubicBezTo>
                    <a:pt x="3678" y="70"/>
                    <a:pt x="3678" y="70"/>
                    <a:pt x="3670" y="67"/>
                  </a:cubicBezTo>
                  <a:cubicBezTo>
                    <a:pt x="3670" y="77"/>
                    <a:pt x="3670" y="87"/>
                    <a:pt x="3670" y="98"/>
                  </a:cubicBezTo>
                  <a:cubicBezTo>
                    <a:pt x="3675" y="100"/>
                    <a:pt x="3681" y="101"/>
                    <a:pt x="3686" y="103"/>
                  </a:cubicBezTo>
                  <a:cubicBezTo>
                    <a:pt x="3699" y="109"/>
                    <a:pt x="3705" y="120"/>
                    <a:pt x="3705" y="137"/>
                  </a:cubicBezTo>
                  <a:cubicBezTo>
                    <a:pt x="3704" y="148"/>
                    <a:pt x="3696" y="158"/>
                    <a:pt x="3685" y="163"/>
                  </a:cubicBezTo>
                  <a:cubicBezTo>
                    <a:pt x="3680" y="165"/>
                    <a:pt x="3673" y="165"/>
                    <a:pt x="3671" y="169"/>
                  </a:cubicBezTo>
                  <a:cubicBezTo>
                    <a:pt x="3668" y="173"/>
                    <a:pt x="3670" y="180"/>
                    <a:pt x="3670" y="185"/>
                  </a:cubicBezTo>
                  <a:cubicBezTo>
                    <a:pt x="3670" y="189"/>
                    <a:pt x="3670" y="193"/>
                    <a:pt x="3670" y="197"/>
                  </a:cubicBezTo>
                  <a:cubicBezTo>
                    <a:pt x="3670" y="198"/>
                    <a:pt x="3671" y="198"/>
                    <a:pt x="3671" y="198"/>
                  </a:cubicBezTo>
                  <a:cubicBezTo>
                    <a:pt x="3695" y="175"/>
                    <a:pt x="3718" y="152"/>
                    <a:pt x="3742" y="128"/>
                  </a:cubicBezTo>
                  <a:cubicBezTo>
                    <a:pt x="3737" y="123"/>
                    <a:pt x="3732" y="119"/>
                    <a:pt x="3726" y="114"/>
                  </a:cubicBezTo>
                  <a:cubicBezTo>
                    <a:pt x="3746" y="108"/>
                    <a:pt x="3766" y="103"/>
                    <a:pt x="3787" y="98"/>
                  </a:cubicBezTo>
                  <a:cubicBezTo>
                    <a:pt x="3785" y="119"/>
                    <a:pt x="3782" y="140"/>
                    <a:pt x="378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-2686" y="5834063"/>
            <a:ext cx="12194686" cy="1023937"/>
            <a:chOff x="1" y="5834063"/>
            <a:chExt cx="12194686" cy="1023937"/>
          </a:xfrm>
          <a:solidFill>
            <a:srgbClr val="0070C0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1575552" y="6084888"/>
              <a:ext cx="41634" cy="106362"/>
            </a:xfrm>
            <a:custGeom>
              <a:avLst/>
              <a:gdLst>
                <a:gd name="T0" fmla="*/ 0 w 13"/>
                <a:gd name="T1" fmla="*/ 15 h 28"/>
                <a:gd name="T2" fmla="*/ 13 w 13"/>
                <a:gd name="T3" fmla="*/ 28 h 28"/>
                <a:gd name="T4" fmla="*/ 13 w 13"/>
                <a:gd name="T5" fmla="*/ 0 h 28"/>
                <a:gd name="T6" fmla="*/ 0 w 13"/>
                <a:gd name="T7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0" y="15"/>
                  </a:moveTo>
                  <a:cubicBezTo>
                    <a:pt x="1" y="22"/>
                    <a:pt x="5" y="26"/>
                    <a:pt x="13" y="28"/>
                  </a:cubicBezTo>
                  <a:cubicBezTo>
                    <a:pt x="13" y="19"/>
                    <a:pt x="13" y="10"/>
                    <a:pt x="13" y="0"/>
                  </a:cubicBezTo>
                  <a:cubicBezTo>
                    <a:pt x="3" y="4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1652104" y="6284913"/>
              <a:ext cx="53721" cy="122237"/>
            </a:xfrm>
            <a:custGeom>
              <a:avLst/>
              <a:gdLst>
                <a:gd name="T0" fmla="*/ 17 w 17"/>
                <a:gd name="T1" fmla="*/ 17 h 32"/>
                <a:gd name="T2" fmla="*/ 0 w 17"/>
                <a:gd name="T3" fmla="*/ 0 h 32"/>
                <a:gd name="T4" fmla="*/ 0 w 17"/>
                <a:gd name="T5" fmla="*/ 32 h 32"/>
                <a:gd name="T6" fmla="*/ 17 w 17"/>
                <a:gd name="T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2">
                  <a:moveTo>
                    <a:pt x="17" y="17"/>
                  </a:moveTo>
                  <a:cubicBezTo>
                    <a:pt x="17" y="9"/>
                    <a:pt x="11" y="3"/>
                    <a:pt x="0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9" y="32"/>
                    <a:pt x="16" y="25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" y="5834063"/>
              <a:ext cx="12194686" cy="1023937"/>
            </a:xfrm>
            <a:custGeom>
              <a:avLst/>
              <a:gdLst>
                <a:gd name="T0" fmla="*/ 3242 w 3841"/>
                <a:gd name="T1" fmla="*/ 0 h 270"/>
                <a:gd name="T2" fmla="*/ 2339 w 3841"/>
                <a:gd name="T3" fmla="*/ 0 h 270"/>
                <a:gd name="T4" fmla="*/ 0 w 3841"/>
                <a:gd name="T5" fmla="*/ 0 h 270"/>
                <a:gd name="T6" fmla="*/ 0 w 3841"/>
                <a:gd name="T7" fmla="*/ 270 h 270"/>
                <a:gd name="T8" fmla="*/ 2339 w 3841"/>
                <a:gd name="T9" fmla="*/ 270 h 270"/>
                <a:gd name="T10" fmla="*/ 3242 w 3841"/>
                <a:gd name="T11" fmla="*/ 270 h 270"/>
                <a:gd name="T12" fmla="*/ 3841 w 3841"/>
                <a:gd name="T13" fmla="*/ 270 h 270"/>
                <a:gd name="T14" fmla="*/ 3841 w 3841"/>
                <a:gd name="T15" fmla="*/ 0 h 270"/>
                <a:gd name="T16" fmla="*/ 3242 w 3841"/>
                <a:gd name="T17" fmla="*/ 0 h 270"/>
                <a:gd name="T18" fmla="*/ 3780 w 3841"/>
                <a:gd name="T19" fmla="*/ 162 h 270"/>
                <a:gd name="T20" fmla="*/ 3765 w 3841"/>
                <a:gd name="T21" fmla="*/ 149 h 270"/>
                <a:gd name="T22" fmla="*/ 3719 w 3841"/>
                <a:gd name="T23" fmla="*/ 187 h 270"/>
                <a:gd name="T24" fmla="*/ 3680 w 3841"/>
                <a:gd name="T25" fmla="*/ 221 h 270"/>
                <a:gd name="T26" fmla="*/ 3656 w 3841"/>
                <a:gd name="T27" fmla="*/ 223 h 270"/>
                <a:gd name="T28" fmla="*/ 3622 w 3841"/>
                <a:gd name="T29" fmla="*/ 203 h 270"/>
                <a:gd name="T30" fmla="*/ 3608 w 3841"/>
                <a:gd name="T31" fmla="*/ 204 h 270"/>
                <a:gd name="T32" fmla="*/ 3558 w 3841"/>
                <a:gd name="T33" fmla="*/ 239 h 270"/>
                <a:gd name="T34" fmla="*/ 3551 w 3841"/>
                <a:gd name="T35" fmla="*/ 242 h 270"/>
                <a:gd name="T36" fmla="*/ 3550 w 3841"/>
                <a:gd name="T37" fmla="*/ 240 h 270"/>
                <a:gd name="T38" fmla="*/ 3554 w 3841"/>
                <a:gd name="T39" fmla="*/ 235 h 270"/>
                <a:gd name="T40" fmla="*/ 3603 w 3841"/>
                <a:gd name="T41" fmla="*/ 179 h 270"/>
                <a:gd name="T42" fmla="*/ 3618 w 3841"/>
                <a:gd name="T43" fmla="*/ 176 h 270"/>
                <a:gd name="T44" fmla="*/ 3660 w 3841"/>
                <a:gd name="T45" fmla="*/ 198 h 270"/>
                <a:gd name="T46" fmla="*/ 3660 w 3841"/>
                <a:gd name="T47" fmla="*/ 170 h 270"/>
                <a:gd name="T48" fmla="*/ 3653 w 3841"/>
                <a:gd name="T49" fmla="*/ 166 h 270"/>
                <a:gd name="T50" fmla="*/ 3626 w 3841"/>
                <a:gd name="T51" fmla="*/ 145 h 270"/>
                <a:gd name="T52" fmla="*/ 3624 w 3841"/>
                <a:gd name="T53" fmla="*/ 136 h 270"/>
                <a:gd name="T54" fmla="*/ 3631 w 3841"/>
                <a:gd name="T55" fmla="*/ 126 h 270"/>
                <a:gd name="T56" fmla="*/ 3643 w 3841"/>
                <a:gd name="T57" fmla="*/ 132 h 270"/>
                <a:gd name="T58" fmla="*/ 3647 w 3841"/>
                <a:gd name="T59" fmla="*/ 142 h 270"/>
                <a:gd name="T60" fmla="*/ 3658 w 3841"/>
                <a:gd name="T61" fmla="*/ 152 h 270"/>
                <a:gd name="T62" fmla="*/ 3660 w 3841"/>
                <a:gd name="T63" fmla="*/ 150 h 270"/>
                <a:gd name="T64" fmla="*/ 3660 w 3841"/>
                <a:gd name="T65" fmla="*/ 118 h 270"/>
                <a:gd name="T66" fmla="*/ 3656 w 3841"/>
                <a:gd name="T67" fmla="*/ 114 h 270"/>
                <a:gd name="T68" fmla="*/ 3648 w 3841"/>
                <a:gd name="T69" fmla="*/ 111 h 270"/>
                <a:gd name="T70" fmla="*/ 3627 w 3841"/>
                <a:gd name="T71" fmla="*/ 79 h 270"/>
                <a:gd name="T72" fmla="*/ 3653 w 3841"/>
                <a:gd name="T73" fmla="*/ 51 h 270"/>
                <a:gd name="T74" fmla="*/ 3659 w 3841"/>
                <a:gd name="T75" fmla="*/ 50 h 270"/>
                <a:gd name="T76" fmla="*/ 3660 w 3841"/>
                <a:gd name="T77" fmla="*/ 41 h 270"/>
                <a:gd name="T78" fmla="*/ 3665 w 3841"/>
                <a:gd name="T79" fmla="*/ 36 h 270"/>
                <a:gd name="T80" fmla="*/ 3669 w 3841"/>
                <a:gd name="T81" fmla="*/ 41 h 270"/>
                <a:gd name="T82" fmla="*/ 3670 w 3841"/>
                <a:gd name="T83" fmla="*/ 50 h 270"/>
                <a:gd name="T84" fmla="*/ 3677 w 3841"/>
                <a:gd name="T85" fmla="*/ 52 h 270"/>
                <a:gd name="T86" fmla="*/ 3701 w 3841"/>
                <a:gd name="T87" fmla="*/ 74 h 270"/>
                <a:gd name="T88" fmla="*/ 3695 w 3841"/>
                <a:gd name="T89" fmla="*/ 86 h 270"/>
                <a:gd name="T90" fmla="*/ 3683 w 3841"/>
                <a:gd name="T91" fmla="*/ 80 h 270"/>
                <a:gd name="T92" fmla="*/ 3670 w 3841"/>
                <a:gd name="T93" fmla="*/ 67 h 270"/>
                <a:gd name="T94" fmla="*/ 3670 w 3841"/>
                <a:gd name="T95" fmla="*/ 98 h 270"/>
                <a:gd name="T96" fmla="*/ 3686 w 3841"/>
                <a:gd name="T97" fmla="*/ 103 h 270"/>
                <a:gd name="T98" fmla="*/ 3705 w 3841"/>
                <a:gd name="T99" fmla="*/ 137 h 270"/>
                <a:gd name="T100" fmla="*/ 3685 w 3841"/>
                <a:gd name="T101" fmla="*/ 163 h 270"/>
                <a:gd name="T102" fmla="*/ 3671 w 3841"/>
                <a:gd name="T103" fmla="*/ 169 h 270"/>
                <a:gd name="T104" fmla="*/ 3670 w 3841"/>
                <a:gd name="T105" fmla="*/ 185 h 270"/>
                <a:gd name="T106" fmla="*/ 3670 w 3841"/>
                <a:gd name="T107" fmla="*/ 197 h 270"/>
                <a:gd name="T108" fmla="*/ 3671 w 3841"/>
                <a:gd name="T109" fmla="*/ 198 h 270"/>
                <a:gd name="T110" fmla="*/ 3742 w 3841"/>
                <a:gd name="T111" fmla="*/ 128 h 270"/>
                <a:gd name="T112" fmla="*/ 3726 w 3841"/>
                <a:gd name="T113" fmla="*/ 114 h 270"/>
                <a:gd name="T114" fmla="*/ 3787 w 3841"/>
                <a:gd name="T115" fmla="*/ 98 h 270"/>
                <a:gd name="T116" fmla="*/ 3780 w 3841"/>
                <a:gd name="T117" fmla="*/ 1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1" h="270">
                  <a:moveTo>
                    <a:pt x="3242" y="0"/>
                  </a:moveTo>
                  <a:cubicBezTo>
                    <a:pt x="2339" y="0"/>
                    <a:pt x="2339" y="0"/>
                    <a:pt x="2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339" y="270"/>
                    <a:pt x="2339" y="270"/>
                    <a:pt x="2339" y="270"/>
                  </a:cubicBezTo>
                  <a:cubicBezTo>
                    <a:pt x="3242" y="270"/>
                    <a:pt x="3242" y="270"/>
                    <a:pt x="3242" y="270"/>
                  </a:cubicBezTo>
                  <a:cubicBezTo>
                    <a:pt x="3841" y="270"/>
                    <a:pt x="3841" y="270"/>
                    <a:pt x="3841" y="270"/>
                  </a:cubicBezTo>
                  <a:cubicBezTo>
                    <a:pt x="3841" y="0"/>
                    <a:pt x="3841" y="0"/>
                    <a:pt x="3841" y="0"/>
                  </a:cubicBezTo>
                  <a:lnTo>
                    <a:pt x="3242" y="0"/>
                  </a:lnTo>
                  <a:close/>
                  <a:moveTo>
                    <a:pt x="3780" y="162"/>
                  </a:moveTo>
                  <a:cubicBezTo>
                    <a:pt x="3774" y="157"/>
                    <a:pt x="3770" y="153"/>
                    <a:pt x="3765" y="149"/>
                  </a:cubicBezTo>
                  <a:cubicBezTo>
                    <a:pt x="3749" y="162"/>
                    <a:pt x="3734" y="174"/>
                    <a:pt x="3719" y="187"/>
                  </a:cubicBezTo>
                  <a:cubicBezTo>
                    <a:pt x="3706" y="198"/>
                    <a:pt x="3693" y="210"/>
                    <a:pt x="3680" y="221"/>
                  </a:cubicBezTo>
                  <a:cubicBezTo>
                    <a:pt x="3669" y="231"/>
                    <a:pt x="3668" y="231"/>
                    <a:pt x="3656" y="223"/>
                  </a:cubicBezTo>
                  <a:cubicBezTo>
                    <a:pt x="3645" y="217"/>
                    <a:pt x="3633" y="210"/>
                    <a:pt x="3622" y="203"/>
                  </a:cubicBezTo>
                  <a:cubicBezTo>
                    <a:pt x="3617" y="200"/>
                    <a:pt x="3613" y="200"/>
                    <a:pt x="3608" y="204"/>
                  </a:cubicBezTo>
                  <a:cubicBezTo>
                    <a:pt x="3592" y="216"/>
                    <a:pt x="3575" y="227"/>
                    <a:pt x="3558" y="239"/>
                  </a:cubicBezTo>
                  <a:cubicBezTo>
                    <a:pt x="3556" y="240"/>
                    <a:pt x="3553" y="241"/>
                    <a:pt x="3551" y="242"/>
                  </a:cubicBezTo>
                  <a:cubicBezTo>
                    <a:pt x="3551" y="242"/>
                    <a:pt x="3550" y="241"/>
                    <a:pt x="3550" y="240"/>
                  </a:cubicBezTo>
                  <a:cubicBezTo>
                    <a:pt x="3551" y="239"/>
                    <a:pt x="3552" y="237"/>
                    <a:pt x="3554" y="235"/>
                  </a:cubicBezTo>
                  <a:cubicBezTo>
                    <a:pt x="3570" y="216"/>
                    <a:pt x="3587" y="198"/>
                    <a:pt x="3603" y="179"/>
                  </a:cubicBezTo>
                  <a:cubicBezTo>
                    <a:pt x="3608" y="174"/>
                    <a:pt x="3612" y="173"/>
                    <a:pt x="3618" y="176"/>
                  </a:cubicBezTo>
                  <a:cubicBezTo>
                    <a:pt x="3631" y="184"/>
                    <a:pt x="3645" y="191"/>
                    <a:pt x="3660" y="198"/>
                  </a:cubicBezTo>
                  <a:cubicBezTo>
                    <a:pt x="3660" y="188"/>
                    <a:pt x="3660" y="179"/>
                    <a:pt x="3660" y="170"/>
                  </a:cubicBezTo>
                  <a:cubicBezTo>
                    <a:pt x="3659" y="169"/>
                    <a:pt x="3656" y="167"/>
                    <a:pt x="3653" y="166"/>
                  </a:cubicBezTo>
                  <a:cubicBezTo>
                    <a:pt x="3641" y="163"/>
                    <a:pt x="3631" y="157"/>
                    <a:pt x="3626" y="145"/>
                  </a:cubicBezTo>
                  <a:cubicBezTo>
                    <a:pt x="3625" y="142"/>
                    <a:pt x="3624" y="139"/>
                    <a:pt x="3624" y="136"/>
                  </a:cubicBezTo>
                  <a:cubicBezTo>
                    <a:pt x="3624" y="131"/>
                    <a:pt x="3626" y="127"/>
                    <a:pt x="3631" y="126"/>
                  </a:cubicBezTo>
                  <a:cubicBezTo>
                    <a:pt x="3637" y="124"/>
                    <a:pt x="3641" y="126"/>
                    <a:pt x="3643" y="132"/>
                  </a:cubicBezTo>
                  <a:cubicBezTo>
                    <a:pt x="3645" y="135"/>
                    <a:pt x="3645" y="139"/>
                    <a:pt x="3647" y="142"/>
                  </a:cubicBezTo>
                  <a:cubicBezTo>
                    <a:pt x="3650" y="145"/>
                    <a:pt x="3654" y="148"/>
                    <a:pt x="3658" y="152"/>
                  </a:cubicBezTo>
                  <a:cubicBezTo>
                    <a:pt x="3658" y="151"/>
                    <a:pt x="3659" y="151"/>
                    <a:pt x="3660" y="150"/>
                  </a:cubicBezTo>
                  <a:cubicBezTo>
                    <a:pt x="3660" y="140"/>
                    <a:pt x="3660" y="129"/>
                    <a:pt x="3660" y="118"/>
                  </a:cubicBezTo>
                  <a:cubicBezTo>
                    <a:pt x="3660" y="117"/>
                    <a:pt x="3658" y="115"/>
                    <a:pt x="3656" y="114"/>
                  </a:cubicBezTo>
                  <a:cubicBezTo>
                    <a:pt x="3654" y="113"/>
                    <a:pt x="3650" y="112"/>
                    <a:pt x="3648" y="111"/>
                  </a:cubicBezTo>
                  <a:cubicBezTo>
                    <a:pt x="3632" y="105"/>
                    <a:pt x="3625" y="94"/>
                    <a:pt x="3627" y="79"/>
                  </a:cubicBezTo>
                  <a:cubicBezTo>
                    <a:pt x="3628" y="64"/>
                    <a:pt x="3638" y="54"/>
                    <a:pt x="3653" y="51"/>
                  </a:cubicBezTo>
                  <a:cubicBezTo>
                    <a:pt x="3655" y="51"/>
                    <a:pt x="3657" y="51"/>
                    <a:pt x="3659" y="50"/>
                  </a:cubicBezTo>
                  <a:cubicBezTo>
                    <a:pt x="3660" y="47"/>
                    <a:pt x="3659" y="44"/>
                    <a:pt x="3660" y="41"/>
                  </a:cubicBezTo>
                  <a:cubicBezTo>
                    <a:pt x="3661" y="39"/>
                    <a:pt x="3663" y="38"/>
                    <a:pt x="3665" y="36"/>
                  </a:cubicBezTo>
                  <a:cubicBezTo>
                    <a:pt x="3666" y="38"/>
                    <a:pt x="3669" y="39"/>
                    <a:pt x="3669" y="41"/>
                  </a:cubicBezTo>
                  <a:cubicBezTo>
                    <a:pt x="3670" y="44"/>
                    <a:pt x="3670" y="47"/>
                    <a:pt x="3670" y="50"/>
                  </a:cubicBezTo>
                  <a:cubicBezTo>
                    <a:pt x="3672" y="51"/>
                    <a:pt x="3675" y="51"/>
                    <a:pt x="3677" y="52"/>
                  </a:cubicBezTo>
                  <a:cubicBezTo>
                    <a:pt x="3689" y="55"/>
                    <a:pt x="3697" y="62"/>
                    <a:pt x="3701" y="74"/>
                  </a:cubicBezTo>
                  <a:cubicBezTo>
                    <a:pt x="3703" y="80"/>
                    <a:pt x="3701" y="84"/>
                    <a:pt x="3695" y="86"/>
                  </a:cubicBezTo>
                  <a:cubicBezTo>
                    <a:pt x="3690" y="88"/>
                    <a:pt x="3685" y="86"/>
                    <a:pt x="3683" y="80"/>
                  </a:cubicBezTo>
                  <a:cubicBezTo>
                    <a:pt x="3678" y="70"/>
                    <a:pt x="3678" y="70"/>
                    <a:pt x="3670" y="67"/>
                  </a:cubicBezTo>
                  <a:cubicBezTo>
                    <a:pt x="3670" y="77"/>
                    <a:pt x="3670" y="87"/>
                    <a:pt x="3670" y="98"/>
                  </a:cubicBezTo>
                  <a:cubicBezTo>
                    <a:pt x="3675" y="100"/>
                    <a:pt x="3681" y="101"/>
                    <a:pt x="3686" y="103"/>
                  </a:cubicBezTo>
                  <a:cubicBezTo>
                    <a:pt x="3699" y="109"/>
                    <a:pt x="3705" y="120"/>
                    <a:pt x="3705" y="137"/>
                  </a:cubicBezTo>
                  <a:cubicBezTo>
                    <a:pt x="3704" y="148"/>
                    <a:pt x="3696" y="158"/>
                    <a:pt x="3685" y="163"/>
                  </a:cubicBezTo>
                  <a:cubicBezTo>
                    <a:pt x="3680" y="165"/>
                    <a:pt x="3673" y="165"/>
                    <a:pt x="3671" y="169"/>
                  </a:cubicBezTo>
                  <a:cubicBezTo>
                    <a:pt x="3668" y="173"/>
                    <a:pt x="3670" y="180"/>
                    <a:pt x="3670" y="185"/>
                  </a:cubicBezTo>
                  <a:cubicBezTo>
                    <a:pt x="3670" y="189"/>
                    <a:pt x="3670" y="193"/>
                    <a:pt x="3670" y="197"/>
                  </a:cubicBezTo>
                  <a:cubicBezTo>
                    <a:pt x="3670" y="198"/>
                    <a:pt x="3671" y="198"/>
                    <a:pt x="3671" y="198"/>
                  </a:cubicBezTo>
                  <a:cubicBezTo>
                    <a:pt x="3695" y="175"/>
                    <a:pt x="3718" y="152"/>
                    <a:pt x="3742" y="128"/>
                  </a:cubicBezTo>
                  <a:cubicBezTo>
                    <a:pt x="3737" y="123"/>
                    <a:pt x="3732" y="119"/>
                    <a:pt x="3726" y="114"/>
                  </a:cubicBezTo>
                  <a:cubicBezTo>
                    <a:pt x="3746" y="108"/>
                    <a:pt x="3766" y="103"/>
                    <a:pt x="3787" y="98"/>
                  </a:cubicBezTo>
                  <a:cubicBezTo>
                    <a:pt x="3785" y="119"/>
                    <a:pt x="3782" y="140"/>
                    <a:pt x="378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rgbClr val="1D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-2686" y="5834063"/>
            <a:ext cx="12194686" cy="1023937"/>
            <a:chOff x="1" y="5834063"/>
            <a:chExt cx="12194686" cy="1023937"/>
          </a:xfrm>
          <a:solidFill>
            <a:srgbClr val="0070C0"/>
          </a:solidFill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1575552" y="6084888"/>
              <a:ext cx="41634" cy="106362"/>
            </a:xfrm>
            <a:custGeom>
              <a:avLst/>
              <a:gdLst>
                <a:gd name="T0" fmla="*/ 0 w 13"/>
                <a:gd name="T1" fmla="*/ 15 h 28"/>
                <a:gd name="T2" fmla="*/ 13 w 13"/>
                <a:gd name="T3" fmla="*/ 28 h 28"/>
                <a:gd name="T4" fmla="*/ 13 w 13"/>
                <a:gd name="T5" fmla="*/ 0 h 28"/>
                <a:gd name="T6" fmla="*/ 0 w 13"/>
                <a:gd name="T7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0" y="15"/>
                  </a:moveTo>
                  <a:cubicBezTo>
                    <a:pt x="1" y="22"/>
                    <a:pt x="5" y="26"/>
                    <a:pt x="13" y="28"/>
                  </a:cubicBezTo>
                  <a:cubicBezTo>
                    <a:pt x="13" y="19"/>
                    <a:pt x="13" y="10"/>
                    <a:pt x="13" y="0"/>
                  </a:cubicBezTo>
                  <a:cubicBezTo>
                    <a:pt x="3" y="4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1652104" y="6284913"/>
              <a:ext cx="53721" cy="122237"/>
            </a:xfrm>
            <a:custGeom>
              <a:avLst/>
              <a:gdLst>
                <a:gd name="T0" fmla="*/ 17 w 17"/>
                <a:gd name="T1" fmla="*/ 17 h 32"/>
                <a:gd name="T2" fmla="*/ 0 w 17"/>
                <a:gd name="T3" fmla="*/ 0 h 32"/>
                <a:gd name="T4" fmla="*/ 0 w 17"/>
                <a:gd name="T5" fmla="*/ 32 h 32"/>
                <a:gd name="T6" fmla="*/ 17 w 17"/>
                <a:gd name="T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2">
                  <a:moveTo>
                    <a:pt x="17" y="17"/>
                  </a:moveTo>
                  <a:cubicBezTo>
                    <a:pt x="17" y="9"/>
                    <a:pt x="11" y="3"/>
                    <a:pt x="0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9" y="32"/>
                    <a:pt x="16" y="25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7"/>
            <p:cNvSpPr>
              <a:spLocks noEditPoints="1"/>
            </p:cNvSpPr>
            <p:nvPr userDrawn="1"/>
          </p:nvSpPr>
          <p:spPr bwMode="auto">
            <a:xfrm>
              <a:off x="1" y="5834063"/>
              <a:ext cx="12194686" cy="1023937"/>
            </a:xfrm>
            <a:custGeom>
              <a:avLst/>
              <a:gdLst>
                <a:gd name="T0" fmla="*/ 3242 w 3841"/>
                <a:gd name="T1" fmla="*/ 0 h 270"/>
                <a:gd name="T2" fmla="*/ 2339 w 3841"/>
                <a:gd name="T3" fmla="*/ 0 h 270"/>
                <a:gd name="T4" fmla="*/ 0 w 3841"/>
                <a:gd name="T5" fmla="*/ 0 h 270"/>
                <a:gd name="T6" fmla="*/ 0 w 3841"/>
                <a:gd name="T7" fmla="*/ 270 h 270"/>
                <a:gd name="T8" fmla="*/ 2339 w 3841"/>
                <a:gd name="T9" fmla="*/ 270 h 270"/>
                <a:gd name="T10" fmla="*/ 3242 w 3841"/>
                <a:gd name="T11" fmla="*/ 270 h 270"/>
                <a:gd name="T12" fmla="*/ 3841 w 3841"/>
                <a:gd name="T13" fmla="*/ 270 h 270"/>
                <a:gd name="T14" fmla="*/ 3841 w 3841"/>
                <a:gd name="T15" fmla="*/ 0 h 270"/>
                <a:gd name="T16" fmla="*/ 3242 w 3841"/>
                <a:gd name="T17" fmla="*/ 0 h 270"/>
                <a:gd name="T18" fmla="*/ 3780 w 3841"/>
                <a:gd name="T19" fmla="*/ 162 h 270"/>
                <a:gd name="T20" fmla="*/ 3765 w 3841"/>
                <a:gd name="T21" fmla="*/ 149 h 270"/>
                <a:gd name="T22" fmla="*/ 3719 w 3841"/>
                <a:gd name="T23" fmla="*/ 187 h 270"/>
                <a:gd name="T24" fmla="*/ 3680 w 3841"/>
                <a:gd name="T25" fmla="*/ 221 h 270"/>
                <a:gd name="T26" fmla="*/ 3656 w 3841"/>
                <a:gd name="T27" fmla="*/ 223 h 270"/>
                <a:gd name="T28" fmla="*/ 3622 w 3841"/>
                <a:gd name="T29" fmla="*/ 203 h 270"/>
                <a:gd name="T30" fmla="*/ 3608 w 3841"/>
                <a:gd name="T31" fmla="*/ 204 h 270"/>
                <a:gd name="T32" fmla="*/ 3558 w 3841"/>
                <a:gd name="T33" fmla="*/ 239 h 270"/>
                <a:gd name="T34" fmla="*/ 3551 w 3841"/>
                <a:gd name="T35" fmla="*/ 242 h 270"/>
                <a:gd name="T36" fmla="*/ 3550 w 3841"/>
                <a:gd name="T37" fmla="*/ 240 h 270"/>
                <a:gd name="T38" fmla="*/ 3554 w 3841"/>
                <a:gd name="T39" fmla="*/ 235 h 270"/>
                <a:gd name="T40" fmla="*/ 3603 w 3841"/>
                <a:gd name="T41" fmla="*/ 179 h 270"/>
                <a:gd name="T42" fmla="*/ 3618 w 3841"/>
                <a:gd name="T43" fmla="*/ 176 h 270"/>
                <a:gd name="T44" fmla="*/ 3660 w 3841"/>
                <a:gd name="T45" fmla="*/ 198 h 270"/>
                <a:gd name="T46" fmla="*/ 3660 w 3841"/>
                <a:gd name="T47" fmla="*/ 170 h 270"/>
                <a:gd name="T48" fmla="*/ 3653 w 3841"/>
                <a:gd name="T49" fmla="*/ 166 h 270"/>
                <a:gd name="T50" fmla="*/ 3626 w 3841"/>
                <a:gd name="T51" fmla="*/ 145 h 270"/>
                <a:gd name="T52" fmla="*/ 3624 w 3841"/>
                <a:gd name="T53" fmla="*/ 136 h 270"/>
                <a:gd name="T54" fmla="*/ 3631 w 3841"/>
                <a:gd name="T55" fmla="*/ 126 h 270"/>
                <a:gd name="T56" fmla="*/ 3643 w 3841"/>
                <a:gd name="T57" fmla="*/ 132 h 270"/>
                <a:gd name="T58" fmla="*/ 3647 w 3841"/>
                <a:gd name="T59" fmla="*/ 142 h 270"/>
                <a:gd name="T60" fmla="*/ 3658 w 3841"/>
                <a:gd name="T61" fmla="*/ 152 h 270"/>
                <a:gd name="T62" fmla="*/ 3660 w 3841"/>
                <a:gd name="T63" fmla="*/ 150 h 270"/>
                <a:gd name="T64" fmla="*/ 3660 w 3841"/>
                <a:gd name="T65" fmla="*/ 118 h 270"/>
                <a:gd name="T66" fmla="*/ 3656 w 3841"/>
                <a:gd name="T67" fmla="*/ 114 h 270"/>
                <a:gd name="T68" fmla="*/ 3648 w 3841"/>
                <a:gd name="T69" fmla="*/ 111 h 270"/>
                <a:gd name="T70" fmla="*/ 3627 w 3841"/>
                <a:gd name="T71" fmla="*/ 79 h 270"/>
                <a:gd name="T72" fmla="*/ 3653 w 3841"/>
                <a:gd name="T73" fmla="*/ 51 h 270"/>
                <a:gd name="T74" fmla="*/ 3659 w 3841"/>
                <a:gd name="T75" fmla="*/ 50 h 270"/>
                <a:gd name="T76" fmla="*/ 3660 w 3841"/>
                <a:gd name="T77" fmla="*/ 41 h 270"/>
                <a:gd name="T78" fmla="*/ 3665 w 3841"/>
                <a:gd name="T79" fmla="*/ 36 h 270"/>
                <a:gd name="T80" fmla="*/ 3669 w 3841"/>
                <a:gd name="T81" fmla="*/ 41 h 270"/>
                <a:gd name="T82" fmla="*/ 3670 w 3841"/>
                <a:gd name="T83" fmla="*/ 50 h 270"/>
                <a:gd name="T84" fmla="*/ 3677 w 3841"/>
                <a:gd name="T85" fmla="*/ 52 h 270"/>
                <a:gd name="T86" fmla="*/ 3701 w 3841"/>
                <a:gd name="T87" fmla="*/ 74 h 270"/>
                <a:gd name="T88" fmla="*/ 3695 w 3841"/>
                <a:gd name="T89" fmla="*/ 86 h 270"/>
                <a:gd name="T90" fmla="*/ 3683 w 3841"/>
                <a:gd name="T91" fmla="*/ 80 h 270"/>
                <a:gd name="T92" fmla="*/ 3670 w 3841"/>
                <a:gd name="T93" fmla="*/ 67 h 270"/>
                <a:gd name="T94" fmla="*/ 3670 w 3841"/>
                <a:gd name="T95" fmla="*/ 98 h 270"/>
                <a:gd name="T96" fmla="*/ 3686 w 3841"/>
                <a:gd name="T97" fmla="*/ 103 h 270"/>
                <a:gd name="T98" fmla="*/ 3705 w 3841"/>
                <a:gd name="T99" fmla="*/ 137 h 270"/>
                <a:gd name="T100" fmla="*/ 3685 w 3841"/>
                <a:gd name="T101" fmla="*/ 163 h 270"/>
                <a:gd name="T102" fmla="*/ 3671 w 3841"/>
                <a:gd name="T103" fmla="*/ 169 h 270"/>
                <a:gd name="T104" fmla="*/ 3670 w 3841"/>
                <a:gd name="T105" fmla="*/ 185 h 270"/>
                <a:gd name="T106" fmla="*/ 3670 w 3841"/>
                <a:gd name="T107" fmla="*/ 197 h 270"/>
                <a:gd name="T108" fmla="*/ 3671 w 3841"/>
                <a:gd name="T109" fmla="*/ 198 h 270"/>
                <a:gd name="T110" fmla="*/ 3742 w 3841"/>
                <a:gd name="T111" fmla="*/ 128 h 270"/>
                <a:gd name="T112" fmla="*/ 3726 w 3841"/>
                <a:gd name="T113" fmla="*/ 114 h 270"/>
                <a:gd name="T114" fmla="*/ 3787 w 3841"/>
                <a:gd name="T115" fmla="*/ 98 h 270"/>
                <a:gd name="T116" fmla="*/ 3780 w 3841"/>
                <a:gd name="T117" fmla="*/ 1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1" h="270">
                  <a:moveTo>
                    <a:pt x="3242" y="0"/>
                  </a:moveTo>
                  <a:cubicBezTo>
                    <a:pt x="2339" y="0"/>
                    <a:pt x="2339" y="0"/>
                    <a:pt x="2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339" y="270"/>
                    <a:pt x="2339" y="270"/>
                    <a:pt x="2339" y="270"/>
                  </a:cubicBezTo>
                  <a:cubicBezTo>
                    <a:pt x="3242" y="270"/>
                    <a:pt x="3242" y="270"/>
                    <a:pt x="3242" y="270"/>
                  </a:cubicBezTo>
                  <a:cubicBezTo>
                    <a:pt x="3841" y="270"/>
                    <a:pt x="3841" y="270"/>
                    <a:pt x="3841" y="270"/>
                  </a:cubicBezTo>
                  <a:cubicBezTo>
                    <a:pt x="3841" y="0"/>
                    <a:pt x="3841" y="0"/>
                    <a:pt x="3841" y="0"/>
                  </a:cubicBezTo>
                  <a:lnTo>
                    <a:pt x="3242" y="0"/>
                  </a:lnTo>
                  <a:close/>
                  <a:moveTo>
                    <a:pt x="3780" y="162"/>
                  </a:moveTo>
                  <a:cubicBezTo>
                    <a:pt x="3774" y="157"/>
                    <a:pt x="3770" y="153"/>
                    <a:pt x="3765" y="149"/>
                  </a:cubicBezTo>
                  <a:cubicBezTo>
                    <a:pt x="3749" y="162"/>
                    <a:pt x="3734" y="174"/>
                    <a:pt x="3719" y="187"/>
                  </a:cubicBezTo>
                  <a:cubicBezTo>
                    <a:pt x="3706" y="198"/>
                    <a:pt x="3693" y="210"/>
                    <a:pt x="3680" y="221"/>
                  </a:cubicBezTo>
                  <a:cubicBezTo>
                    <a:pt x="3669" y="231"/>
                    <a:pt x="3668" y="231"/>
                    <a:pt x="3656" y="223"/>
                  </a:cubicBezTo>
                  <a:cubicBezTo>
                    <a:pt x="3645" y="217"/>
                    <a:pt x="3633" y="210"/>
                    <a:pt x="3622" y="203"/>
                  </a:cubicBezTo>
                  <a:cubicBezTo>
                    <a:pt x="3617" y="200"/>
                    <a:pt x="3613" y="200"/>
                    <a:pt x="3608" y="204"/>
                  </a:cubicBezTo>
                  <a:cubicBezTo>
                    <a:pt x="3592" y="216"/>
                    <a:pt x="3575" y="227"/>
                    <a:pt x="3558" y="239"/>
                  </a:cubicBezTo>
                  <a:cubicBezTo>
                    <a:pt x="3556" y="240"/>
                    <a:pt x="3553" y="241"/>
                    <a:pt x="3551" y="242"/>
                  </a:cubicBezTo>
                  <a:cubicBezTo>
                    <a:pt x="3551" y="242"/>
                    <a:pt x="3550" y="241"/>
                    <a:pt x="3550" y="240"/>
                  </a:cubicBezTo>
                  <a:cubicBezTo>
                    <a:pt x="3551" y="239"/>
                    <a:pt x="3552" y="237"/>
                    <a:pt x="3554" y="235"/>
                  </a:cubicBezTo>
                  <a:cubicBezTo>
                    <a:pt x="3570" y="216"/>
                    <a:pt x="3587" y="198"/>
                    <a:pt x="3603" y="179"/>
                  </a:cubicBezTo>
                  <a:cubicBezTo>
                    <a:pt x="3608" y="174"/>
                    <a:pt x="3612" y="173"/>
                    <a:pt x="3618" y="176"/>
                  </a:cubicBezTo>
                  <a:cubicBezTo>
                    <a:pt x="3631" y="184"/>
                    <a:pt x="3645" y="191"/>
                    <a:pt x="3660" y="198"/>
                  </a:cubicBezTo>
                  <a:cubicBezTo>
                    <a:pt x="3660" y="188"/>
                    <a:pt x="3660" y="179"/>
                    <a:pt x="3660" y="170"/>
                  </a:cubicBezTo>
                  <a:cubicBezTo>
                    <a:pt x="3659" y="169"/>
                    <a:pt x="3656" y="167"/>
                    <a:pt x="3653" y="166"/>
                  </a:cubicBezTo>
                  <a:cubicBezTo>
                    <a:pt x="3641" y="163"/>
                    <a:pt x="3631" y="157"/>
                    <a:pt x="3626" y="145"/>
                  </a:cubicBezTo>
                  <a:cubicBezTo>
                    <a:pt x="3625" y="142"/>
                    <a:pt x="3624" y="139"/>
                    <a:pt x="3624" y="136"/>
                  </a:cubicBezTo>
                  <a:cubicBezTo>
                    <a:pt x="3624" y="131"/>
                    <a:pt x="3626" y="127"/>
                    <a:pt x="3631" y="126"/>
                  </a:cubicBezTo>
                  <a:cubicBezTo>
                    <a:pt x="3637" y="124"/>
                    <a:pt x="3641" y="126"/>
                    <a:pt x="3643" y="132"/>
                  </a:cubicBezTo>
                  <a:cubicBezTo>
                    <a:pt x="3645" y="135"/>
                    <a:pt x="3645" y="139"/>
                    <a:pt x="3647" y="142"/>
                  </a:cubicBezTo>
                  <a:cubicBezTo>
                    <a:pt x="3650" y="145"/>
                    <a:pt x="3654" y="148"/>
                    <a:pt x="3658" y="152"/>
                  </a:cubicBezTo>
                  <a:cubicBezTo>
                    <a:pt x="3658" y="151"/>
                    <a:pt x="3659" y="151"/>
                    <a:pt x="3660" y="150"/>
                  </a:cubicBezTo>
                  <a:cubicBezTo>
                    <a:pt x="3660" y="140"/>
                    <a:pt x="3660" y="129"/>
                    <a:pt x="3660" y="118"/>
                  </a:cubicBezTo>
                  <a:cubicBezTo>
                    <a:pt x="3660" y="117"/>
                    <a:pt x="3658" y="115"/>
                    <a:pt x="3656" y="114"/>
                  </a:cubicBezTo>
                  <a:cubicBezTo>
                    <a:pt x="3654" y="113"/>
                    <a:pt x="3650" y="112"/>
                    <a:pt x="3648" y="111"/>
                  </a:cubicBezTo>
                  <a:cubicBezTo>
                    <a:pt x="3632" y="105"/>
                    <a:pt x="3625" y="94"/>
                    <a:pt x="3627" y="79"/>
                  </a:cubicBezTo>
                  <a:cubicBezTo>
                    <a:pt x="3628" y="64"/>
                    <a:pt x="3638" y="54"/>
                    <a:pt x="3653" y="51"/>
                  </a:cubicBezTo>
                  <a:cubicBezTo>
                    <a:pt x="3655" y="51"/>
                    <a:pt x="3657" y="51"/>
                    <a:pt x="3659" y="50"/>
                  </a:cubicBezTo>
                  <a:cubicBezTo>
                    <a:pt x="3660" y="47"/>
                    <a:pt x="3659" y="44"/>
                    <a:pt x="3660" y="41"/>
                  </a:cubicBezTo>
                  <a:cubicBezTo>
                    <a:pt x="3661" y="39"/>
                    <a:pt x="3663" y="38"/>
                    <a:pt x="3665" y="36"/>
                  </a:cubicBezTo>
                  <a:cubicBezTo>
                    <a:pt x="3666" y="38"/>
                    <a:pt x="3669" y="39"/>
                    <a:pt x="3669" y="41"/>
                  </a:cubicBezTo>
                  <a:cubicBezTo>
                    <a:pt x="3670" y="44"/>
                    <a:pt x="3670" y="47"/>
                    <a:pt x="3670" y="50"/>
                  </a:cubicBezTo>
                  <a:cubicBezTo>
                    <a:pt x="3672" y="51"/>
                    <a:pt x="3675" y="51"/>
                    <a:pt x="3677" y="52"/>
                  </a:cubicBezTo>
                  <a:cubicBezTo>
                    <a:pt x="3689" y="55"/>
                    <a:pt x="3697" y="62"/>
                    <a:pt x="3701" y="74"/>
                  </a:cubicBezTo>
                  <a:cubicBezTo>
                    <a:pt x="3703" y="80"/>
                    <a:pt x="3701" y="84"/>
                    <a:pt x="3695" y="86"/>
                  </a:cubicBezTo>
                  <a:cubicBezTo>
                    <a:pt x="3690" y="88"/>
                    <a:pt x="3685" y="86"/>
                    <a:pt x="3683" y="80"/>
                  </a:cubicBezTo>
                  <a:cubicBezTo>
                    <a:pt x="3678" y="70"/>
                    <a:pt x="3678" y="70"/>
                    <a:pt x="3670" y="67"/>
                  </a:cubicBezTo>
                  <a:cubicBezTo>
                    <a:pt x="3670" y="77"/>
                    <a:pt x="3670" y="87"/>
                    <a:pt x="3670" y="98"/>
                  </a:cubicBezTo>
                  <a:cubicBezTo>
                    <a:pt x="3675" y="100"/>
                    <a:pt x="3681" y="101"/>
                    <a:pt x="3686" y="103"/>
                  </a:cubicBezTo>
                  <a:cubicBezTo>
                    <a:pt x="3699" y="109"/>
                    <a:pt x="3705" y="120"/>
                    <a:pt x="3705" y="137"/>
                  </a:cubicBezTo>
                  <a:cubicBezTo>
                    <a:pt x="3704" y="148"/>
                    <a:pt x="3696" y="158"/>
                    <a:pt x="3685" y="163"/>
                  </a:cubicBezTo>
                  <a:cubicBezTo>
                    <a:pt x="3680" y="165"/>
                    <a:pt x="3673" y="165"/>
                    <a:pt x="3671" y="169"/>
                  </a:cubicBezTo>
                  <a:cubicBezTo>
                    <a:pt x="3668" y="173"/>
                    <a:pt x="3670" y="180"/>
                    <a:pt x="3670" y="185"/>
                  </a:cubicBezTo>
                  <a:cubicBezTo>
                    <a:pt x="3670" y="189"/>
                    <a:pt x="3670" y="193"/>
                    <a:pt x="3670" y="197"/>
                  </a:cubicBezTo>
                  <a:cubicBezTo>
                    <a:pt x="3670" y="198"/>
                    <a:pt x="3671" y="198"/>
                    <a:pt x="3671" y="198"/>
                  </a:cubicBezTo>
                  <a:cubicBezTo>
                    <a:pt x="3695" y="175"/>
                    <a:pt x="3718" y="152"/>
                    <a:pt x="3742" y="128"/>
                  </a:cubicBezTo>
                  <a:cubicBezTo>
                    <a:pt x="3737" y="123"/>
                    <a:pt x="3732" y="119"/>
                    <a:pt x="3726" y="114"/>
                  </a:cubicBezTo>
                  <a:cubicBezTo>
                    <a:pt x="3746" y="108"/>
                    <a:pt x="3766" y="103"/>
                    <a:pt x="3787" y="98"/>
                  </a:cubicBezTo>
                  <a:cubicBezTo>
                    <a:pt x="3785" y="119"/>
                    <a:pt x="3782" y="140"/>
                    <a:pt x="378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-2686" y="5834063"/>
            <a:ext cx="12194686" cy="1023937"/>
            <a:chOff x="1" y="5834063"/>
            <a:chExt cx="12194686" cy="1023937"/>
          </a:xfrm>
          <a:solidFill>
            <a:srgbClr val="0070C0"/>
          </a:solidFill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1575552" y="6084888"/>
              <a:ext cx="41634" cy="106362"/>
            </a:xfrm>
            <a:custGeom>
              <a:avLst/>
              <a:gdLst>
                <a:gd name="T0" fmla="*/ 0 w 13"/>
                <a:gd name="T1" fmla="*/ 15 h 28"/>
                <a:gd name="T2" fmla="*/ 13 w 13"/>
                <a:gd name="T3" fmla="*/ 28 h 28"/>
                <a:gd name="T4" fmla="*/ 13 w 13"/>
                <a:gd name="T5" fmla="*/ 0 h 28"/>
                <a:gd name="T6" fmla="*/ 0 w 13"/>
                <a:gd name="T7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0" y="15"/>
                  </a:moveTo>
                  <a:cubicBezTo>
                    <a:pt x="1" y="22"/>
                    <a:pt x="5" y="26"/>
                    <a:pt x="13" y="28"/>
                  </a:cubicBezTo>
                  <a:cubicBezTo>
                    <a:pt x="13" y="19"/>
                    <a:pt x="13" y="10"/>
                    <a:pt x="13" y="0"/>
                  </a:cubicBezTo>
                  <a:cubicBezTo>
                    <a:pt x="3" y="4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1652104" y="6284913"/>
              <a:ext cx="53721" cy="122237"/>
            </a:xfrm>
            <a:custGeom>
              <a:avLst/>
              <a:gdLst>
                <a:gd name="T0" fmla="*/ 17 w 17"/>
                <a:gd name="T1" fmla="*/ 17 h 32"/>
                <a:gd name="T2" fmla="*/ 0 w 17"/>
                <a:gd name="T3" fmla="*/ 0 h 32"/>
                <a:gd name="T4" fmla="*/ 0 w 17"/>
                <a:gd name="T5" fmla="*/ 32 h 32"/>
                <a:gd name="T6" fmla="*/ 17 w 17"/>
                <a:gd name="T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2">
                  <a:moveTo>
                    <a:pt x="17" y="17"/>
                  </a:moveTo>
                  <a:cubicBezTo>
                    <a:pt x="17" y="9"/>
                    <a:pt x="11" y="3"/>
                    <a:pt x="0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9" y="32"/>
                    <a:pt x="16" y="25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" y="5834063"/>
              <a:ext cx="12194686" cy="1023937"/>
            </a:xfrm>
            <a:custGeom>
              <a:avLst/>
              <a:gdLst>
                <a:gd name="T0" fmla="*/ 3242 w 3841"/>
                <a:gd name="T1" fmla="*/ 0 h 270"/>
                <a:gd name="T2" fmla="*/ 2339 w 3841"/>
                <a:gd name="T3" fmla="*/ 0 h 270"/>
                <a:gd name="T4" fmla="*/ 0 w 3841"/>
                <a:gd name="T5" fmla="*/ 0 h 270"/>
                <a:gd name="T6" fmla="*/ 0 w 3841"/>
                <a:gd name="T7" fmla="*/ 270 h 270"/>
                <a:gd name="T8" fmla="*/ 2339 w 3841"/>
                <a:gd name="T9" fmla="*/ 270 h 270"/>
                <a:gd name="T10" fmla="*/ 3242 w 3841"/>
                <a:gd name="T11" fmla="*/ 270 h 270"/>
                <a:gd name="T12" fmla="*/ 3841 w 3841"/>
                <a:gd name="T13" fmla="*/ 270 h 270"/>
                <a:gd name="T14" fmla="*/ 3841 w 3841"/>
                <a:gd name="T15" fmla="*/ 0 h 270"/>
                <a:gd name="T16" fmla="*/ 3242 w 3841"/>
                <a:gd name="T17" fmla="*/ 0 h 270"/>
                <a:gd name="T18" fmla="*/ 3780 w 3841"/>
                <a:gd name="T19" fmla="*/ 162 h 270"/>
                <a:gd name="T20" fmla="*/ 3765 w 3841"/>
                <a:gd name="T21" fmla="*/ 149 h 270"/>
                <a:gd name="T22" fmla="*/ 3719 w 3841"/>
                <a:gd name="T23" fmla="*/ 187 h 270"/>
                <a:gd name="T24" fmla="*/ 3680 w 3841"/>
                <a:gd name="T25" fmla="*/ 221 h 270"/>
                <a:gd name="T26" fmla="*/ 3656 w 3841"/>
                <a:gd name="T27" fmla="*/ 223 h 270"/>
                <a:gd name="T28" fmla="*/ 3622 w 3841"/>
                <a:gd name="T29" fmla="*/ 203 h 270"/>
                <a:gd name="T30" fmla="*/ 3608 w 3841"/>
                <a:gd name="T31" fmla="*/ 204 h 270"/>
                <a:gd name="T32" fmla="*/ 3558 w 3841"/>
                <a:gd name="T33" fmla="*/ 239 h 270"/>
                <a:gd name="T34" fmla="*/ 3551 w 3841"/>
                <a:gd name="T35" fmla="*/ 242 h 270"/>
                <a:gd name="T36" fmla="*/ 3550 w 3841"/>
                <a:gd name="T37" fmla="*/ 240 h 270"/>
                <a:gd name="T38" fmla="*/ 3554 w 3841"/>
                <a:gd name="T39" fmla="*/ 235 h 270"/>
                <a:gd name="T40" fmla="*/ 3603 w 3841"/>
                <a:gd name="T41" fmla="*/ 179 h 270"/>
                <a:gd name="T42" fmla="*/ 3618 w 3841"/>
                <a:gd name="T43" fmla="*/ 176 h 270"/>
                <a:gd name="T44" fmla="*/ 3660 w 3841"/>
                <a:gd name="T45" fmla="*/ 198 h 270"/>
                <a:gd name="T46" fmla="*/ 3660 w 3841"/>
                <a:gd name="T47" fmla="*/ 170 h 270"/>
                <a:gd name="T48" fmla="*/ 3653 w 3841"/>
                <a:gd name="T49" fmla="*/ 166 h 270"/>
                <a:gd name="T50" fmla="*/ 3626 w 3841"/>
                <a:gd name="T51" fmla="*/ 145 h 270"/>
                <a:gd name="T52" fmla="*/ 3624 w 3841"/>
                <a:gd name="T53" fmla="*/ 136 h 270"/>
                <a:gd name="T54" fmla="*/ 3631 w 3841"/>
                <a:gd name="T55" fmla="*/ 126 h 270"/>
                <a:gd name="T56" fmla="*/ 3643 w 3841"/>
                <a:gd name="T57" fmla="*/ 132 h 270"/>
                <a:gd name="T58" fmla="*/ 3647 w 3841"/>
                <a:gd name="T59" fmla="*/ 142 h 270"/>
                <a:gd name="T60" fmla="*/ 3658 w 3841"/>
                <a:gd name="T61" fmla="*/ 152 h 270"/>
                <a:gd name="T62" fmla="*/ 3660 w 3841"/>
                <a:gd name="T63" fmla="*/ 150 h 270"/>
                <a:gd name="T64" fmla="*/ 3660 w 3841"/>
                <a:gd name="T65" fmla="*/ 118 h 270"/>
                <a:gd name="T66" fmla="*/ 3656 w 3841"/>
                <a:gd name="T67" fmla="*/ 114 h 270"/>
                <a:gd name="T68" fmla="*/ 3648 w 3841"/>
                <a:gd name="T69" fmla="*/ 111 h 270"/>
                <a:gd name="T70" fmla="*/ 3627 w 3841"/>
                <a:gd name="T71" fmla="*/ 79 h 270"/>
                <a:gd name="T72" fmla="*/ 3653 w 3841"/>
                <a:gd name="T73" fmla="*/ 51 h 270"/>
                <a:gd name="T74" fmla="*/ 3659 w 3841"/>
                <a:gd name="T75" fmla="*/ 50 h 270"/>
                <a:gd name="T76" fmla="*/ 3660 w 3841"/>
                <a:gd name="T77" fmla="*/ 41 h 270"/>
                <a:gd name="T78" fmla="*/ 3665 w 3841"/>
                <a:gd name="T79" fmla="*/ 36 h 270"/>
                <a:gd name="T80" fmla="*/ 3669 w 3841"/>
                <a:gd name="T81" fmla="*/ 41 h 270"/>
                <a:gd name="T82" fmla="*/ 3670 w 3841"/>
                <a:gd name="T83" fmla="*/ 50 h 270"/>
                <a:gd name="T84" fmla="*/ 3677 w 3841"/>
                <a:gd name="T85" fmla="*/ 52 h 270"/>
                <a:gd name="T86" fmla="*/ 3701 w 3841"/>
                <a:gd name="T87" fmla="*/ 74 h 270"/>
                <a:gd name="T88" fmla="*/ 3695 w 3841"/>
                <a:gd name="T89" fmla="*/ 86 h 270"/>
                <a:gd name="T90" fmla="*/ 3683 w 3841"/>
                <a:gd name="T91" fmla="*/ 80 h 270"/>
                <a:gd name="T92" fmla="*/ 3670 w 3841"/>
                <a:gd name="T93" fmla="*/ 67 h 270"/>
                <a:gd name="T94" fmla="*/ 3670 w 3841"/>
                <a:gd name="T95" fmla="*/ 98 h 270"/>
                <a:gd name="T96" fmla="*/ 3686 w 3841"/>
                <a:gd name="T97" fmla="*/ 103 h 270"/>
                <a:gd name="T98" fmla="*/ 3705 w 3841"/>
                <a:gd name="T99" fmla="*/ 137 h 270"/>
                <a:gd name="T100" fmla="*/ 3685 w 3841"/>
                <a:gd name="T101" fmla="*/ 163 h 270"/>
                <a:gd name="T102" fmla="*/ 3671 w 3841"/>
                <a:gd name="T103" fmla="*/ 169 h 270"/>
                <a:gd name="T104" fmla="*/ 3670 w 3841"/>
                <a:gd name="T105" fmla="*/ 185 h 270"/>
                <a:gd name="T106" fmla="*/ 3670 w 3841"/>
                <a:gd name="T107" fmla="*/ 197 h 270"/>
                <a:gd name="T108" fmla="*/ 3671 w 3841"/>
                <a:gd name="T109" fmla="*/ 198 h 270"/>
                <a:gd name="T110" fmla="*/ 3742 w 3841"/>
                <a:gd name="T111" fmla="*/ 128 h 270"/>
                <a:gd name="T112" fmla="*/ 3726 w 3841"/>
                <a:gd name="T113" fmla="*/ 114 h 270"/>
                <a:gd name="T114" fmla="*/ 3787 w 3841"/>
                <a:gd name="T115" fmla="*/ 98 h 270"/>
                <a:gd name="T116" fmla="*/ 3780 w 3841"/>
                <a:gd name="T117" fmla="*/ 1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1" h="270">
                  <a:moveTo>
                    <a:pt x="3242" y="0"/>
                  </a:moveTo>
                  <a:cubicBezTo>
                    <a:pt x="2339" y="0"/>
                    <a:pt x="2339" y="0"/>
                    <a:pt x="2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339" y="270"/>
                    <a:pt x="2339" y="270"/>
                    <a:pt x="2339" y="270"/>
                  </a:cubicBezTo>
                  <a:cubicBezTo>
                    <a:pt x="3242" y="270"/>
                    <a:pt x="3242" y="270"/>
                    <a:pt x="3242" y="270"/>
                  </a:cubicBezTo>
                  <a:cubicBezTo>
                    <a:pt x="3841" y="270"/>
                    <a:pt x="3841" y="270"/>
                    <a:pt x="3841" y="270"/>
                  </a:cubicBezTo>
                  <a:cubicBezTo>
                    <a:pt x="3841" y="0"/>
                    <a:pt x="3841" y="0"/>
                    <a:pt x="3841" y="0"/>
                  </a:cubicBezTo>
                  <a:lnTo>
                    <a:pt x="3242" y="0"/>
                  </a:lnTo>
                  <a:close/>
                  <a:moveTo>
                    <a:pt x="3780" y="162"/>
                  </a:moveTo>
                  <a:cubicBezTo>
                    <a:pt x="3774" y="157"/>
                    <a:pt x="3770" y="153"/>
                    <a:pt x="3765" y="149"/>
                  </a:cubicBezTo>
                  <a:cubicBezTo>
                    <a:pt x="3749" y="162"/>
                    <a:pt x="3734" y="174"/>
                    <a:pt x="3719" y="187"/>
                  </a:cubicBezTo>
                  <a:cubicBezTo>
                    <a:pt x="3706" y="198"/>
                    <a:pt x="3693" y="210"/>
                    <a:pt x="3680" y="221"/>
                  </a:cubicBezTo>
                  <a:cubicBezTo>
                    <a:pt x="3669" y="231"/>
                    <a:pt x="3668" y="231"/>
                    <a:pt x="3656" y="223"/>
                  </a:cubicBezTo>
                  <a:cubicBezTo>
                    <a:pt x="3645" y="217"/>
                    <a:pt x="3633" y="210"/>
                    <a:pt x="3622" y="203"/>
                  </a:cubicBezTo>
                  <a:cubicBezTo>
                    <a:pt x="3617" y="200"/>
                    <a:pt x="3613" y="200"/>
                    <a:pt x="3608" y="204"/>
                  </a:cubicBezTo>
                  <a:cubicBezTo>
                    <a:pt x="3592" y="216"/>
                    <a:pt x="3575" y="227"/>
                    <a:pt x="3558" y="239"/>
                  </a:cubicBezTo>
                  <a:cubicBezTo>
                    <a:pt x="3556" y="240"/>
                    <a:pt x="3553" y="241"/>
                    <a:pt x="3551" y="242"/>
                  </a:cubicBezTo>
                  <a:cubicBezTo>
                    <a:pt x="3551" y="242"/>
                    <a:pt x="3550" y="241"/>
                    <a:pt x="3550" y="240"/>
                  </a:cubicBezTo>
                  <a:cubicBezTo>
                    <a:pt x="3551" y="239"/>
                    <a:pt x="3552" y="237"/>
                    <a:pt x="3554" y="235"/>
                  </a:cubicBezTo>
                  <a:cubicBezTo>
                    <a:pt x="3570" y="216"/>
                    <a:pt x="3587" y="198"/>
                    <a:pt x="3603" y="179"/>
                  </a:cubicBezTo>
                  <a:cubicBezTo>
                    <a:pt x="3608" y="174"/>
                    <a:pt x="3612" y="173"/>
                    <a:pt x="3618" y="176"/>
                  </a:cubicBezTo>
                  <a:cubicBezTo>
                    <a:pt x="3631" y="184"/>
                    <a:pt x="3645" y="191"/>
                    <a:pt x="3660" y="198"/>
                  </a:cubicBezTo>
                  <a:cubicBezTo>
                    <a:pt x="3660" y="188"/>
                    <a:pt x="3660" y="179"/>
                    <a:pt x="3660" y="170"/>
                  </a:cubicBezTo>
                  <a:cubicBezTo>
                    <a:pt x="3659" y="169"/>
                    <a:pt x="3656" y="167"/>
                    <a:pt x="3653" y="166"/>
                  </a:cubicBezTo>
                  <a:cubicBezTo>
                    <a:pt x="3641" y="163"/>
                    <a:pt x="3631" y="157"/>
                    <a:pt x="3626" y="145"/>
                  </a:cubicBezTo>
                  <a:cubicBezTo>
                    <a:pt x="3625" y="142"/>
                    <a:pt x="3624" y="139"/>
                    <a:pt x="3624" y="136"/>
                  </a:cubicBezTo>
                  <a:cubicBezTo>
                    <a:pt x="3624" y="131"/>
                    <a:pt x="3626" y="127"/>
                    <a:pt x="3631" y="126"/>
                  </a:cubicBezTo>
                  <a:cubicBezTo>
                    <a:pt x="3637" y="124"/>
                    <a:pt x="3641" y="126"/>
                    <a:pt x="3643" y="132"/>
                  </a:cubicBezTo>
                  <a:cubicBezTo>
                    <a:pt x="3645" y="135"/>
                    <a:pt x="3645" y="139"/>
                    <a:pt x="3647" y="142"/>
                  </a:cubicBezTo>
                  <a:cubicBezTo>
                    <a:pt x="3650" y="145"/>
                    <a:pt x="3654" y="148"/>
                    <a:pt x="3658" y="152"/>
                  </a:cubicBezTo>
                  <a:cubicBezTo>
                    <a:pt x="3658" y="151"/>
                    <a:pt x="3659" y="151"/>
                    <a:pt x="3660" y="150"/>
                  </a:cubicBezTo>
                  <a:cubicBezTo>
                    <a:pt x="3660" y="140"/>
                    <a:pt x="3660" y="129"/>
                    <a:pt x="3660" y="118"/>
                  </a:cubicBezTo>
                  <a:cubicBezTo>
                    <a:pt x="3660" y="117"/>
                    <a:pt x="3658" y="115"/>
                    <a:pt x="3656" y="114"/>
                  </a:cubicBezTo>
                  <a:cubicBezTo>
                    <a:pt x="3654" y="113"/>
                    <a:pt x="3650" y="112"/>
                    <a:pt x="3648" y="111"/>
                  </a:cubicBezTo>
                  <a:cubicBezTo>
                    <a:pt x="3632" y="105"/>
                    <a:pt x="3625" y="94"/>
                    <a:pt x="3627" y="79"/>
                  </a:cubicBezTo>
                  <a:cubicBezTo>
                    <a:pt x="3628" y="64"/>
                    <a:pt x="3638" y="54"/>
                    <a:pt x="3653" y="51"/>
                  </a:cubicBezTo>
                  <a:cubicBezTo>
                    <a:pt x="3655" y="51"/>
                    <a:pt x="3657" y="51"/>
                    <a:pt x="3659" y="50"/>
                  </a:cubicBezTo>
                  <a:cubicBezTo>
                    <a:pt x="3660" y="47"/>
                    <a:pt x="3659" y="44"/>
                    <a:pt x="3660" y="41"/>
                  </a:cubicBezTo>
                  <a:cubicBezTo>
                    <a:pt x="3661" y="39"/>
                    <a:pt x="3663" y="38"/>
                    <a:pt x="3665" y="36"/>
                  </a:cubicBezTo>
                  <a:cubicBezTo>
                    <a:pt x="3666" y="38"/>
                    <a:pt x="3669" y="39"/>
                    <a:pt x="3669" y="41"/>
                  </a:cubicBezTo>
                  <a:cubicBezTo>
                    <a:pt x="3670" y="44"/>
                    <a:pt x="3670" y="47"/>
                    <a:pt x="3670" y="50"/>
                  </a:cubicBezTo>
                  <a:cubicBezTo>
                    <a:pt x="3672" y="51"/>
                    <a:pt x="3675" y="51"/>
                    <a:pt x="3677" y="52"/>
                  </a:cubicBezTo>
                  <a:cubicBezTo>
                    <a:pt x="3689" y="55"/>
                    <a:pt x="3697" y="62"/>
                    <a:pt x="3701" y="74"/>
                  </a:cubicBezTo>
                  <a:cubicBezTo>
                    <a:pt x="3703" y="80"/>
                    <a:pt x="3701" y="84"/>
                    <a:pt x="3695" y="86"/>
                  </a:cubicBezTo>
                  <a:cubicBezTo>
                    <a:pt x="3690" y="88"/>
                    <a:pt x="3685" y="86"/>
                    <a:pt x="3683" y="80"/>
                  </a:cubicBezTo>
                  <a:cubicBezTo>
                    <a:pt x="3678" y="70"/>
                    <a:pt x="3678" y="70"/>
                    <a:pt x="3670" y="67"/>
                  </a:cubicBezTo>
                  <a:cubicBezTo>
                    <a:pt x="3670" y="77"/>
                    <a:pt x="3670" y="87"/>
                    <a:pt x="3670" y="98"/>
                  </a:cubicBezTo>
                  <a:cubicBezTo>
                    <a:pt x="3675" y="100"/>
                    <a:pt x="3681" y="101"/>
                    <a:pt x="3686" y="103"/>
                  </a:cubicBezTo>
                  <a:cubicBezTo>
                    <a:pt x="3699" y="109"/>
                    <a:pt x="3705" y="120"/>
                    <a:pt x="3705" y="137"/>
                  </a:cubicBezTo>
                  <a:cubicBezTo>
                    <a:pt x="3704" y="148"/>
                    <a:pt x="3696" y="158"/>
                    <a:pt x="3685" y="163"/>
                  </a:cubicBezTo>
                  <a:cubicBezTo>
                    <a:pt x="3680" y="165"/>
                    <a:pt x="3673" y="165"/>
                    <a:pt x="3671" y="169"/>
                  </a:cubicBezTo>
                  <a:cubicBezTo>
                    <a:pt x="3668" y="173"/>
                    <a:pt x="3670" y="180"/>
                    <a:pt x="3670" y="185"/>
                  </a:cubicBezTo>
                  <a:cubicBezTo>
                    <a:pt x="3670" y="189"/>
                    <a:pt x="3670" y="193"/>
                    <a:pt x="3670" y="197"/>
                  </a:cubicBezTo>
                  <a:cubicBezTo>
                    <a:pt x="3670" y="198"/>
                    <a:pt x="3671" y="198"/>
                    <a:pt x="3671" y="198"/>
                  </a:cubicBezTo>
                  <a:cubicBezTo>
                    <a:pt x="3695" y="175"/>
                    <a:pt x="3718" y="152"/>
                    <a:pt x="3742" y="128"/>
                  </a:cubicBezTo>
                  <a:cubicBezTo>
                    <a:pt x="3737" y="123"/>
                    <a:pt x="3732" y="119"/>
                    <a:pt x="3726" y="114"/>
                  </a:cubicBezTo>
                  <a:cubicBezTo>
                    <a:pt x="3746" y="108"/>
                    <a:pt x="3766" y="103"/>
                    <a:pt x="3787" y="98"/>
                  </a:cubicBezTo>
                  <a:cubicBezTo>
                    <a:pt x="3785" y="119"/>
                    <a:pt x="3782" y="140"/>
                    <a:pt x="378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34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 slid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093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826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Rectángulo 7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4127" y="0"/>
            <a:ext cx="12192000" cy="850900"/>
            <a:chOff x="684213" y="2330450"/>
            <a:chExt cx="11279187" cy="803275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10833100" y="2679700"/>
              <a:ext cx="22225" cy="47625"/>
            </a:xfrm>
            <a:custGeom>
              <a:avLst/>
              <a:gdLst>
                <a:gd name="T0" fmla="*/ 0 w 8"/>
                <a:gd name="T1" fmla="*/ 9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9"/>
                  </a:moveTo>
                  <a:cubicBezTo>
                    <a:pt x="0" y="13"/>
                    <a:pt x="3" y="16"/>
                    <a:pt x="8" y="16"/>
                  </a:cubicBezTo>
                  <a:cubicBezTo>
                    <a:pt x="8" y="11"/>
                    <a:pt x="8" y="6"/>
                    <a:pt x="8" y="0"/>
                  </a:cubicBezTo>
                  <a:cubicBezTo>
                    <a:pt x="2" y="2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0182225" y="2679700"/>
              <a:ext cx="23812" cy="47625"/>
            </a:xfrm>
            <a:custGeom>
              <a:avLst/>
              <a:gdLst>
                <a:gd name="T0" fmla="*/ 0 w 8"/>
                <a:gd name="T1" fmla="*/ 9 h 16"/>
                <a:gd name="T2" fmla="*/ 8 w 8"/>
                <a:gd name="T3" fmla="*/ 16 h 16"/>
                <a:gd name="T4" fmla="*/ 8 w 8"/>
                <a:gd name="T5" fmla="*/ 0 h 16"/>
                <a:gd name="T6" fmla="*/ 0 w 8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0" y="9"/>
                  </a:moveTo>
                  <a:cubicBezTo>
                    <a:pt x="0" y="13"/>
                    <a:pt x="3" y="16"/>
                    <a:pt x="8" y="16"/>
                  </a:cubicBezTo>
                  <a:cubicBezTo>
                    <a:pt x="8" y="11"/>
                    <a:pt x="8" y="6"/>
                    <a:pt x="8" y="0"/>
                  </a:cubicBezTo>
                  <a:cubicBezTo>
                    <a:pt x="2" y="2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0223500" y="2771775"/>
              <a:ext cx="30162" cy="60325"/>
            </a:xfrm>
            <a:custGeom>
              <a:avLst/>
              <a:gdLst>
                <a:gd name="T0" fmla="*/ 10 w 10"/>
                <a:gd name="T1" fmla="*/ 11 h 20"/>
                <a:gd name="T2" fmla="*/ 0 w 10"/>
                <a:gd name="T3" fmla="*/ 0 h 20"/>
                <a:gd name="T4" fmla="*/ 0 w 10"/>
                <a:gd name="T5" fmla="*/ 20 h 20"/>
                <a:gd name="T6" fmla="*/ 10 w 10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11"/>
                  </a:moveTo>
                  <a:cubicBezTo>
                    <a:pt x="10" y="6"/>
                    <a:pt x="8" y="3"/>
                    <a:pt x="0" y="0"/>
                  </a:cubicBezTo>
                  <a:cubicBezTo>
                    <a:pt x="0" y="7"/>
                    <a:pt x="0" y="14"/>
                    <a:pt x="0" y="20"/>
                  </a:cubicBezTo>
                  <a:cubicBezTo>
                    <a:pt x="6" y="19"/>
                    <a:pt x="10" y="15"/>
                    <a:pt x="10" y="11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1531600" y="2768600"/>
              <a:ext cx="30162" cy="57150"/>
            </a:xfrm>
            <a:custGeom>
              <a:avLst/>
              <a:gdLst>
                <a:gd name="T0" fmla="*/ 9 w 10"/>
                <a:gd name="T1" fmla="*/ 10 h 19"/>
                <a:gd name="T2" fmla="*/ 0 w 10"/>
                <a:gd name="T3" fmla="*/ 0 h 19"/>
                <a:gd name="T4" fmla="*/ 0 w 10"/>
                <a:gd name="T5" fmla="*/ 19 h 19"/>
                <a:gd name="T6" fmla="*/ 9 w 10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9">
                  <a:moveTo>
                    <a:pt x="9" y="10"/>
                  </a:moveTo>
                  <a:cubicBezTo>
                    <a:pt x="10" y="5"/>
                    <a:pt x="7" y="2"/>
                    <a:pt x="0" y="0"/>
                  </a:cubicBezTo>
                  <a:cubicBezTo>
                    <a:pt x="0" y="7"/>
                    <a:pt x="0" y="13"/>
                    <a:pt x="0" y="19"/>
                  </a:cubicBezTo>
                  <a:cubicBezTo>
                    <a:pt x="6" y="18"/>
                    <a:pt x="9" y="15"/>
                    <a:pt x="9" y="10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0872788" y="2771775"/>
              <a:ext cx="30162" cy="60325"/>
            </a:xfrm>
            <a:custGeom>
              <a:avLst/>
              <a:gdLst>
                <a:gd name="T0" fmla="*/ 10 w 10"/>
                <a:gd name="T1" fmla="*/ 11 h 20"/>
                <a:gd name="T2" fmla="*/ 0 w 10"/>
                <a:gd name="T3" fmla="*/ 0 h 20"/>
                <a:gd name="T4" fmla="*/ 0 w 10"/>
                <a:gd name="T5" fmla="*/ 20 h 20"/>
                <a:gd name="T6" fmla="*/ 10 w 10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0">
                  <a:moveTo>
                    <a:pt x="10" y="11"/>
                  </a:moveTo>
                  <a:cubicBezTo>
                    <a:pt x="10" y="6"/>
                    <a:pt x="8" y="3"/>
                    <a:pt x="0" y="0"/>
                  </a:cubicBezTo>
                  <a:cubicBezTo>
                    <a:pt x="0" y="7"/>
                    <a:pt x="0" y="14"/>
                    <a:pt x="0" y="20"/>
                  </a:cubicBezTo>
                  <a:cubicBezTo>
                    <a:pt x="6" y="19"/>
                    <a:pt x="10" y="15"/>
                    <a:pt x="10" y="11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auto">
            <a:xfrm>
              <a:off x="684213" y="2330450"/>
              <a:ext cx="11279187" cy="803275"/>
            </a:xfrm>
            <a:custGeom>
              <a:avLst/>
              <a:gdLst>
                <a:gd name="T0" fmla="*/ 3839 w 3839"/>
                <a:gd name="T1" fmla="*/ 271 h 271"/>
                <a:gd name="T2" fmla="*/ 3273 w 3839"/>
                <a:gd name="T3" fmla="*/ 208 h 271"/>
                <a:gd name="T4" fmla="*/ 3167 w 3839"/>
                <a:gd name="T5" fmla="*/ 181 h 271"/>
                <a:gd name="T6" fmla="*/ 3191 w 3839"/>
                <a:gd name="T7" fmla="*/ 168 h 271"/>
                <a:gd name="T8" fmla="*/ 3312 w 3839"/>
                <a:gd name="T9" fmla="*/ 149 h 271"/>
                <a:gd name="T10" fmla="*/ 3241 w 3839"/>
                <a:gd name="T11" fmla="*/ 149 h 271"/>
                <a:gd name="T12" fmla="*/ 3222 w 3839"/>
                <a:gd name="T13" fmla="*/ 125 h 271"/>
                <a:gd name="T14" fmla="*/ 3245 w 3839"/>
                <a:gd name="T15" fmla="*/ 100 h 271"/>
                <a:gd name="T16" fmla="*/ 3252 w 3839"/>
                <a:gd name="T17" fmla="*/ 109 h 271"/>
                <a:gd name="T18" fmla="*/ 3254 w 3839"/>
                <a:gd name="T19" fmla="*/ 125 h 271"/>
                <a:gd name="T20" fmla="*/ 3247 w 3839"/>
                <a:gd name="T21" fmla="*/ 135 h 271"/>
                <a:gd name="T22" fmla="*/ 3268 w 3839"/>
                <a:gd name="T23" fmla="*/ 161 h 271"/>
                <a:gd name="T24" fmla="*/ 3244 w 3839"/>
                <a:gd name="T25" fmla="*/ 189 h 271"/>
                <a:gd name="T26" fmla="*/ 3220 w 3839"/>
                <a:gd name="T27" fmla="*/ 162 h 271"/>
                <a:gd name="T28" fmla="*/ 3241 w 3839"/>
                <a:gd name="T29" fmla="*/ 169 h 271"/>
                <a:gd name="T30" fmla="*/ 3283 w 3839"/>
                <a:gd name="T31" fmla="*/ 127 h 271"/>
                <a:gd name="T32" fmla="*/ 3184 w 3839"/>
                <a:gd name="T33" fmla="*/ 142 h 271"/>
                <a:gd name="T34" fmla="*/ 3269 w 3839"/>
                <a:gd name="T35" fmla="*/ 78 h 271"/>
                <a:gd name="T36" fmla="*/ 3321 w 3839"/>
                <a:gd name="T37" fmla="*/ 107 h 271"/>
                <a:gd name="T38" fmla="*/ 3404 w 3839"/>
                <a:gd name="T39" fmla="*/ 178 h 271"/>
                <a:gd name="T40" fmla="*/ 3394 w 3839"/>
                <a:gd name="T41" fmla="*/ 147 h 271"/>
                <a:gd name="T42" fmla="*/ 3469 w 3839"/>
                <a:gd name="T43" fmla="*/ 204 h 271"/>
                <a:gd name="T44" fmla="*/ 3535 w 3839"/>
                <a:gd name="T45" fmla="*/ 153 h 271"/>
                <a:gd name="T46" fmla="*/ 3460 w 3839"/>
                <a:gd name="T47" fmla="*/ 147 h 271"/>
                <a:gd name="T48" fmla="*/ 3457 w 3839"/>
                <a:gd name="T49" fmla="*/ 109 h 271"/>
                <a:gd name="T50" fmla="*/ 3469 w 3839"/>
                <a:gd name="T51" fmla="*/ 107 h 271"/>
                <a:gd name="T52" fmla="*/ 3486 w 3839"/>
                <a:gd name="T53" fmla="*/ 121 h 271"/>
                <a:gd name="T54" fmla="*/ 3470 w 3839"/>
                <a:gd name="T55" fmla="*/ 118 h 271"/>
                <a:gd name="T56" fmla="*/ 3471 w 3839"/>
                <a:gd name="T57" fmla="*/ 138 h 271"/>
                <a:gd name="T58" fmla="*/ 3473 w 3839"/>
                <a:gd name="T59" fmla="*/ 177 h 271"/>
                <a:gd name="T60" fmla="*/ 3462 w 3839"/>
                <a:gd name="T61" fmla="*/ 184 h 271"/>
                <a:gd name="T62" fmla="*/ 3445 w 3839"/>
                <a:gd name="T63" fmla="*/ 154 h 271"/>
                <a:gd name="T64" fmla="*/ 3462 w 3839"/>
                <a:gd name="T65" fmla="*/ 149 h 271"/>
                <a:gd name="T66" fmla="*/ 3518 w 3839"/>
                <a:gd name="T67" fmla="*/ 120 h 271"/>
                <a:gd name="T68" fmla="*/ 3398 w 3839"/>
                <a:gd name="T69" fmla="*/ 140 h 271"/>
                <a:gd name="T70" fmla="*/ 3526 w 3839"/>
                <a:gd name="T71" fmla="*/ 110 h 271"/>
                <a:gd name="T72" fmla="*/ 3536 w 3839"/>
                <a:gd name="T73" fmla="*/ 140 h 271"/>
                <a:gd name="T74" fmla="*/ 3625 w 3839"/>
                <a:gd name="T75" fmla="*/ 172 h 271"/>
                <a:gd name="T76" fmla="*/ 3650 w 3839"/>
                <a:gd name="T77" fmla="*/ 158 h 271"/>
                <a:gd name="T78" fmla="*/ 3748 w 3839"/>
                <a:gd name="T79" fmla="*/ 144 h 271"/>
                <a:gd name="T80" fmla="*/ 3718 w 3839"/>
                <a:gd name="T81" fmla="*/ 207 h 271"/>
                <a:gd name="T82" fmla="*/ 3678 w 3839"/>
                <a:gd name="T83" fmla="*/ 143 h 271"/>
                <a:gd name="T84" fmla="*/ 3685 w 3839"/>
                <a:gd name="T85" fmla="*/ 107 h 271"/>
                <a:gd name="T86" fmla="*/ 3691 w 3839"/>
                <a:gd name="T87" fmla="*/ 106 h 271"/>
                <a:gd name="T88" fmla="*/ 3707 w 3839"/>
                <a:gd name="T89" fmla="*/ 128 h 271"/>
                <a:gd name="T90" fmla="*/ 3691 w 3839"/>
                <a:gd name="T91" fmla="*/ 117 h 271"/>
                <a:gd name="T92" fmla="*/ 3705 w 3839"/>
                <a:gd name="T93" fmla="*/ 140 h 271"/>
                <a:gd name="T94" fmla="*/ 3691 w 3839"/>
                <a:gd name="T95" fmla="*/ 183 h 271"/>
                <a:gd name="T96" fmla="*/ 3680 w 3839"/>
                <a:gd name="T97" fmla="*/ 176 h 271"/>
                <a:gd name="T98" fmla="*/ 3676 w 3839"/>
                <a:gd name="T99" fmla="*/ 157 h 271"/>
                <a:gd name="T100" fmla="*/ 3759 w 3839"/>
                <a:gd name="T101" fmla="*/ 139 h 271"/>
                <a:gd name="T102" fmla="*/ 3687 w 3839"/>
                <a:gd name="T103" fmla="*/ 82 h 271"/>
                <a:gd name="T104" fmla="*/ 3619 w 3839"/>
                <a:gd name="T105" fmla="*/ 132 h 271"/>
                <a:gd name="T106" fmla="*/ 3752 w 3839"/>
                <a:gd name="T107" fmla="*/ 11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39" h="271">
                  <a:moveTo>
                    <a:pt x="0" y="0"/>
                  </a:moveTo>
                  <a:cubicBezTo>
                    <a:pt x="0" y="271"/>
                    <a:pt x="0" y="271"/>
                    <a:pt x="0" y="271"/>
                  </a:cubicBezTo>
                  <a:cubicBezTo>
                    <a:pt x="3839" y="271"/>
                    <a:pt x="3839" y="271"/>
                    <a:pt x="3839" y="271"/>
                  </a:cubicBezTo>
                  <a:cubicBezTo>
                    <a:pt x="3839" y="0"/>
                    <a:pt x="3839" y="0"/>
                    <a:pt x="3839" y="0"/>
                  </a:cubicBezTo>
                  <a:lnTo>
                    <a:pt x="0" y="0"/>
                  </a:lnTo>
                  <a:close/>
                  <a:moveTo>
                    <a:pt x="3273" y="208"/>
                  </a:moveTo>
                  <a:cubicBezTo>
                    <a:pt x="3240" y="224"/>
                    <a:pt x="3201" y="210"/>
                    <a:pt x="3183" y="178"/>
                  </a:cubicBezTo>
                  <a:cubicBezTo>
                    <a:pt x="3182" y="176"/>
                    <a:pt x="3182" y="175"/>
                    <a:pt x="3181" y="174"/>
                  </a:cubicBezTo>
                  <a:cubicBezTo>
                    <a:pt x="3176" y="176"/>
                    <a:pt x="3172" y="178"/>
                    <a:pt x="3167" y="181"/>
                  </a:cubicBezTo>
                  <a:cubicBezTo>
                    <a:pt x="3169" y="169"/>
                    <a:pt x="3171" y="159"/>
                    <a:pt x="3174" y="147"/>
                  </a:cubicBezTo>
                  <a:cubicBezTo>
                    <a:pt x="3184" y="151"/>
                    <a:pt x="3194" y="156"/>
                    <a:pt x="3205" y="160"/>
                  </a:cubicBezTo>
                  <a:cubicBezTo>
                    <a:pt x="3200" y="163"/>
                    <a:pt x="3196" y="165"/>
                    <a:pt x="3191" y="168"/>
                  </a:cubicBezTo>
                  <a:cubicBezTo>
                    <a:pt x="3196" y="184"/>
                    <a:pt x="3218" y="205"/>
                    <a:pt x="3248" y="204"/>
                  </a:cubicBezTo>
                  <a:cubicBezTo>
                    <a:pt x="3277" y="202"/>
                    <a:pt x="3297" y="182"/>
                    <a:pt x="3304" y="145"/>
                  </a:cubicBezTo>
                  <a:cubicBezTo>
                    <a:pt x="3307" y="147"/>
                    <a:pt x="3310" y="147"/>
                    <a:pt x="3312" y="149"/>
                  </a:cubicBezTo>
                  <a:cubicBezTo>
                    <a:pt x="3313" y="149"/>
                    <a:pt x="3314" y="152"/>
                    <a:pt x="3314" y="153"/>
                  </a:cubicBezTo>
                  <a:cubicBezTo>
                    <a:pt x="3310" y="179"/>
                    <a:pt x="3297" y="198"/>
                    <a:pt x="3273" y="208"/>
                  </a:cubicBezTo>
                  <a:close/>
                  <a:moveTo>
                    <a:pt x="3241" y="149"/>
                  </a:moveTo>
                  <a:cubicBezTo>
                    <a:pt x="3241" y="148"/>
                    <a:pt x="3240" y="147"/>
                    <a:pt x="3239" y="147"/>
                  </a:cubicBezTo>
                  <a:cubicBezTo>
                    <a:pt x="3237" y="146"/>
                    <a:pt x="3235" y="145"/>
                    <a:pt x="3233" y="145"/>
                  </a:cubicBezTo>
                  <a:cubicBezTo>
                    <a:pt x="3224" y="141"/>
                    <a:pt x="3221" y="135"/>
                    <a:pt x="3222" y="125"/>
                  </a:cubicBezTo>
                  <a:cubicBezTo>
                    <a:pt x="3222" y="117"/>
                    <a:pt x="3227" y="111"/>
                    <a:pt x="3236" y="109"/>
                  </a:cubicBezTo>
                  <a:cubicBezTo>
                    <a:pt x="3238" y="109"/>
                    <a:pt x="3239" y="109"/>
                    <a:pt x="3240" y="108"/>
                  </a:cubicBezTo>
                  <a:cubicBezTo>
                    <a:pt x="3243" y="106"/>
                    <a:pt x="3239" y="100"/>
                    <a:pt x="3245" y="100"/>
                  </a:cubicBezTo>
                  <a:cubicBezTo>
                    <a:pt x="3246" y="100"/>
                    <a:pt x="3247" y="105"/>
                    <a:pt x="3248" y="107"/>
                  </a:cubicBezTo>
                  <a:cubicBezTo>
                    <a:pt x="3248" y="108"/>
                    <a:pt x="3247" y="108"/>
                    <a:pt x="3247" y="108"/>
                  </a:cubicBezTo>
                  <a:cubicBezTo>
                    <a:pt x="3249" y="108"/>
                    <a:pt x="3250" y="109"/>
                    <a:pt x="3252" y="109"/>
                  </a:cubicBezTo>
                  <a:cubicBezTo>
                    <a:pt x="3259" y="111"/>
                    <a:pt x="3263" y="115"/>
                    <a:pt x="3265" y="121"/>
                  </a:cubicBezTo>
                  <a:cubicBezTo>
                    <a:pt x="3267" y="125"/>
                    <a:pt x="3266" y="129"/>
                    <a:pt x="3262" y="130"/>
                  </a:cubicBezTo>
                  <a:cubicBezTo>
                    <a:pt x="3259" y="131"/>
                    <a:pt x="3256" y="129"/>
                    <a:pt x="3254" y="125"/>
                  </a:cubicBezTo>
                  <a:cubicBezTo>
                    <a:pt x="3253" y="122"/>
                    <a:pt x="3251" y="120"/>
                    <a:pt x="3249" y="118"/>
                  </a:cubicBezTo>
                  <a:cubicBezTo>
                    <a:pt x="3248" y="118"/>
                    <a:pt x="3248" y="118"/>
                    <a:pt x="3247" y="118"/>
                  </a:cubicBezTo>
                  <a:cubicBezTo>
                    <a:pt x="3247" y="124"/>
                    <a:pt x="3247" y="130"/>
                    <a:pt x="3247" y="135"/>
                  </a:cubicBezTo>
                  <a:cubicBezTo>
                    <a:pt x="3247" y="136"/>
                    <a:pt x="3249" y="137"/>
                    <a:pt x="3250" y="138"/>
                  </a:cubicBezTo>
                  <a:cubicBezTo>
                    <a:pt x="3253" y="139"/>
                    <a:pt x="3257" y="140"/>
                    <a:pt x="3260" y="142"/>
                  </a:cubicBezTo>
                  <a:cubicBezTo>
                    <a:pt x="3267" y="147"/>
                    <a:pt x="3269" y="153"/>
                    <a:pt x="3268" y="161"/>
                  </a:cubicBezTo>
                  <a:cubicBezTo>
                    <a:pt x="3266" y="170"/>
                    <a:pt x="3261" y="175"/>
                    <a:pt x="3252" y="177"/>
                  </a:cubicBezTo>
                  <a:cubicBezTo>
                    <a:pt x="3248" y="178"/>
                    <a:pt x="3246" y="180"/>
                    <a:pt x="3247" y="184"/>
                  </a:cubicBezTo>
                  <a:cubicBezTo>
                    <a:pt x="3247" y="186"/>
                    <a:pt x="3245" y="187"/>
                    <a:pt x="3244" y="189"/>
                  </a:cubicBezTo>
                  <a:cubicBezTo>
                    <a:pt x="3243" y="187"/>
                    <a:pt x="3241" y="186"/>
                    <a:pt x="3241" y="184"/>
                  </a:cubicBezTo>
                  <a:cubicBezTo>
                    <a:pt x="3242" y="180"/>
                    <a:pt x="3240" y="178"/>
                    <a:pt x="3236" y="177"/>
                  </a:cubicBezTo>
                  <a:cubicBezTo>
                    <a:pt x="3228" y="176"/>
                    <a:pt x="3222" y="171"/>
                    <a:pt x="3220" y="162"/>
                  </a:cubicBezTo>
                  <a:cubicBezTo>
                    <a:pt x="3219" y="158"/>
                    <a:pt x="3221" y="154"/>
                    <a:pt x="3224" y="154"/>
                  </a:cubicBezTo>
                  <a:cubicBezTo>
                    <a:pt x="3228" y="152"/>
                    <a:pt x="3230" y="154"/>
                    <a:pt x="3232" y="159"/>
                  </a:cubicBezTo>
                  <a:cubicBezTo>
                    <a:pt x="3233" y="164"/>
                    <a:pt x="3235" y="168"/>
                    <a:pt x="3241" y="169"/>
                  </a:cubicBezTo>
                  <a:cubicBezTo>
                    <a:pt x="3241" y="162"/>
                    <a:pt x="3241" y="156"/>
                    <a:pt x="3241" y="149"/>
                  </a:cubicBezTo>
                  <a:close/>
                  <a:moveTo>
                    <a:pt x="3315" y="140"/>
                  </a:moveTo>
                  <a:cubicBezTo>
                    <a:pt x="3304" y="136"/>
                    <a:pt x="3294" y="132"/>
                    <a:pt x="3283" y="127"/>
                  </a:cubicBezTo>
                  <a:cubicBezTo>
                    <a:pt x="3288" y="124"/>
                    <a:pt x="3293" y="122"/>
                    <a:pt x="3297" y="120"/>
                  </a:cubicBezTo>
                  <a:cubicBezTo>
                    <a:pt x="3291" y="102"/>
                    <a:pt x="3270" y="83"/>
                    <a:pt x="3243" y="84"/>
                  </a:cubicBezTo>
                  <a:cubicBezTo>
                    <a:pt x="3215" y="84"/>
                    <a:pt x="3187" y="104"/>
                    <a:pt x="3184" y="142"/>
                  </a:cubicBezTo>
                  <a:cubicBezTo>
                    <a:pt x="3182" y="141"/>
                    <a:pt x="3180" y="140"/>
                    <a:pt x="3177" y="140"/>
                  </a:cubicBezTo>
                  <a:cubicBezTo>
                    <a:pt x="3174" y="139"/>
                    <a:pt x="3174" y="137"/>
                    <a:pt x="3174" y="134"/>
                  </a:cubicBezTo>
                  <a:cubicBezTo>
                    <a:pt x="3180" y="89"/>
                    <a:pt x="3226" y="61"/>
                    <a:pt x="3269" y="78"/>
                  </a:cubicBezTo>
                  <a:cubicBezTo>
                    <a:pt x="3285" y="84"/>
                    <a:pt x="3297" y="95"/>
                    <a:pt x="3305" y="110"/>
                  </a:cubicBezTo>
                  <a:cubicBezTo>
                    <a:pt x="3306" y="111"/>
                    <a:pt x="3306" y="112"/>
                    <a:pt x="3307" y="114"/>
                  </a:cubicBezTo>
                  <a:cubicBezTo>
                    <a:pt x="3312" y="112"/>
                    <a:pt x="3316" y="109"/>
                    <a:pt x="3321" y="107"/>
                  </a:cubicBezTo>
                  <a:cubicBezTo>
                    <a:pt x="3319" y="118"/>
                    <a:pt x="3317" y="129"/>
                    <a:pt x="3315" y="140"/>
                  </a:cubicBezTo>
                  <a:close/>
                  <a:moveTo>
                    <a:pt x="3494" y="208"/>
                  </a:moveTo>
                  <a:cubicBezTo>
                    <a:pt x="3460" y="224"/>
                    <a:pt x="3422" y="210"/>
                    <a:pt x="3404" y="178"/>
                  </a:cubicBezTo>
                  <a:cubicBezTo>
                    <a:pt x="3403" y="176"/>
                    <a:pt x="3403" y="175"/>
                    <a:pt x="3402" y="174"/>
                  </a:cubicBezTo>
                  <a:cubicBezTo>
                    <a:pt x="3397" y="176"/>
                    <a:pt x="3393" y="178"/>
                    <a:pt x="3388" y="181"/>
                  </a:cubicBezTo>
                  <a:cubicBezTo>
                    <a:pt x="3390" y="169"/>
                    <a:pt x="3392" y="159"/>
                    <a:pt x="3394" y="147"/>
                  </a:cubicBezTo>
                  <a:cubicBezTo>
                    <a:pt x="3405" y="151"/>
                    <a:pt x="3415" y="156"/>
                    <a:pt x="3426" y="160"/>
                  </a:cubicBezTo>
                  <a:cubicBezTo>
                    <a:pt x="3421" y="163"/>
                    <a:pt x="3417" y="165"/>
                    <a:pt x="3412" y="168"/>
                  </a:cubicBezTo>
                  <a:cubicBezTo>
                    <a:pt x="3417" y="184"/>
                    <a:pt x="3439" y="205"/>
                    <a:pt x="3469" y="204"/>
                  </a:cubicBezTo>
                  <a:cubicBezTo>
                    <a:pt x="3498" y="202"/>
                    <a:pt x="3518" y="182"/>
                    <a:pt x="3525" y="145"/>
                  </a:cubicBezTo>
                  <a:cubicBezTo>
                    <a:pt x="3528" y="147"/>
                    <a:pt x="3531" y="147"/>
                    <a:pt x="3533" y="149"/>
                  </a:cubicBezTo>
                  <a:cubicBezTo>
                    <a:pt x="3534" y="149"/>
                    <a:pt x="3535" y="152"/>
                    <a:pt x="3535" y="153"/>
                  </a:cubicBezTo>
                  <a:cubicBezTo>
                    <a:pt x="3531" y="179"/>
                    <a:pt x="3518" y="198"/>
                    <a:pt x="3494" y="208"/>
                  </a:cubicBezTo>
                  <a:close/>
                  <a:moveTo>
                    <a:pt x="3462" y="149"/>
                  </a:moveTo>
                  <a:cubicBezTo>
                    <a:pt x="3462" y="148"/>
                    <a:pt x="3461" y="147"/>
                    <a:pt x="3460" y="147"/>
                  </a:cubicBezTo>
                  <a:cubicBezTo>
                    <a:pt x="3458" y="146"/>
                    <a:pt x="3456" y="145"/>
                    <a:pt x="3454" y="145"/>
                  </a:cubicBezTo>
                  <a:cubicBezTo>
                    <a:pt x="3445" y="141"/>
                    <a:pt x="3442" y="135"/>
                    <a:pt x="3443" y="125"/>
                  </a:cubicBezTo>
                  <a:cubicBezTo>
                    <a:pt x="3443" y="117"/>
                    <a:pt x="3448" y="111"/>
                    <a:pt x="3457" y="109"/>
                  </a:cubicBezTo>
                  <a:cubicBezTo>
                    <a:pt x="3459" y="109"/>
                    <a:pt x="3460" y="109"/>
                    <a:pt x="3461" y="108"/>
                  </a:cubicBezTo>
                  <a:cubicBezTo>
                    <a:pt x="3464" y="106"/>
                    <a:pt x="3460" y="100"/>
                    <a:pt x="3466" y="100"/>
                  </a:cubicBezTo>
                  <a:cubicBezTo>
                    <a:pt x="3467" y="100"/>
                    <a:pt x="3468" y="105"/>
                    <a:pt x="3469" y="107"/>
                  </a:cubicBezTo>
                  <a:cubicBezTo>
                    <a:pt x="3469" y="108"/>
                    <a:pt x="3468" y="108"/>
                    <a:pt x="3468" y="108"/>
                  </a:cubicBezTo>
                  <a:cubicBezTo>
                    <a:pt x="3470" y="108"/>
                    <a:pt x="3471" y="109"/>
                    <a:pt x="3473" y="109"/>
                  </a:cubicBezTo>
                  <a:cubicBezTo>
                    <a:pt x="3480" y="111"/>
                    <a:pt x="3484" y="115"/>
                    <a:pt x="3486" y="121"/>
                  </a:cubicBezTo>
                  <a:cubicBezTo>
                    <a:pt x="3488" y="125"/>
                    <a:pt x="3487" y="129"/>
                    <a:pt x="3483" y="130"/>
                  </a:cubicBezTo>
                  <a:cubicBezTo>
                    <a:pt x="3480" y="131"/>
                    <a:pt x="3477" y="129"/>
                    <a:pt x="3475" y="125"/>
                  </a:cubicBezTo>
                  <a:cubicBezTo>
                    <a:pt x="3474" y="122"/>
                    <a:pt x="3472" y="120"/>
                    <a:pt x="3470" y="118"/>
                  </a:cubicBezTo>
                  <a:cubicBezTo>
                    <a:pt x="3469" y="118"/>
                    <a:pt x="3469" y="118"/>
                    <a:pt x="3468" y="118"/>
                  </a:cubicBezTo>
                  <a:cubicBezTo>
                    <a:pt x="3468" y="124"/>
                    <a:pt x="3468" y="130"/>
                    <a:pt x="3468" y="135"/>
                  </a:cubicBezTo>
                  <a:cubicBezTo>
                    <a:pt x="3468" y="136"/>
                    <a:pt x="3470" y="137"/>
                    <a:pt x="3471" y="138"/>
                  </a:cubicBezTo>
                  <a:cubicBezTo>
                    <a:pt x="3474" y="139"/>
                    <a:pt x="3478" y="140"/>
                    <a:pt x="3481" y="142"/>
                  </a:cubicBezTo>
                  <a:cubicBezTo>
                    <a:pt x="3488" y="147"/>
                    <a:pt x="3490" y="153"/>
                    <a:pt x="3489" y="161"/>
                  </a:cubicBezTo>
                  <a:cubicBezTo>
                    <a:pt x="3487" y="170"/>
                    <a:pt x="3482" y="175"/>
                    <a:pt x="3473" y="177"/>
                  </a:cubicBezTo>
                  <a:cubicBezTo>
                    <a:pt x="3469" y="178"/>
                    <a:pt x="3467" y="180"/>
                    <a:pt x="3468" y="184"/>
                  </a:cubicBezTo>
                  <a:cubicBezTo>
                    <a:pt x="3468" y="186"/>
                    <a:pt x="3466" y="187"/>
                    <a:pt x="3465" y="189"/>
                  </a:cubicBezTo>
                  <a:cubicBezTo>
                    <a:pt x="3464" y="187"/>
                    <a:pt x="3462" y="186"/>
                    <a:pt x="3462" y="184"/>
                  </a:cubicBezTo>
                  <a:cubicBezTo>
                    <a:pt x="3463" y="180"/>
                    <a:pt x="3461" y="178"/>
                    <a:pt x="3457" y="177"/>
                  </a:cubicBezTo>
                  <a:cubicBezTo>
                    <a:pt x="3449" y="176"/>
                    <a:pt x="3443" y="171"/>
                    <a:pt x="3441" y="162"/>
                  </a:cubicBezTo>
                  <a:cubicBezTo>
                    <a:pt x="3440" y="158"/>
                    <a:pt x="3442" y="154"/>
                    <a:pt x="3445" y="154"/>
                  </a:cubicBezTo>
                  <a:cubicBezTo>
                    <a:pt x="3449" y="152"/>
                    <a:pt x="3451" y="154"/>
                    <a:pt x="3453" y="159"/>
                  </a:cubicBezTo>
                  <a:cubicBezTo>
                    <a:pt x="3454" y="164"/>
                    <a:pt x="3456" y="168"/>
                    <a:pt x="3462" y="169"/>
                  </a:cubicBezTo>
                  <a:cubicBezTo>
                    <a:pt x="3462" y="162"/>
                    <a:pt x="3462" y="156"/>
                    <a:pt x="3462" y="149"/>
                  </a:cubicBezTo>
                  <a:close/>
                  <a:moveTo>
                    <a:pt x="3536" y="140"/>
                  </a:moveTo>
                  <a:cubicBezTo>
                    <a:pt x="3525" y="136"/>
                    <a:pt x="3515" y="132"/>
                    <a:pt x="3504" y="127"/>
                  </a:cubicBezTo>
                  <a:cubicBezTo>
                    <a:pt x="3509" y="124"/>
                    <a:pt x="3514" y="122"/>
                    <a:pt x="3518" y="120"/>
                  </a:cubicBezTo>
                  <a:cubicBezTo>
                    <a:pt x="3512" y="102"/>
                    <a:pt x="3491" y="83"/>
                    <a:pt x="3464" y="84"/>
                  </a:cubicBezTo>
                  <a:cubicBezTo>
                    <a:pt x="3436" y="84"/>
                    <a:pt x="3408" y="104"/>
                    <a:pt x="3405" y="142"/>
                  </a:cubicBezTo>
                  <a:cubicBezTo>
                    <a:pt x="3403" y="141"/>
                    <a:pt x="3401" y="140"/>
                    <a:pt x="3398" y="140"/>
                  </a:cubicBezTo>
                  <a:cubicBezTo>
                    <a:pt x="3395" y="139"/>
                    <a:pt x="3395" y="137"/>
                    <a:pt x="3395" y="134"/>
                  </a:cubicBezTo>
                  <a:cubicBezTo>
                    <a:pt x="3401" y="89"/>
                    <a:pt x="3447" y="61"/>
                    <a:pt x="3490" y="78"/>
                  </a:cubicBezTo>
                  <a:cubicBezTo>
                    <a:pt x="3506" y="84"/>
                    <a:pt x="3518" y="95"/>
                    <a:pt x="3526" y="110"/>
                  </a:cubicBezTo>
                  <a:cubicBezTo>
                    <a:pt x="3527" y="111"/>
                    <a:pt x="3527" y="112"/>
                    <a:pt x="3528" y="114"/>
                  </a:cubicBezTo>
                  <a:cubicBezTo>
                    <a:pt x="3533" y="112"/>
                    <a:pt x="3537" y="109"/>
                    <a:pt x="3542" y="107"/>
                  </a:cubicBezTo>
                  <a:cubicBezTo>
                    <a:pt x="3540" y="118"/>
                    <a:pt x="3538" y="129"/>
                    <a:pt x="3536" y="140"/>
                  </a:cubicBezTo>
                  <a:close/>
                  <a:moveTo>
                    <a:pt x="3718" y="207"/>
                  </a:moveTo>
                  <a:cubicBezTo>
                    <a:pt x="3684" y="222"/>
                    <a:pt x="3645" y="209"/>
                    <a:pt x="3627" y="176"/>
                  </a:cubicBezTo>
                  <a:cubicBezTo>
                    <a:pt x="3627" y="175"/>
                    <a:pt x="3626" y="174"/>
                    <a:pt x="3625" y="172"/>
                  </a:cubicBezTo>
                  <a:cubicBezTo>
                    <a:pt x="3621" y="174"/>
                    <a:pt x="3616" y="177"/>
                    <a:pt x="3611" y="179"/>
                  </a:cubicBezTo>
                  <a:cubicBezTo>
                    <a:pt x="3614" y="168"/>
                    <a:pt x="3616" y="157"/>
                    <a:pt x="3618" y="146"/>
                  </a:cubicBezTo>
                  <a:cubicBezTo>
                    <a:pt x="3628" y="150"/>
                    <a:pt x="3639" y="154"/>
                    <a:pt x="3650" y="158"/>
                  </a:cubicBezTo>
                  <a:cubicBezTo>
                    <a:pt x="3644" y="161"/>
                    <a:pt x="3640" y="164"/>
                    <a:pt x="3636" y="166"/>
                  </a:cubicBezTo>
                  <a:cubicBezTo>
                    <a:pt x="3640" y="182"/>
                    <a:pt x="3663" y="203"/>
                    <a:pt x="3692" y="202"/>
                  </a:cubicBezTo>
                  <a:cubicBezTo>
                    <a:pt x="3722" y="201"/>
                    <a:pt x="3742" y="181"/>
                    <a:pt x="3748" y="144"/>
                  </a:cubicBezTo>
                  <a:cubicBezTo>
                    <a:pt x="3751" y="145"/>
                    <a:pt x="3754" y="146"/>
                    <a:pt x="3757" y="147"/>
                  </a:cubicBezTo>
                  <a:cubicBezTo>
                    <a:pt x="3758" y="148"/>
                    <a:pt x="3758" y="150"/>
                    <a:pt x="3758" y="151"/>
                  </a:cubicBezTo>
                  <a:cubicBezTo>
                    <a:pt x="3755" y="177"/>
                    <a:pt x="3741" y="196"/>
                    <a:pt x="3718" y="207"/>
                  </a:cubicBezTo>
                  <a:close/>
                  <a:moveTo>
                    <a:pt x="3685" y="148"/>
                  </a:moveTo>
                  <a:cubicBezTo>
                    <a:pt x="3685" y="147"/>
                    <a:pt x="3684" y="146"/>
                    <a:pt x="3683" y="145"/>
                  </a:cubicBezTo>
                  <a:cubicBezTo>
                    <a:pt x="3682" y="144"/>
                    <a:pt x="3679" y="144"/>
                    <a:pt x="3678" y="143"/>
                  </a:cubicBezTo>
                  <a:cubicBezTo>
                    <a:pt x="3669" y="139"/>
                    <a:pt x="3665" y="133"/>
                    <a:pt x="3666" y="124"/>
                  </a:cubicBezTo>
                  <a:cubicBezTo>
                    <a:pt x="3667" y="115"/>
                    <a:pt x="3672" y="110"/>
                    <a:pt x="3680" y="108"/>
                  </a:cubicBezTo>
                  <a:cubicBezTo>
                    <a:pt x="3682" y="107"/>
                    <a:pt x="3684" y="107"/>
                    <a:pt x="3685" y="107"/>
                  </a:cubicBezTo>
                  <a:cubicBezTo>
                    <a:pt x="3687" y="104"/>
                    <a:pt x="3683" y="98"/>
                    <a:pt x="3689" y="98"/>
                  </a:cubicBezTo>
                  <a:cubicBezTo>
                    <a:pt x="3690" y="99"/>
                    <a:pt x="3691" y="103"/>
                    <a:pt x="3692" y="106"/>
                  </a:cubicBezTo>
                  <a:cubicBezTo>
                    <a:pt x="3692" y="106"/>
                    <a:pt x="3692" y="106"/>
                    <a:pt x="3691" y="106"/>
                  </a:cubicBezTo>
                  <a:cubicBezTo>
                    <a:pt x="3693" y="107"/>
                    <a:pt x="3695" y="107"/>
                    <a:pt x="3696" y="108"/>
                  </a:cubicBezTo>
                  <a:cubicBezTo>
                    <a:pt x="3703" y="109"/>
                    <a:pt x="3707" y="113"/>
                    <a:pt x="3710" y="119"/>
                  </a:cubicBezTo>
                  <a:cubicBezTo>
                    <a:pt x="3711" y="123"/>
                    <a:pt x="3710" y="127"/>
                    <a:pt x="3707" y="128"/>
                  </a:cubicBezTo>
                  <a:cubicBezTo>
                    <a:pt x="3703" y="130"/>
                    <a:pt x="3701" y="128"/>
                    <a:pt x="3699" y="124"/>
                  </a:cubicBezTo>
                  <a:cubicBezTo>
                    <a:pt x="3697" y="121"/>
                    <a:pt x="3695" y="118"/>
                    <a:pt x="3693" y="116"/>
                  </a:cubicBezTo>
                  <a:cubicBezTo>
                    <a:pt x="3693" y="116"/>
                    <a:pt x="3692" y="116"/>
                    <a:pt x="3691" y="117"/>
                  </a:cubicBezTo>
                  <a:cubicBezTo>
                    <a:pt x="3691" y="122"/>
                    <a:pt x="3691" y="128"/>
                    <a:pt x="3691" y="133"/>
                  </a:cubicBezTo>
                  <a:cubicBezTo>
                    <a:pt x="3692" y="134"/>
                    <a:pt x="3693" y="136"/>
                    <a:pt x="3695" y="136"/>
                  </a:cubicBezTo>
                  <a:cubicBezTo>
                    <a:pt x="3698" y="138"/>
                    <a:pt x="3702" y="139"/>
                    <a:pt x="3705" y="140"/>
                  </a:cubicBezTo>
                  <a:cubicBezTo>
                    <a:pt x="3711" y="145"/>
                    <a:pt x="3714" y="152"/>
                    <a:pt x="3712" y="160"/>
                  </a:cubicBezTo>
                  <a:cubicBezTo>
                    <a:pt x="3711" y="168"/>
                    <a:pt x="3705" y="174"/>
                    <a:pt x="3697" y="176"/>
                  </a:cubicBezTo>
                  <a:cubicBezTo>
                    <a:pt x="3693" y="177"/>
                    <a:pt x="3691" y="178"/>
                    <a:pt x="3691" y="183"/>
                  </a:cubicBezTo>
                  <a:cubicBezTo>
                    <a:pt x="3691" y="184"/>
                    <a:pt x="3689" y="185"/>
                    <a:pt x="3688" y="187"/>
                  </a:cubicBezTo>
                  <a:cubicBezTo>
                    <a:pt x="3687" y="185"/>
                    <a:pt x="3686" y="184"/>
                    <a:pt x="3686" y="183"/>
                  </a:cubicBezTo>
                  <a:cubicBezTo>
                    <a:pt x="3686" y="178"/>
                    <a:pt x="3684" y="177"/>
                    <a:pt x="3680" y="176"/>
                  </a:cubicBezTo>
                  <a:cubicBezTo>
                    <a:pt x="3672" y="174"/>
                    <a:pt x="3667" y="169"/>
                    <a:pt x="3664" y="161"/>
                  </a:cubicBezTo>
                  <a:cubicBezTo>
                    <a:pt x="3663" y="156"/>
                    <a:pt x="3665" y="153"/>
                    <a:pt x="3668" y="152"/>
                  </a:cubicBezTo>
                  <a:cubicBezTo>
                    <a:pt x="3672" y="151"/>
                    <a:pt x="3675" y="153"/>
                    <a:pt x="3676" y="157"/>
                  </a:cubicBezTo>
                  <a:cubicBezTo>
                    <a:pt x="3678" y="162"/>
                    <a:pt x="3680" y="166"/>
                    <a:pt x="3686" y="167"/>
                  </a:cubicBezTo>
                  <a:cubicBezTo>
                    <a:pt x="3686" y="160"/>
                    <a:pt x="3686" y="154"/>
                    <a:pt x="3685" y="148"/>
                  </a:cubicBezTo>
                  <a:close/>
                  <a:moveTo>
                    <a:pt x="3759" y="139"/>
                  </a:moveTo>
                  <a:cubicBezTo>
                    <a:pt x="3748" y="134"/>
                    <a:pt x="3738" y="130"/>
                    <a:pt x="3727" y="126"/>
                  </a:cubicBezTo>
                  <a:cubicBezTo>
                    <a:pt x="3733" y="123"/>
                    <a:pt x="3737" y="120"/>
                    <a:pt x="3741" y="118"/>
                  </a:cubicBezTo>
                  <a:cubicBezTo>
                    <a:pt x="3735" y="100"/>
                    <a:pt x="3714" y="82"/>
                    <a:pt x="3687" y="82"/>
                  </a:cubicBezTo>
                  <a:cubicBezTo>
                    <a:pt x="3660" y="83"/>
                    <a:pt x="3631" y="103"/>
                    <a:pt x="3629" y="140"/>
                  </a:cubicBezTo>
                  <a:cubicBezTo>
                    <a:pt x="3626" y="140"/>
                    <a:pt x="3624" y="139"/>
                    <a:pt x="3622" y="138"/>
                  </a:cubicBezTo>
                  <a:cubicBezTo>
                    <a:pt x="3619" y="137"/>
                    <a:pt x="3618" y="135"/>
                    <a:pt x="3619" y="132"/>
                  </a:cubicBezTo>
                  <a:cubicBezTo>
                    <a:pt x="3624" y="87"/>
                    <a:pt x="3671" y="60"/>
                    <a:pt x="3713" y="76"/>
                  </a:cubicBezTo>
                  <a:cubicBezTo>
                    <a:pt x="3729" y="82"/>
                    <a:pt x="3741" y="93"/>
                    <a:pt x="3749" y="108"/>
                  </a:cubicBezTo>
                  <a:cubicBezTo>
                    <a:pt x="3750" y="109"/>
                    <a:pt x="3751" y="111"/>
                    <a:pt x="3752" y="112"/>
                  </a:cubicBezTo>
                  <a:cubicBezTo>
                    <a:pt x="3756" y="110"/>
                    <a:pt x="3760" y="108"/>
                    <a:pt x="3766" y="105"/>
                  </a:cubicBezTo>
                  <a:cubicBezTo>
                    <a:pt x="3763" y="117"/>
                    <a:pt x="3761" y="127"/>
                    <a:pt x="3759" y="13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11487150" y="2674938"/>
              <a:ext cx="23812" cy="49213"/>
            </a:xfrm>
            <a:custGeom>
              <a:avLst/>
              <a:gdLst>
                <a:gd name="T0" fmla="*/ 0 w 8"/>
                <a:gd name="T1" fmla="*/ 9 h 17"/>
                <a:gd name="T2" fmla="*/ 8 w 8"/>
                <a:gd name="T3" fmla="*/ 17 h 17"/>
                <a:gd name="T4" fmla="*/ 8 w 8"/>
                <a:gd name="T5" fmla="*/ 0 h 17"/>
                <a:gd name="T6" fmla="*/ 0 w 8"/>
                <a:gd name="T7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7">
                  <a:moveTo>
                    <a:pt x="0" y="9"/>
                  </a:moveTo>
                  <a:cubicBezTo>
                    <a:pt x="0" y="13"/>
                    <a:pt x="3" y="16"/>
                    <a:pt x="8" y="17"/>
                  </a:cubicBezTo>
                  <a:cubicBezTo>
                    <a:pt x="8" y="11"/>
                    <a:pt x="8" y="6"/>
                    <a:pt x="8" y="0"/>
                  </a:cubicBezTo>
                  <a:cubicBezTo>
                    <a:pt x="2" y="2"/>
                    <a:pt x="0" y="5"/>
                    <a:pt x="0" y="9"/>
                  </a:cubicBezTo>
                  <a:close/>
                </a:path>
              </a:pathLst>
            </a:custGeom>
            <a:solidFill>
              <a:srgbClr val="FCC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363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1" y="5834063"/>
            <a:ext cx="12194686" cy="1023937"/>
            <a:chOff x="1" y="5834063"/>
            <a:chExt cx="12194686" cy="1023937"/>
          </a:xfrm>
          <a:solidFill>
            <a:srgbClr val="0070C0"/>
          </a:solidFill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11575552" y="6084888"/>
              <a:ext cx="41634" cy="106362"/>
            </a:xfrm>
            <a:custGeom>
              <a:avLst/>
              <a:gdLst>
                <a:gd name="T0" fmla="*/ 0 w 13"/>
                <a:gd name="T1" fmla="*/ 15 h 28"/>
                <a:gd name="T2" fmla="*/ 13 w 13"/>
                <a:gd name="T3" fmla="*/ 28 h 28"/>
                <a:gd name="T4" fmla="*/ 13 w 13"/>
                <a:gd name="T5" fmla="*/ 0 h 28"/>
                <a:gd name="T6" fmla="*/ 0 w 13"/>
                <a:gd name="T7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8">
                  <a:moveTo>
                    <a:pt x="0" y="15"/>
                  </a:moveTo>
                  <a:cubicBezTo>
                    <a:pt x="1" y="22"/>
                    <a:pt x="5" y="26"/>
                    <a:pt x="13" y="28"/>
                  </a:cubicBezTo>
                  <a:cubicBezTo>
                    <a:pt x="13" y="19"/>
                    <a:pt x="13" y="10"/>
                    <a:pt x="13" y="0"/>
                  </a:cubicBezTo>
                  <a:cubicBezTo>
                    <a:pt x="3" y="4"/>
                    <a:pt x="0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11652104" y="6284913"/>
              <a:ext cx="53721" cy="122237"/>
            </a:xfrm>
            <a:custGeom>
              <a:avLst/>
              <a:gdLst>
                <a:gd name="T0" fmla="*/ 17 w 17"/>
                <a:gd name="T1" fmla="*/ 17 h 32"/>
                <a:gd name="T2" fmla="*/ 0 w 17"/>
                <a:gd name="T3" fmla="*/ 0 h 32"/>
                <a:gd name="T4" fmla="*/ 0 w 17"/>
                <a:gd name="T5" fmla="*/ 32 h 32"/>
                <a:gd name="T6" fmla="*/ 17 w 17"/>
                <a:gd name="T7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2">
                  <a:moveTo>
                    <a:pt x="17" y="17"/>
                  </a:moveTo>
                  <a:cubicBezTo>
                    <a:pt x="17" y="9"/>
                    <a:pt x="11" y="3"/>
                    <a:pt x="0" y="0"/>
                  </a:cubicBezTo>
                  <a:cubicBezTo>
                    <a:pt x="0" y="11"/>
                    <a:pt x="0" y="22"/>
                    <a:pt x="0" y="32"/>
                  </a:cubicBezTo>
                  <a:cubicBezTo>
                    <a:pt x="9" y="32"/>
                    <a:pt x="16" y="25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1" y="5834063"/>
              <a:ext cx="12194686" cy="1023937"/>
            </a:xfrm>
            <a:custGeom>
              <a:avLst/>
              <a:gdLst>
                <a:gd name="T0" fmla="*/ 3242 w 3841"/>
                <a:gd name="T1" fmla="*/ 0 h 270"/>
                <a:gd name="T2" fmla="*/ 2339 w 3841"/>
                <a:gd name="T3" fmla="*/ 0 h 270"/>
                <a:gd name="T4" fmla="*/ 0 w 3841"/>
                <a:gd name="T5" fmla="*/ 0 h 270"/>
                <a:gd name="T6" fmla="*/ 0 w 3841"/>
                <a:gd name="T7" fmla="*/ 270 h 270"/>
                <a:gd name="T8" fmla="*/ 2339 w 3841"/>
                <a:gd name="T9" fmla="*/ 270 h 270"/>
                <a:gd name="T10" fmla="*/ 3242 w 3841"/>
                <a:gd name="T11" fmla="*/ 270 h 270"/>
                <a:gd name="T12" fmla="*/ 3841 w 3841"/>
                <a:gd name="T13" fmla="*/ 270 h 270"/>
                <a:gd name="T14" fmla="*/ 3841 w 3841"/>
                <a:gd name="T15" fmla="*/ 0 h 270"/>
                <a:gd name="T16" fmla="*/ 3242 w 3841"/>
                <a:gd name="T17" fmla="*/ 0 h 270"/>
                <a:gd name="T18" fmla="*/ 3780 w 3841"/>
                <a:gd name="T19" fmla="*/ 162 h 270"/>
                <a:gd name="T20" fmla="*/ 3765 w 3841"/>
                <a:gd name="T21" fmla="*/ 149 h 270"/>
                <a:gd name="T22" fmla="*/ 3719 w 3841"/>
                <a:gd name="T23" fmla="*/ 187 h 270"/>
                <a:gd name="T24" fmla="*/ 3680 w 3841"/>
                <a:gd name="T25" fmla="*/ 221 h 270"/>
                <a:gd name="T26" fmla="*/ 3656 w 3841"/>
                <a:gd name="T27" fmla="*/ 223 h 270"/>
                <a:gd name="T28" fmla="*/ 3622 w 3841"/>
                <a:gd name="T29" fmla="*/ 203 h 270"/>
                <a:gd name="T30" fmla="*/ 3608 w 3841"/>
                <a:gd name="T31" fmla="*/ 204 h 270"/>
                <a:gd name="T32" fmla="*/ 3558 w 3841"/>
                <a:gd name="T33" fmla="*/ 239 h 270"/>
                <a:gd name="T34" fmla="*/ 3551 w 3841"/>
                <a:gd name="T35" fmla="*/ 242 h 270"/>
                <a:gd name="T36" fmla="*/ 3550 w 3841"/>
                <a:gd name="T37" fmla="*/ 240 h 270"/>
                <a:gd name="T38" fmla="*/ 3554 w 3841"/>
                <a:gd name="T39" fmla="*/ 235 h 270"/>
                <a:gd name="T40" fmla="*/ 3603 w 3841"/>
                <a:gd name="T41" fmla="*/ 179 h 270"/>
                <a:gd name="T42" fmla="*/ 3618 w 3841"/>
                <a:gd name="T43" fmla="*/ 176 h 270"/>
                <a:gd name="T44" fmla="*/ 3660 w 3841"/>
                <a:gd name="T45" fmla="*/ 198 h 270"/>
                <a:gd name="T46" fmla="*/ 3660 w 3841"/>
                <a:gd name="T47" fmla="*/ 170 h 270"/>
                <a:gd name="T48" fmla="*/ 3653 w 3841"/>
                <a:gd name="T49" fmla="*/ 166 h 270"/>
                <a:gd name="T50" fmla="*/ 3626 w 3841"/>
                <a:gd name="T51" fmla="*/ 145 h 270"/>
                <a:gd name="T52" fmla="*/ 3624 w 3841"/>
                <a:gd name="T53" fmla="*/ 136 h 270"/>
                <a:gd name="T54" fmla="*/ 3631 w 3841"/>
                <a:gd name="T55" fmla="*/ 126 h 270"/>
                <a:gd name="T56" fmla="*/ 3643 w 3841"/>
                <a:gd name="T57" fmla="*/ 132 h 270"/>
                <a:gd name="T58" fmla="*/ 3647 w 3841"/>
                <a:gd name="T59" fmla="*/ 142 h 270"/>
                <a:gd name="T60" fmla="*/ 3658 w 3841"/>
                <a:gd name="T61" fmla="*/ 152 h 270"/>
                <a:gd name="T62" fmla="*/ 3660 w 3841"/>
                <a:gd name="T63" fmla="*/ 150 h 270"/>
                <a:gd name="T64" fmla="*/ 3660 w 3841"/>
                <a:gd name="T65" fmla="*/ 118 h 270"/>
                <a:gd name="T66" fmla="*/ 3656 w 3841"/>
                <a:gd name="T67" fmla="*/ 114 h 270"/>
                <a:gd name="T68" fmla="*/ 3648 w 3841"/>
                <a:gd name="T69" fmla="*/ 111 h 270"/>
                <a:gd name="T70" fmla="*/ 3627 w 3841"/>
                <a:gd name="T71" fmla="*/ 79 h 270"/>
                <a:gd name="T72" fmla="*/ 3653 w 3841"/>
                <a:gd name="T73" fmla="*/ 51 h 270"/>
                <a:gd name="T74" fmla="*/ 3659 w 3841"/>
                <a:gd name="T75" fmla="*/ 50 h 270"/>
                <a:gd name="T76" fmla="*/ 3660 w 3841"/>
                <a:gd name="T77" fmla="*/ 41 h 270"/>
                <a:gd name="T78" fmla="*/ 3665 w 3841"/>
                <a:gd name="T79" fmla="*/ 36 h 270"/>
                <a:gd name="T80" fmla="*/ 3669 w 3841"/>
                <a:gd name="T81" fmla="*/ 41 h 270"/>
                <a:gd name="T82" fmla="*/ 3670 w 3841"/>
                <a:gd name="T83" fmla="*/ 50 h 270"/>
                <a:gd name="T84" fmla="*/ 3677 w 3841"/>
                <a:gd name="T85" fmla="*/ 52 h 270"/>
                <a:gd name="T86" fmla="*/ 3701 w 3841"/>
                <a:gd name="T87" fmla="*/ 74 h 270"/>
                <a:gd name="T88" fmla="*/ 3695 w 3841"/>
                <a:gd name="T89" fmla="*/ 86 h 270"/>
                <a:gd name="T90" fmla="*/ 3683 w 3841"/>
                <a:gd name="T91" fmla="*/ 80 h 270"/>
                <a:gd name="T92" fmla="*/ 3670 w 3841"/>
                <a:gd name="T93" fmla="*/ 67 h 270"/>
                <a:gd name="T94" fmla="*/ 3670 w 3841"/>
                <a:gd name="T95" fmla="*/ 98 h 270"/>
                <a:gd name="T96" fmla="*/ 3686 w 3841"/>
                <a:gd name="T97" fmla="*/ 103 h 270"/>
                <a:gd name="T98" fmla="*/ 3705 w 3841"/>
                <a:gd name="T99" fmla="*/ 137 h 270"/>
                <a:gd name="T100" fmla="*/ 3685 w 3841"/>
                <a:gd name="T101" fmla="*/ 163 h 270"/>
                <a:gd name="T102" fmla="*/ 3671 w 3841"/>
                <a:gd name="T103" fmla="*/ 169 h 270"/>
                <a:gd name="T104" fmla="*/ 3670 w 3841"/>
                <a:gd name="T105" fmla="*/ 185 h 270"/>
                <a:gd name="T106" fmla="*/ 3670 w 3841"/>
                <a:gd name="T107" fmla="*/ 197 h 270"/>
                <a:gd name="T108" fmla="*/ 3671 w 3841"/>
                <a:gd name="T109" fmla="*/ 198 h 270"/>
                <a:gd name="T110" fmla="*/ 3742 w 3841"/>
                <a:gd name="T111" fmla="*/ 128 h 270"/>
                <a:gd name="T112" fmla="*/ 3726 w 3841"/>
                <a:gd name="T113" fmla="*/ 114 h 270"/>
                <a:gd name="T114" fmla="*/ 3787 w 3841"/>
                <a:gd name="T115" fmla="*/ 98 h 270"/>
                <a:gd name="T116" fmla="*/ 3780 w 3841"/>
                <a:gd name="T117" fmla="*/ 1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41" h="270">
                  <a:moveTo>
                    <a:pt x="3242" y="0"/>
                  </a:moveTo>
                  <a:cubicBezTo>
                    <a:pt x="2339" y="0"/>
                    <a:pt x="2339" y="0"/>
                    <a:pt x="2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339" y="270"/>
                    <a:pt x="2339" y="270"/>
                    <a:pt x="2339" y="270"/>
                  </a:cubicBezTo>
                  <a:cubicBezTo>
                    <a:pt x="3242" y="270"/>
                    <a:pt x="3242" y="270"/>
                    <a:pt x="3242" y="270"/>
                  </a:cubicBezTo>
                  <a:cubicBezTo>
                    <a:pt x="3841" y="270"/>
                    <a:pt x="3841" y="270"/>
                    <a:pt x="3841" y="270"/>
                  </a:cubicBezTo>
                  <a:cubicBezTo>
                    <a:pt x="3841" y="0"/>
                    <a:pt x="3841" y="0"/>
                    <a:pt x="3841" y="0"/>
                  </a:cubicBezTo>
                  <a:lnTo>
                    <a:pt x="3242" y="0"/>
                  </a:lnTo>
                  <a:close/>
                  <a:moveTo>
                    <a:pt x="3780" y="162"/>
                  </a:moveTo>
                  <a:cubicBezTo>
                    <a:pt x="3774" y="157"/>
                    <a:pt x="3770" y="153"/>
                    <a:pt x="3765" y="149"/>
                  </a:cubicBezTo>
                  <a:cubicBezTo>
                    <a:pt x="3749" y="162"/>
                    <a:pt x="3734" y="174"/>
                    <a:pt x="3719" y="187"/>
                  </a:cubicBezTo>
                  <a:cubicBezTo>
                    <a:pt x="3706" y="198"/>
                    <a:pt x="3693" y="210"/>
                    <a:pt x="3680" y="221"/>
                  </a:cubicBezTo>
                  <a:cubicBezTo>
                    <a:pt x="3669" y="231"/>
                    <a:pt x="3668" y="231"/>
                    <a:pt x="3656" y="223"/>
                  </a:cubicBezTo>
                  <a:cubicBezTo>
                    <a:pt x="3645" y="217"/>
                    <a:pt x="3633" y="210"/>
                    <a:pt x="3622" y="203"/>
                  </a:cubicBezTo>
                  <a:cubicBezTo>
                    <a:pt x="3617" y="200"/>
                    <a:pt x="3613" y="200"/>
                    <a:pt x="3608" y="204"/>
                  </a:cubicBezTo>
                  <a:cubicBezTo>
                    <a:pt x="3592" y="216"/>
                    <a:pt x="3575" y="227"/>
                    <a:pt x="3558" y="239"/>
                  </a:cubicBezTo>
                  <a:cubicBezTo>
                    <a:pt x="3556" y="240"/>
                    <a:pt x="3553" y="241"/>
                    <a:pt x="3551" y="242"/>
                  </a:cubicBezTo>
                  <a:cubicBezTo>
                    <a:pt x="3551" y="242"/>
                    <a:pt x="3550" y="241"/>
                    <a:pt x="3550" y="240"/>
                  </a:cubicBezTo>
                  <a:cubicBezTo>
                    <a:pt x="3551" y="239"/>
                    <a:pt x="3552" y="237"/>
                    <a:pt x="3554" y="235"/>
                  </a:cubicBezTo>
                  <a:cubicBezTo>
                    <a:pt x="3570" y="216"/>
                    <a:pt x="3587" y="198"/>
                    <a:pt x="3603" y="179"/>
                  </a:cubicBezTo>
                  <a:cubicBezTo>
                    <a:pt x="3608" y="174"/>
                    <a:pt x="3612" y="173"/>
                    <a:pt x="3618" y="176"/>
                  </a:cubicBezTo>
                  <a:cubicBezTo>
                    <a:pt x="3631" y="184"/>
                    <a:pt x="3645" y="191"/>
                    <a:pt x="3660" y="198"/>
                  </a:cubicBezTo>
                  <a:cubicBezTo>
                    <a:pt x="3660" y="188"/>
                    <a:pt x="3660" y="179"/>
                    <a:pt x="3660" y="170"/>
                  </a:cubicBezTo>
                  <a:cubicBezTo>
                    <a:pt x="3659" y="169"/>
                    <a:pt x="3656" y="167"/>
                    <a:pt x="3653" y="166"/>
                  </a:cubicBezTo>
                  <a:cubicBezTo>
                    <a:pt x="3641" y="163"/>
                    <a:pt x="3631" y="157"/>
                    <a:pt x="3626" y="145"/>
                  </a:cubicBezTo>
                  <a:cubicBezTo>
                    <a:pt x="3625" y="142"/>
                    <a:pt x="3624" y="139"/>
                    <a:pt x="3624" y="136"/>
                  </a:cubicBezTo>
                  <a:cubicBezTo>
                    <a:pt x="3624" y="131"/>
                    <a:pt x="3626" y="127"/>
                    <a:pt x="3631" y="126"/>
                  </a:cubicBezTo>
                  <a:cubicBezTo>
                    <a:pt x="3637" y="124"/>
                    <a:pt x="3641" y="126"/>
                    <a:pt x="3643" y="132"/>
                  </a:cubicBezTo>
                  <a:cubicBezTo>
                    <a:pt x="3645" y="135"/>
                    <a:pt x="3645" y="139"/>
                    <a:pt x="3647" y="142"/>
                  </a:cubicBezTo>
                  <a:cubicBezTo>
                    <a:pt x="3650" y="145"/>
                    <a:pt x="3654" y="148"/>
                    <a:pt x="3658" y="152"/>
                  </a:cubicBezTo>
                  <a:cubicBezTo>
                    <a:pt x="3658" y="151"/>
                    <a:pt x="3659" y="151"/>
                    <a:pt x="3660" y="150"/>
                  </a:cubicBezTo>
                  <a:cubicBezTo>
                    <a:pt x="3660" y="140"/>
                    <a:pt x="3660" y="129"/>
                    <a:pt x="3660" y="118"/>
                  </a:cubicBezTo>
                  <a:cubicBezTo>
                    <a:pt x="3660" y="117"/>
                    <a:pt x="3658" y="115"/>
                    <a:pt x="3656" y="114"/>
                  </a:cubicBezTo>
                  <a:cubicBezTo>
                    <a:pt x="3654" y="113"/>
                    <a:pt x="3650" y="112"/>
                    <a:pt x="3648" y="111"/>
                  </a:cubicBezTo>
                  <a:cubicBezTo>
                    <a:pt x="3632" y="105"/>
                    <a:pt x="3625" y="94"/>
                    <a:pt x="3627" y="79"/>
                  </a:cubicBezTo>
                  <a:cubicBezTo>
                    <a:pt x="3628" y="64"/>
                    <a:pt x="3638" y="54"/>
                    <a:pt x="3653" y="51"/>
                  </a:cubicBezTo>
                  <a:cubicBezTo>
                    <a:pt x="3655" y="51"/>
                    <a:pt x="3657" y="51"/>
                    <a:pt x="3659" y="50"/>
                  </a:cubicBezTo>
                  <a:cubicBezTo>
                    <a:pt x="3660" y="47"/>
                    <a:pt x="3659" y="44"/>
                    <a:pt x="3660" y="41"/>
                  </a:cubicBezTo>
                  <a:cubicBezTo>
                    <a:pt x="3661" y="39"/>
                    <a:pt x="3663" y="38"/>
                    <a:pt x="3665" y="36"/>
                  </a:cubicBezTo>
                  <a:cubicBezTo>
                    <a:pt x="3666" y="38"/>
                    <a:pt x="3669" y="39"/>
                    <a:pt x="3669" y="41"/>
                  </a:cubicBezTo>
                  <a:cubicBezTo>
                    <a:pt x="3670" y="44"/>
                    <a:pt x="3670" y="47"/>
                    <a:pt x="3670" y="50"/>
                  </a:cubicBezTo>
                  <a:cubicBezTo>
                    <a:pt x="3672" y="51"/>
                    <a:pt x="3675" y="51"/>
                    <a:pt x="3677" y="52"/>
                  </a:cubicBezTo>
                  <a:cubicBezTo>
                    <a:pt x="3689" y="55"/>
                    <a:pt x="3697" y="62"/>
                    <a:pt x="3701" y="74"/>
                  </a:cubicBezTo>
                  <a:cubicBezTo>
                    <a:pt x="3703" y="80"/>
                    <a:pt x="3701" y="84"/>
                    <a:pt x="3695" y="86"/>
                  </a:cubicBezTo>
                  <a:cubicBezTo>
                    <a:pt x="3690" y="88"/>
                    <a:pt x="3685" y="86"/>
                    <a:pt x="3683" y="80"/>
                  </a:cubicBezTo>
                  <a:cubicBezTo>
                    <a:pt x="3678" y="70"/>
                    <a:pt x="3678" y="70"/>
                    <a:pt x="3670" y="67"/>
                  </a:cubicBezTo>
                  <a:cubicBezTo>
                    <a:pt x="3670" y="77"/>
                    <a:pt x="3670" y="87"/>
                    <a:pt x="3670" y="98"/>
                  </a:cubicBezTo>
                  <a:cubicBezTo>
                    <a:pt x="3675" y="100"/>
                    <a:pt x="3681" y="101"/>
                    <a:pt x="3686" y="103"/>
                  </a:cubicBezTo>
                  <a:cubicBezTo>
                    <a:pt x="3699" y="109"/>
                    <a:pt x="3705" y="120"/>
                    <a:pt x="3705" y="137"/>
                  </a:cubicBezTo>
                  <a:cubicBezTo>
                    <a:pt x="3704" y="148"/>
                    <a:pt x="3696" y="158"/>
                    <a:pt x="3685" y="163"/>
                  </a:cubicBezTo>
                  <a:cubicBezTo>
                    <a:pt x="3680" y="165"/>
                    <a:pt x="3673" y="165"/>
                    <a:pt x="3671" y="169"/>
                  </a:cubicBezTo>
                  <a:cubicBezTo>
                    <a:pt x="3668" y="173"/>
                    <a:pt x="3670" y="180"/>
                    <a:pt x="3670" y="185"/>
                  </a:cubicBezTo>
                  <a:cubicBezTo>
                    <a:pt x="3670" y="189"/>
                    <a:pt x="3670" y="193"/>
                    <a:pt x="3670" y="197"/>
                  </a:cubicBezTo>
                  <a:cubicBezTo>
                    <a:pt x="3670" y="198"/>
                    <a:pt x="3671" y="198"/>
                    <a:pt x="3671" y="198"/>
                  </a:cubicBezTo>
                  <a:cubicBezTo>
                    <a:pt x="3695" y="175"/>
                    <a:pt x="3718" y="152"/>
                    <a:pt x="3742" y="128"/>
                  </a:cubicBezTo>
                  <a:cubicBezTo>
                    <a:pt x="3737" y="123"/>
                    <a:pt x="3732" y="119"/>
                    <a:pt x="3726" y="114"/>
                  </a:cubicBezTo>
                  <a:cubicBezTo>
                    <a:pt x="3746" y="108"/>
                    <a:pt x="3766" y="103"/>
                    <a:pt x="3787" y="98"/>
                  </a:cubicBezTo>
                  <a:cubicBezTo>
                    <a:pt x="3785" y="119"/>
                    <a:pt x="3782" y="140"/>
                    <a:pt x="3780" y="1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 userDrawn="1"/>
        </p:nvGrpSpPr>
        <p:grpSpPr>
          <a:xfrm>
            <a:off x="5643" y="1190"/>
            <a:ext cx="12192000" cy="1027113"/>
            <a:chOff x="-714810" y="7446432"/>
            <a:chExt cx="14411326" cy="1027113"/>
          </a:xfrm>
        </p:grpSpPr>
        <p:sp>
          <p:nvSpPr>
            <p:cNvPr id="3" name="Freeform 5"/>
            <p:cNvSpPr>
              <a:spLocks/>
            </p:cNvSpPr>
            <p:nvPr userDrawn="1"/>
          </p:nvSpPr>
          <p:spPr bwMode="auto">
            <a:xfrm>
              <a:off x="-20638" y="7972425"/>
              <a:ext cx="60325" cy="120650"/>
            </a:xfrm>
            <a:custGeom>
              <a:avLst/>
              <a:gdLst>
                <a:gd name="T0" fmla="*/ 16 w 16"/>
                <a:gd name="T1" fmla="*/ 16 h 32"/>
                <a:gd name="T2" fmla="*/ 0 w 16"/>
                <a:gd name="T3" fmla="*/ 0 h 32"/>
                <a:gd name="T4" fmla="*/ 0 w 16"/>
                <a:gd name="T5" fmla="*/ 32 h 32"/>
                <a:gd name="T6" fmla="*/ 16 w 16"/>
                <a:gd name="T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2">
                  <a:moveTo>
                    <a:pt x="16" y="16"/>
                  </a:moveTo>
                  <a:cubicBezTo>
                    <a:pt x="16" y="8"/>
                    <a:pt x="11" y="2"/>
                    <a:pt x="0" y="0"/>
                  </a:cubicBezTo>
                  <a:cubicBezTo>
                    <a:pt x="0" y="11"/>
                    <a:pt x="0" y="21"/>
                    <a:pt x="0" y="32"/>
                  </a:cubicBezTo>
                  <a:cubicBezTo>
                    <a:pt x="10" y="30"/>
                    <a:pt x="16" y="24"/>
                    <a:pt x="16" y="16"/>
                  </a:cubicBezTo>
                  <a:close/>
                </a:path>
              </a:pathLst>
            </a:custGeom>
            <a:solidFill>
              <a:srgbClr val="1DB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/>
            <p:cNvSpPr>
              <a:spLocks/>
            </p:cNvSpPr>
            <p:nvPr userDrawn="1"/>
          </p:nvSpPr>
          <p:spPr bwMode="auto">
            <a:xfrm>
              <a:off x="-109538" y="7770813"/>
              <a:ext cx="52388" cy="106363"/>
            </a:xfrm>
            <a:custGeom>
              <a:avLst/>
              <a:gdLst>
                <a:gd name="T0" fmla="*/ 0 w 14"/>
                <a:gd name="T1" fmla="*/ 13 h 28"/>
                <a:gd name="T2" fmla="*/ 14 w 14"/>
                <a:gd name="T3" fmla="*/ 28 h 28"/>
                <a:gd name="T4" fmla="*/ 14 w 14"/>
                <a:gd name="T5" fmla="*/ 0 h 28"/>
                <a:gd name="T6" fmla="*/ 0 w 14"/>
                <a:gd name="T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8">
                  <a:moveTo>
                    <a:pt x="0" y="13"/>
                  </a:moveTo>
                  <a:cubicBezTo>
                    <a:pt x="0" y="21"/>
                    <a:pt x="3" y="25"/>
                    <a:pt x="14" y="28"/>
                  </a:cubicBezTo>
                  <a:cubicBezTo>
                    <a:pt x="14" y="19"/>
                    <a:pt x="14" y="10"/>
                    <a:pt x="14" y="0"/>
                  </a:cubicBezTo>
                  <a:cubicBezTo>
                    <a:pt x="6" y="2"/>
                    <a:pt x="1" y="5"/>
                    <a:pt x="0" y="13"/>
                  </a:cubicBezTo>
                  <a:close/>
                </a:path>
              </a:pathLst>
            </a:custGeom>
            <a:solidFill>
              <a:srgbClr val="1DB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/>
            <p:cNvSpPr>
              <a:spLocks noEditPoints="1"/>
            </p:cNvSpPr>
            <p:nvPr userDrawn="1"/>
          </p:nvSpPr>
          <p:spPr bwMode="auto">
            <a:xfrm>
              <a:off x="-714810" y="7446432"/>
              <a:ext cx="14411326" cy="1027113"/>
            </a:xfrm>
            <a:custGeom>
              <a:avLst/>
              <a:gdLst>
                <a:gd name="T0" fmla="*/ 2338 w 3840"/>
                <a:gd name="T1" fmla="*/ 0 h 271"/>
                <a:gd name="T2" fmla="*/ 0 w 3840"/>
                <a:gd name="T3" fmla="*/ 271 h 271"/>
                <a:gd name="T4" fmla="*/ 3241 w 3840"/>
                <a:gd name="T5" fmla="*/ 271 h 271"/>
                <a:gd name="T6" fmla="*/ 3840 w 3840"/>
                <a:gd name="T7" fmla="*/ 0 h 271"/>
                <a:gd name="T8" fmla="*/ 129 w 3840"/>
                <a:gd name="T9" fmla="*/ 101 h 271"/>
                <a:gd name="T10" fmla="*/ 116 w 3840"/>
                <a:gd name="T11" fmla="*/ 95 h 271"/>
                <a:gd name="T12" fmla="*/ 122 w 3840"/>
                <a:gd name="T13" fmla="*/ 36 h 271"/>
                <a:gd name="T14" fmla="*/ 130 w 3840"/>
                <a:gd name="T15" fmla="*/ 24 h 271"/>
                <a:gd name="T16" fmla="*/ 138 w 3840"/>
                <a:gd name="T17" fmla="*/ 24 h 271"/>
                <a:gd name="T18" fmla="*/ 148 w 3840"/>
                <a:gd name="T19" fmla="*/ 36 h 271"/>
                <a:gd name="T20" fmla="*/ 164 w 3840"/>
                <a:gd name="T21" fmla="*/ 70 h 271"/>
                <a:gd name="T22" fmla="*/ 139 w 3840"/>
                <a:gd name="T23" fmla="*/ 50 h 271"/>
                <a:gd name="T24" fmla="*/ 142 w 3840"/>
                <a:gd name="T25" fmla="*/ 83 h 271"/>
                <a:gd name="T26" fmla="*/ 174 w 3840"/>
                <a:gd name="T27" fmla="*/ 118 h 271"/>
                <a:gd name="T28" fmla="*/ 138 w 3840"/>
                <a:gd name="T29" fmla="*/ 160 h 271"/>
                <a:gd name="T30" fmla="*/ 129 w 3840"/>
                <a:gd name="T31" fmla="*/ 160 h 271"/>
                <a:gd name="T32" fmla="*/ 94 w 3840"/>
                <a:gd name="T33" fmla="*/ 123 h 271"/>
                <a:gd name="T34" fmla="*/ 113 w 3840"/>
                <a:gd name="T35" fmla="*/ 117 h 271"/>
                <a:gd name="T36" fmla="*/ 129 w 3840"/>
                <a:gd name="T37" fmla="*/ 101 h 271"/>
                <a:gd name="T38" fmla="*/ 102 w 3840"/>
                <a:gd name="T39" fmla="*/ 180 h 271"/>
                <a:gd name="T40" fmla="*/ 70 w 3840"/>
                <a:gd name="T41" fmla="*/ 162 h 271"/>
                <a:gd name="T42" fmla="*/ 52 w 3840"/>
                <a:gd name="T43" fmla="*/ 157 h 271"/>
                <a:gd name="T44" fmla="*/ 85 w 3840"/>
                <a:gd name="T45" fmla="*/ 187 h 271"/>
                <a:gd name="T46" fmla="*/ 82 w 3840"/>
                <a:gd name="T47" fmla="*/ 197 h 271"/>
                <a:gd name="T48" fmla="*/ 52 w 3840"/>
                <a:gd name="T49" fmla="*/ 157 h 271"/>
                <a:gd name="T50" fmla="*/ 207 w 3840"/>
                <a:gd name="T51" fmla="*/ 233 h 271"/>
                <a:gd name="T52" fmla="*/ 111 w 3840"/>
                <a:gd name="T53" fmla="*/ 248 h 271"/>
                <a:gd name="T54" fmla="*/ 54 w 3840"/>
                <a:gd name="T55" fmla="*/ 202 h 271"/>
                <a:gd name="T56" fmla="*/ 34 w 3840"/>
                <a:gd name="T57" fmla="*/ 170 h 271"/>
                <a:gd name="T58" fmla="*/ 50 w 3840"/>
                <a:gd name="T59" fmla="*/ 169 h 271"/>
                <a:gd name="T60" fmla="*/ 103 w 3840"/>
                <a:gd name="T61" fmla="*/ 213 h 271"/>
                <a:gd name="T62" fmla="*/ 148 w 3840"/>
                <a:gd name="T63" fmla="*/ 216 h 271"/>
                <a:gd name="T64" fmla="*/ 149 w 3840"/>
                <a:gd name="T65" fmla="*/ 208 h 271"/>
                <a:gd name="T66" fmla="*/ 97 w 3840"/>
                <a:gd name="T67" fmla="*/ 201 h 271"/>
                <a:gd name="T68" fmla="*/ 98 w 3840"/>
                <a:gd name="T69" fmla="*/ 188 h 271"/>
                <a:gd name="T70" fmla="*/ 158 w 3840"/>
                <a:gd name="T71" fmla="*/ 180 h 271"/>
                <a:gd name="T72" fmla="*/ 212 w 3840"/>
                <a:gd name="T73" fmla="*/ 192 h 271"/>
                <a:gd name="T74" fmla="*/ 212 w 3840"/>
                <a:gd name="T75" fmla="*/ 227 h 271"/>
                <a:gd name="T76" fmla="*/ 227 w 3840"/>
                <a:gd name="T77" fmla="*/ 248 h 271"/>
                <a:gd name="T78" fmla="*/ 219 w 3840"/>
                <a:gd name="T79" fmla="*/ 212 h 271"/>
                <a:gd name="T80" fmla="*/ 225 w 3840"/>
                <a:gd name="T81" fmla="*/ 177 h 271"/>
                <a:gd name="T82" fmla="*/ 239 w 3840"/>
                <a:gd name="T83" fmla="*/ 24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40" h="271">
                  <a:moveTo>
                    <a:pt x="3241" y="0"/>
                  </a:moveTo>
                  <a:cubicBezTo>
                    <a:pt x="2338" y="0"/>
                    <a:pt x="2338" y="0"/>
                    <a:pt x="23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38" y="271"/>
                    <a:pt x="2338" y="271"/>
                    <a:pt x="2338" y="271"/>
                  </a:cubicBezTo>
                  <a:cubicBezTo>
                    <a:pt x="3241" y="271"/>
                    <a:pt x="3241" y="271"/>
                    <a:pt x="3241" y="271"/>
                  </a:cubicBezTo>
                  <a:cubicBezTo>
                    <a:pt x="3840" y="271"/>
                    <a:pt x="3840" y="271"/>
                    <a:pt x="3840" y="271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241" y="0"/>
                  </a:lnTo>
                  <a:close/>
                  <a:moveTo>
                    <a:pt x="129" y="101"/>
                  </a:moveTo>
                  <a:cubicBezTo>
                    <a:pt x="129" y="100"/>
                    <a:pt x="126" y="98"/>
                    <a:pt x="125" y="98"/>
                  </a:cubicBezTo>
                  <a:cubicBezTo>
                    <a:pt x="122" y="97"/>
                    <a:pt x="119" y="96"/>
                    <a:pt x="116" y="95"/>
                  </a:cubicBezTo>
                  <a:cubicBezTo>
                    <a:pt x="102" y="88"/>
                    <a:pt x="95" y="78"/>
                    <a:pt x="96" y="63"/>
                  </a:cubicBezTo>
                  <a:cubicBezTo>
                    <a:pt x="98" y="48"/>
                    <a:pt x="106" y="39"/>
                    <a:pt x="122" y="36"/>
                  </a:cubicBezTo>
                  <a:cubicBezTo>
                    <a:pt x="124" y="35"/>
                    <a:pt x="126" y="35"/>
                    <a:pt x="129" y="34"/>
                  </a:cubicBezTo>
                  <a:cubicBezTo>
                    <a:pt x="129" y="31"/>
                    <a:pt x="129" y="27"/>
                    <a:pt x="130" y="24"/>
                  </a:cubicBezTo>
                  <a:cubicBezTo>
                    <a:pt x="130" y="23"/>
                    <a:pt x="133" y="21"/>
                    <a:pt x="135" y="21"/>
                  </a:cubicBezTo>
                  <a:cubicBezTo>
                    <a:pt x="136" y="20"/>
                    <a:pt x="138" y="23"/>
                    <a:pt x="138" y="24"/>
                  </a:cubicBezTo>
                  <a:cubicBezTo>
                    <a:pt x="139" y="27"/>
                    <a:pt x="138" y="31"/>
                    <a:pt x="138" y="34"/>
                  </a:cubicBezTo>
                  <a:cubicBezTo>
                    <a:pt x="142" y="35"/>
                    <a:pt x="145" y="36"/>
                    <a:pt x="148" y="36"/>
                  </a:cubicBezTo>
                  <a:cubicBezTo>
                    <a:pt x="159" y="39"/>
                    <a:pt x="166" y="46"/>
                    <a:pt x="170" y="56"/>
                  </a:cubicBezTo>
                  <a:cubicBezTo>
                    <a:pt x="172" y="63"/>
                    <a:pt x="169" y="68"/>
                    <a:pt x="164" y="70"/>
                  </a:cubicBezTo>
                  <a:cubicBezTo>
                    <a:pt x="159" y="72"/>
                    <a:pt x="154" y="69"/>
                    <a:pt x="151" y="63"/>
                  </a:cubicBezTo>
                  <a:cubicBezTo>
                    <a:pt x="149" y="57"/>
                    <a:pt x="146" y="52"/>
                    <a:pt x="139" y="50"/>
                  </a:cubicBezTo>
                  <a:cubicBezTo>
                    <a:pt x="139" y="60"/>
                    <a:pt x="138" y="70"/>
                    <a:pt x="139" y="79"/>
                  </a:cubicBezTo>
                  <a:cubicBezTo>
                    <a:pt x="139" y="80"/>
                    <a:pt x="141" y="82"/>
                    <a:pt x="142" y="83"/>
                  </a:cubicBezTo>
                  <a:cubicBezTo>
                    <a:pt x="144" y="84"/>
                    <a:pt x="147" y="84"/>
                    <a:pt x="149" y="85"/>
                  </a:cubicBezTo>
                  <a:cubicBezTo>
                    <a:pt x="167" y="91"/>
                    <a:pt x="175" y="101"/>
                    <a:pt x="174" y="118"/>
                  </a:cubicBezTo>
                  <a:cubicBezTo>
                    <a:pt x="173" y="133"/>
                    <a:pt x="163" y="146"/>
                    <a:pt x="147" y="149"/>
                  </a:cubicBezTo>
                  <a:cubicBezTo>
                    <a:pt x="140" y="150"/>
                    <a:pt x="138" y="153"/>
                    <a:pt x="138" y="160"/>
                  </a:cubicBezTo>
                  <a:cubicBezTo>
                    <a:pt x="139" y="163"/>
                    <a:pt x="139" y="167"/>
                    <a:pt x="134" y="167"/>
                  </a:cubicBezTo>
                  <a:cubicBezTo>
                    <a:pt x="129" y="167"/>
                    <a:pt x="129" y="163"/>
                    <a:pt x="129" y="160"/>
                  </a:cubicBezTo>
                  <a:cubicBezTo>
                    <a:pt x="130" y="153"/>
                    <a:pt x="128" y="150"/>
                    <a:pt x="121" y="149"/>
                  </a:cubicBezTo>
                  <a:cubicBezTo>
                    <a:pt x="107" y="146"/>
                    <a:pt x="97" y="137"/>
                    <a:pt x="94" y="123"/>
                  </a:cubicBezTo>
                  <a:cubicBezTo>
                    <a:pt x="92" y="116"/>
                    <a:pt x="95" y="111"/>
                    <a:pt x="101" y="109"/>
                  </a:cubicBezTo>
                  <a:cubicBezTo>
                    <a:pt x="106" y="107"/>
                    <a:pt x="111" y="110"/>
                    <a:pt x="113" y="117"/>
                  </a:cubicBezTo>
                  <a:cubicBezTo>
                    <a:pt x="118" y="129"/>
                    <a:pt x="119" y="131"/>
                    <a:pt x="129" y="134"/>
                  </a:cubicBezTo>
                  <a:cubicBezTo>
                    <a:pt x="129" y="123"/>
                    <a:pt x="129" y="112"/>
                    <a:pt x="129" y="101"/>
                  </a:cubicBezTo>
                  <a:close/>
                  <a:moveTo>
                    <a:pt x="81" y="161"/>
                  </a:moveTo>
                  <a:cubicBezTo>
                    <a:pt x="88" y="167"/>
                    <a:pt x="95" y="173"/>
                    <a:pt x="102" y="180"/>
                  </a:cubicBezTo>
                  <a:cubicBezTo>
                    <a:pt x="98" y="181"/>
                    <a:pt x="95" y="182"/>
                    <a:pt x="93" y="183"/>
                  </a:cubicBezTo>
                  <a:cubicBezTo>
                    <a:pt x="85" y="176"/>
                    <a:pt x="78" y="169"/>
                    <a:pt x="70" y="162"/>
                  </a:cubicBezTo>
                  <a:cubicBezTo>
                    <a:pt x="74" y="156"/>
                    <a:pt x="78" y="158"/>
                    <a:pt x="81" y="161"/>
                  </a:cubicBezTo>
                  <a:close/>
                  <a:moveTo>
                    <a:pt x="52" y="157"/>
                  </a:moveTo>
                  <a:cubicBezTo>
                    <a:pt x="55" y="159"/>
                    <a:pt x="60" y="159"/>
                    <a:pt x="62" y="161"/>
                  </a:cubicBezTo>
                  <a:cubicBezTo>
                    <a:pt x="70" y="169"/>
                    <a:pt x="78" y="178"/>
                    <a:pt x="85" y="187"/>
                  </a:cubicBezTo>
                  <a:cubicBezTo>
                    <a:pt x="87" y="189"/>
                    <a:pt x="86" y="194"/>
                    <a:pt x="86" y="198"/>
                  </a:cubicBezTo>
                  <a:cubicBezTo>
                    <a:pt x="84" y="197"/>
                    <a:pt x="83" y="197"/>
                    <a:pt x="82" y="197"/>
                  </a:cubicBezTo>
                  <a:cubicBezTo>
                    <a:pt x="72" y="185"/>
                    <a:pt x="61" y="172"/>
                    <a:pt x="51" y="160"/>
                  </a:cubicBezTo>
                  <a:cubicBezTo>
                    <a:pt x="51" y="159"/>
                    <a:pt x="51" y="158"/>
                    <a:pt x="52" y="157"/>
                  </a:cubicBezTo>
                  <a:close/>
                  <a:moveTo>
                    <a:pt x="212" y="227"/>
                  </a:moveTo>
                  <a:cubicBezTo>
                    <a:pt x="212" y="231"/>
                    <a:pt x="211" y="232"/>
                    <a:pt x="207" y="233"/>
                  </a:cubicBezTo>
                  <a:cubicBezTo>
                    <a:pt x="182" y="239"/>
                    <a:pt x="157" y="245"/>
                    <a:pt x="133" y="249"/>
                  </a:cubicBezTo>
                  <a:cubicBezTo>
                    <a:pt x="126" y="251"/>
                    <a:pt x="118" y="248"/>
                    <a:pt x="111" y="248"/>
                  </a:cubicBezTo>
                  <a:cubicBezTo>
                    <a:pt x="111" y="248"/>
                    <a:pt x="111" y="248"/>
                    <a:pt x="110" y="248"/>
                  </a:cubicBezTo>
                  <a:cubicBezTo>
                    <a:pt x="85" y="241"/>
                    <a:pt x="66" y="226"/>
                    <a:pt x="54" y="202"/>
                  </a:cubicBezTo>
                  <a:cubicBezTo>
                    <a:pt x="50" y="194"/>
                    <a:pt x="43" y="186"/>
                    <a:pt x="38" y="178"/>
                  </a:cubicBezTo>
                  <a:cubicBezTo>
                    <a:pt x="36" y="176"/>
                    <a:pt x="35" y="173"/>
                    <a:pt x="34" y="170"/>
                  </a:cubicBezTo>
                  <a:cubicBezTo>
                    <a:pt x="32" y="165"/>
                    <a:pt x="36" y="162"/>
                    <a:pt x="41" y="164"/>
                  </a:cubicBezTo>
                  <a:cubicBezTo>
                    <a:pt x="44" y="165"/>
                    <a:pt x="48" y="167"/>
                    <a:pt x="50" y="169"/>
                  </a:cubicBezTo>
                  <a:cubicBezTo>
                    <a:pt x="58" y="178"/>
                    <a:pt x="66" y="186"/>
                    <a:pt x="73" y="195"/>
                  </a:cubicBezTo>
                  <a:cubicBezTo>
                    <a:pt x="80" y="205"/>
                    <a:pt x="89" y="213"/>
                    <a:pt x="103" y="213"/>
                  </a:cubicBezTo>
                  <a:cubicBezTo>
                    <a:pt x="115" y="213"/>
                    <a:pt x="127" y="215"/>
                    <a:pt x="138" y="216"/>
                  </a:cubicBezTo>
                  <a:cubicBezTo>
                    <a:pt x="142" y="216"/>
                    <a:pt x="145" y="217"/>
                    <a:pt x="148" y="216"/>
                  </a:cubicBezTo>
                  <a:cubicBezTo>
                    <a:pt x="150" y="216"/>
                    <a:pt x="152" y="213"/>
                    <a:pt x="154" y="212"/>
                  </a:cubicBezTo>
                  <a:cubicBezTo>
                    <a:pt x="152" y="210"/>
                    <a:pt x="151" y="208"/>
                    <a:pt x="149" y="208"/>
                  </a:cubicBezTo>
                  <a:cubicBezTo>
                    <a:pt x="134" y="206"/>
                    <a:pt x="119" y="204"/>
                    <a:pt x="104" y="202"/>
                  </a:cubicBezTo>
                  <a:cubicBezTo>
                    <a:pt x="102" y="202"/>
                    <a:pt x="99" y="202"/>
                    <a:pt x="97" y="201"/>
                  </a:cubicBezTo>
                  <a:cubicBezTo>
                    <a:pt x="95" y="199"/>
                    <a:pt x="92" y="196"/>
                    <a:pt x="92" y="194"/>
                  </a:cubicBezTo>
                  <a:cubicBezTo>
                    <a:pt x="93" y="192"/>
                    <a:pt x="96" y="188"/>
                    <a:pt x="98" y="188"/>
                  </a:cubicBezTo>
                  <a:cubicBezTo>
                    <a:pt x="104" y="187"/>
                    <a:pt x="110" y="187"/>
                    <a:pt x="116" y="187"/>
                  </a:cubicBezTo>
                  <a:cubicBezTo>
                    <a:pt x="131" y="189"/>
                    <a:pt x="145" y="189"/>
                    <a:pt x="158" y="180"/>
                  </a:cubicBezTo>
                  <a:cubicBezTo>
                    <a:pt x="175" y="168"/>
                    <a:pt x="192" y="176"/>
                    <a:pt x="208" y="184"/>
                  </a:cubicBezTo>
                  <a:cubicBezTo>
                    <a:pt x="210" y="185"/>
                    <a:pt x="212" y="190"/>
                    <a:pt x="212" y="192"/>
                  </a:cubicBezTo>
                  <a:cubicBezTo>
                    <a:pt x="213" y="198"/>
                    <a:pt x="212" y="204"/>
                    <a:pt x="212" y="210"/>
                  </a:cubicBezTo>
                  <a:cubicBezTo>
                    <a:pt x="212" y="215"/>
                    <a:pt x="212" y="221"/>
                    <a:pt x="212" y="227"/>
                  </a:cubicBezTo>
                  <a:close/>
                  <a:moveTo>
                    <a:pt x="232" y="248"/>
                  </a:moveTo>
                  <a:cubicBezTo>
                    <a:pt x="230" y="247"/>
                    <a:pt x="229" y="247"/>
                    <a:pt x="227" y="248"/>
                  </a:cubicBezTo>
                  <a:cubicBezTo>
                    <a:pt x="221" y="248"/>
                    <a:pt x="219" y="246"/>
                    <a:pt x="219" y="240"/>
                  </a:cubicBezTo>
                  <a:cubicBezTo>
                    <a:pt x="220" y="231"/>
                    <a:pt x="219" y="221"/>
                    <a:pt x="219" y="212"/>
                  </a:cubicBezTo>
                  <a:cubicBezTo>
                    <a:pt x="219" y="202"/>
                    <a:pt x="219" y="192"/>
                    <a:pt x="219" y="183"/>
                  </a:cubicBezTo>
                  <a:cubicBezTo>
                    <a:pt x="219" y="178"/>
                    <a:pt x="221" y="177"/>
                    <a:pt x="225" y="177"/>
                  </a:cubicBezTo>
                  <a:cubicBezTo>
                    <a:pt x="242" y="177"/>
                    <a:pt x="239" y="176"/>
                    <a:pt x="239" y="190"/>
                  </a:cubicBezTo>
                  <a:cubicBezTo>
                    <a:pt x="239" y="207"/>
                    <a:pt x="239" y="223"/>
                    <a:pt x="239" y="240"/>
                  </a:cubicBezTo>
                  <a:cubicBezTo>
                    <a:pt x="239" y="246"/>
                    <a:pt x="238" y="248"/>
                    <a:pt x="232" y="248"/>
                  </a:cubicBezTo>
                  <a:close/>
                </a:path>
              </a:pathLst>
            </a:custGeom>
            <a:solidFill>
              <a:srgbClr val="1DB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5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7" r:id="rId5"/>
    <p:sldLayoutId id="2147483736" r:id="rId6"/>
    <p:sldLayoutId id="2147483740" r:id="rId7"/>
    <p:sldLayoutId id="2147483741" r:id="rId8"/>
    <p:sldLayoutId id="2147483744" r:id="rId9"/>
    <p:sldLayoutId id="2147483742" r:id="rId10"/>
    <p:sldLayoutId id="2147483745" r:id="rId11"/>
    <p:sldLayoutId id="2147483748" r:id="rId12"/>
    <p:sldLayoutId id="2147483749" r:id="rId13"/>
    <p:sldLayoutId id="2147483753" r:id="rId14"/>
    <p:sldLayoutId id="2147483754" r:id="rId15"/>
    <p:sldLayoutId id="2147483750" r:id="rId16"/>
    <p:sldLayoutId id="2147483751" r:id="rId17"/>
    <p:sldLayoutId id="2147483752" r:id="rId18"/>
    <p:sldLayoutId id="2147483733" r:id="rId19"/>
    <p:sldLayoutId id="2147483757" r:id="rId20"/>
    <p:sldLayoutId id="2147483758" r:id="rId21"/>
    <p:sldLayoutId id="2147483759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969C49-711A-4922-B8BF-A1FEA74038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0" y="6536267"/>
            <a:ext cx="3810574" cy="322742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372401" y="4119143"/>
            <a:ext cx="5820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3600" b="1" dirty="0">
                <a:solidFill>
                  <a:srgbClr val="FFC000"/>
                </a:solidFill>
                <a:latin typeface="Arial Black" panose="020B0A04020102020204" pitchFamily="34" charset="0"/>
                <a:cs typeface="B Nazanin" panose="00000700000000000000" pitchFamily="2" charset="-78"/>
              </a:rPr>
              <a:t>قالب پاورپوینت مدیریت بازرگانی</a:t>
            </a:r>
            <a:endParaRPr lang="ko-KR" altLang="en-US" sz="3600" b="1" dirty="0">
              <a:solidFill>
                <a:srgbClr val="FFC000"/>
              </a:solidFill>
              <a:latin typeface="Arial Black" panose="020B0A04020102020204" pitchFamily="34" charset="0"/>
              <a:cs typeface="B Nazanin" panose="00000700000000000000" pitchFamily="2" charset="-78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8164182" y="5041944"/>
            <a:ext cx="34982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dirty="0">
                <a:cs typeface="B Nazanin" panose="00000700000000000000" pitchFamily="2" charset="-78"/>
              </a:rPr>
              <a:t>تم : پایان نامه</a:t>
            </a:r>
            <a:endParaRPr lang="ko-KR" altLang="en-US" sz="5400" dirty="0">
              <a:cs typeface="B Nazanin" panose="00000700000000000000" pitchFamily="2" charset="-78"/>
            </a:endParaRPr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DE4D76E2-6315-43EA-ACC9-02199F9EC62B}"/>
              </a:ext>
            </a:extLst>
          </p:cNvPr>
          <p:cNvSpPr/>
          <p:nvPr/>
        </p:nvSpPr>
        <p:spPr>
          <a:xfrm>
            <a:off x="8164183" y="-18062"/>
            <a:ext cx="4030134" cy="4030134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cs typeface="B Nazanin" panose="00000700000000000000" pitchFamily="2" charset="-78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6269500-71C2-496B-92C2-62B7104AA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49" y="1605544"/>
            <a:ext cx="7031001" cy="4745465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55A4B326-B020-4DF4-948F-54DA83C3FC97}"/>
              </a:ext>
            </a:extLst>
          </p:cNvPr>
          <p:cNvSpPr/>
          <p:nvPr/>
        </p:nvSpPr>
        <p:spPr>
          <a:xfrm>
            <a:off x="6441538" y="-19071"/>
            <a:ext cx="3810574" cy="322742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3C06D4C-43C0-49EE-A0B2-2835759B6F81}"/>
              </a:ext>
            </a:extLst>
          </p:cNvPr>
          <p:cNvCxnSpPr>
            <a:cxnSpLocks/>
          </p:cNvCxnSpPr>
          <p:nvPr/>
        </p:nvCxnSpPr>
        <p:spPr>
          <a:xfrm>
            <a:off x="555680" y="1605544"/>
            <a:ext cx="0" cy="46089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6F0A504-D99A-4D2F-B44B-BF57CBECA89C}"/>
              </a:ext>
            </a:extLst>
          </p:cNvPr>
          <p:cNvCxnSpPr>
            <a:cxnSpLocks/>
          </p:cNvCxnSpPr>
          <p:nvPr/>
        </p:nvCxnSpPr>
        <p:spPr>
          <a:xfrm flipH="1" flipV="1">
            <a:off x="555680" y="6348787"/>
            <a:ext cx="11554035" cy="18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>
            <a:extLst>
              <a:ext uri="{FF2B5EF4-FFF2-40B4-BE49-F238E27FC236}">
                <a16:creationId xmlns:a16="http://schemas.microsoft.com/office/drawing/2014/main" id="{3E1AD9F6-3473-46DC-8E71-F381B9C5A421}"/>
              </a:ext>
            </a:extLst>
          </p:cNvPr>
          <p:cNvSpPr/>
          <p:nvPr/>
        </p:nvSpPr>
        <p:spPr>
          <a:xfrm rot="16200000">
            <a:off x="-848397" y="5624910"/>
            <a:ext cx="2078925" cy="3600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700000000000000" pitchFamily="2" charset="-78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F227DAD-413B-49FA-609E-181B72C9A5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62988" y="566738"/>
            <a:ext cx="3051175" cy="2862263"/>
            <a:chOff x="5457" y="357"/>
            <a:chExt cx="1922" cy="180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DC2748F-F69E-A441-4A5D-E068ACAC1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26" y="526"/>
              <a:ext cx="953" cy="1569"/>
            </a:xfrm>
            <a:custGeom>
              <a:avLst/>
              <a:gdLst>
                <a:gd name="T0" fmla="*/ 62 w 118"/>
                <a:gd name="T1" fmla="*/ 173 h 194"/>
                <a:gd name="T2" fmla="*/ 62 w 118"/>
                <a:gd name="T3" fmla="*/ 187 h 194"/>
                <a:gd name="T4" fmla="*/ 55 w 118"/>
                <a:gd name="T5" fmla="*/ 194 h 194"/>
                <a:gd name="T6" fmla="*/ 49 w 118"/>
                <a:gd name="T7" fmla="*/ 186 h 194"/>
                <a:gd name="T8" fmla="*/ 49 w 118"/>
                <a:gd name="T9" fmla="*/ 174 h 194"/>
                <a:gd name="T10" fmla="*/ 31 w 118"/>
                <a:gd name="T11" fmla="*/ 167 h 194"/>
                <a:gd name="T12" fmla="*/ 3 w 118"/>
                <a:gd name="T13" fmla="*/ 138 h 194"/>
                <a:gd name="T14" fmla="*/ 8 w 118"/>
                <a:gd name="T15" fmla="*/ 119 h 194"/>
                <a:gd name="T16" fmla="*/ 26 w 118"/>
                <a:gd name="T17" fmla="*/ 125 h 194"/>
                <a:gd name="T18" fmla="*/ 34 w 118"/>
                <a:gd name="T19" fmla="*/ 141 h 194"/>
                <a:gd name="T20" fmla="*/ 38 w 118"/>
                <a:gd name="T21" fmla="*/ 146 h 194"/>
                <a:gd name="T22" fmla="*/ 48 w 118"/>
                <a:gd name="T23" fmla="*/ 150 h 194"/>
                <a:gd name="T24" fmla="*/ 50 w 118"/>
                <a:gd name="T25" fmla="*/ 141 h 194"/>
                <a:gd name="T26" fmla="*/ 49 w 118"/>
                <a:gd name="T27" fmla="*/ 108 h 194"/>
                <a:gd name="T28" fmla="*/ 45 w 118"/>
                <a:gd name="T29" fmla="*/ 103 h 194"/>
                <a:gd name="T30" fmla="*/ 30 w 118"/>
                <a:gd name="T31" fmla="*/ 97 h 194"/>
                <a:gd name="T32" fmla="*/ 6 w 118"/>
                <a:gd name="T33" fmla="*/ 55 h 194"/>
                <a:gd name="T34" fmla="*/ 37 w 118"/>
                <a:gd name="T35" fmla="*/ 21 h 194"/>
                <a:gd name="T36" fmla="*/ 49 w 118"/>
                <a:gd name="T37" fmla="*/ 19 h 194"/>
                <a:gd name="T38" fmla="*/ 49 w 118"/>
                <a:gd name="T39" fmla="*/ 8 h 194"/>
                <a:gd name="T40" fmla="*/ 56 w 118"/>
                <a:gd name="T41" fmla="*/ 0 h 194"/>
                <a:gd name="T42" fmla="*/ 62 w 118"/>
                <a:gd name="T43" fmla="*/ 8 h 194"/>
                <a:gd name="T44" fmla="*/ 62 w 118"/>
                <a:gd name="T45" fmla="*/ 19 h 194"/>
                <a:gd name="T46" fmla="*/ 73 w 118"/>
                <a:gd name="T47" fmla="*/ 21 h 194"/>
                <a:gd name="T48" fmla="*/ 103 w 118"/>
                <a:gd name="T49" fmla="*/ 50 h 194"/>
                <a:gd name="T50" fmla="*/ 95 w 118"/>
                <a:gd name="T51" fmla="*/ 66 h 194"/>
                <a:gd name="T52" fmla="*/ 79 w 118"/>
                <a:gd name="T53" fmla="*/ 58 h 194"/>
                <a:gd name="T54" fmla="*/ 62 w 118"/>
                <a:gd name="T55" fmla="*/ 40 h 194"/>
                <a:gd name="T56" fmla="*/ 62 w 118"/>
                <a:gd name="T57" fmla="*/ 81 h 194"/>
                <a:gd name="T58" fmla="*/ 81 w 118"/>
                <a:gd name="T59" fmla="*/ 87 h 194"/>
                <a:gd name="T60" fmla="*/ 98 w 118"/>
                <a:gd name="T61" fmla="*/ 155 h 194"/>
                <a:gd name="T62" fmla="*/ 62 w 118"/>
                <a:gd name="T63" fmla="*/ 173 h 194"/>
                <a:gd name="T64" fmla="*/ 61 w 118"/>
                <a:gd name="T65" fmla="*/ 108 h 194"/>
                <a:gd name="T66" fmla="*/ 62 w 118"/>
                <a:gd name="T67" fmla="*/ 148 h 194"/>
                <a:gd name="T68" fmla="*/ 66 w 118"/>
                <a:gd name="T69" fmla="*/ 152 h 194"/>
                <a:gd name="T70" fmla="*/ 82 w 118"/>
                <a:gd name="T71" fmla="*/ 121 h 194"/>
                <a:gd name="T72" fmla="*/ 61 w 118"/>
                <a:gd name="T73" fmla="*/ 108 h 194"/>
                <a:gd name="T74" fmla="*/ 49 w 118"/>
                <a:gd name="T75" fmla="*/ 77 h 194"/>
                <a:gd name="T76" fmla="*/ 49 w 118"/>
                <a:gd name="T77" fmla="*/ 40 h 194"/>
                <a:gd name="T78" fmla="*/ 31 w 118"/>
                <a:gd name="T79" fmla="*/ 57 h 194"/>
                <a:gd name="T80" fmla="*/ 49 w 118"/>
                <a:gd name="T81" fmla="*/ 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8" h="194">
                  <a:moveTo>
                    <a:pt x="62" y="173"/>
                  </a:moveTo>
                  <a:cubicBezTo>
                    <a:pt x="62" y="177"/>
                    <a:pt x="62" y="182"/>
                    <a:pt x="62" y="187"/>
                  </a:cubicBezTo>
                  <a:cubicBezTo>
                    <a:pt x="62" y="191"/>
                    <a:pt x="60" y="194"/>
                    <a:pt x="55" y="194"/>
                  </a:cubicBezTo>
                  <a:cubicBezTo>
                    <a:pt x="50" y="194"/>
                    <a:pt x="50" y="190"/>
                    <a:pt x="49" y="186"/>
                  </a:cubicBezTo>
                  <a:cubicBezTo>
                    <a:pt x="49" y="182"/>
                    <a:pt x="49" y="178"/>
                    <a:pt x="49" y="174"/>
                  </a:cubicBezTo>
                  <a:cubicBezTo>
                    <a:pt x="43" y="171"/>
                    <a:pt x="37" y="169"/>
                    <a:pt x="31" y="167"/>
                  </a:cubicBezTo>
                  <a:cubicBezTo>
                    <a:pt x="16" y="163"/>
                    <a:pt x="9" y="151"/>
                    <a:pt x="3" y="138"/>
                  </a:cubicBezTo>
                  <a:cubicBezTo>
                    <a:pt x="0" y="130"/>
                    <a:pt x="2" y="123"/>
                    <a:pt x="8" y="119"/>
                  </a:cubicBezTo>
                  <a:cubicBezTo>
                    <a:pt x="15" y="115"/>
                    <a:pt x="23" y="117"/>
                    <a:pt x="26" y="125"/>
                  </a:cubicBezTo>
                  <a:cubicBezTo>
                    <a:pt x="29" y="130"/>
                    <a:pt x="31" y="136"/>
                    <a:pt x="34" y="141"/>
                  </a:cubicBezTo>
                  <a:cubicBezTo>
                    <a:pt x="35" y="143"/>
                    <a:pt x="36" y="145"/>
                    <a:pt x="38" y="146"/>
                  </a:cubicBezTo>
                  <a:cubicBezTo>
                    <a:pt x="41" y="148"/>
                    <a:pt x="45" y="149"/>
                    <a:pt x="48" y="150"/>
                  </a:cubicBezTo>
                  <a:cubicBezTo>
                    <a:pt x="49" y="147"/>
                    <a:pt x="50" y="144"/>
                    <a:pt x="50" y="141"/>
                  </a:cubicBezTo>
                  <a:cubicBezTo>
                    <a:pt x="50" y="130"/>
                    <a:pt x="50" y="119"/>
                    <a:pt x="49" y="108"/>
                  </a:cubicBezTo>
                  <a:cubicBezTo>
                    <a:pt x="49" y="106"/>
                    <a:pt x="47" y="104"/>
                    <a:pt x="45" y="103"/>
                  </a:cubicBezTo>
                  <a:cubicBezTo>
                    <a:pt x="40" y="101"/>
                    <a:pt x="35" y="99"/>
                    <a:pt x="30" y="97"/>
                  </a:cubicBezTo>
                  <a:cubicBezTo>
                    <a:pt x="12" y="89"/>
                    <a:pt x="4" y="75"/>
                    <a:pt x="6" y="55"/>
                  </a:cubicBezTo>
                  <a:cubicBezTo>
                    <a:pt x="8" y="38"/>
                    <a:pt x="20" y="25"/>
                    <a:pt x="37" y="21"/>
                  </a:cubicBezTo>
                  <a:cubicBezTo>
                    <a:pt x="41" y="20"/>
                    <a:pt x="45" y="20"/>
                    <a:pt x="49" y="19"/>
                  </a:cubicBezTo>
                  <a:cubicBezTo>
                    <a:pt x="49" y="15"/>
                    <a:pt x="49" y="11"/>
                    <a:pt x="49" y="8"/>
                  </a:cubicBezTo>
                  <a:cubicBezTo>
                    <a:pt x="49" y="4"/>
                    <a:pt x="51" y="0"/>
                    <a:pt x="56" y="0"/>
                  </a:cubicBezTo>
                  <a:cubicBezTo>
                    <a:pt x="61" y="0"/>
                    <a:pt x="62" y="3"/>
                    <a:pt x="62" y="8"/>
                  </a:cubicBezTo>
                  <a:cubicBezTo>
                    <a:pt x="62" y="11"/>
                    <a:pt x="62" y="15"/>
                    <a:pt x="62" y="19"/>
                  </a:cubicBezTo>
                  <a:cubicBezTo>
                    <a:pt x="66" y="19"/>
                    <a:pt x="70" y="20"/>
                    <a:pt x="73" y="21"/>
                  </a:cubicBezTo>
                  <a:cubicBezTo>
                    <a:pt x="89" y="25"/>
                    <a:pt x="99" y="35"/>
                    <a:pt x="103" y="50"/>
                  </a:cubicBezTo>
                  <a:cubicBezTo>
                    <a:pt x="105" y="58"/>
                    <a:pt x="102" y="64"/>
                    <a:pt x="95" y="66"/>
                  </a:cubicBezTo>
                  <a:cubicBezTo>
                    <a:pt x="88" y="68"/>
                    <a:pt x="82" y="65"/>
                    <a:pt x="79" y="58"/>
                  </a:cubicBezTo>
                  <a:cubicBezTo>
                    <a:pt x="74" y="45"/>
                    <a:pt x="71" y="42"/>
                    <a:pt x="62" y="40"/>
                  </a:cubicBezTo>
                  <a:cubicBezTo>
                    <a:pt x="62" y="54"/>
                    <a:pt x="62" y="67"/>
                    <a:pt x="62" y="81"/>
                  </a:cubicBezTo>
                  <a:cubicBezTo>
                    <a:pt x="68" y="83"/>
                    <a:pt x="75" y="85"/>
                    <a:pt x="81" y="87"/>
                  </a:cubicBezTo>
                  <a:cubicBezTo>
                    <a:pt x="109" y="98"/>
                    <a:pt x="118" y="132"/>
                    <a:pt x="98" y="155"/>
                  </a:cubicBezTo>
                  <a:cubicBezTo>
                    <a:pt x="89" y="166"/>
                    <a:pt x="76" y="170"/>
                    <a:pt x="62" y="173"/>
                  </a:cubicBezTo>
                  <a:close/>
                  <a:moveTo>
                    <a:pt x="61" y="108"/>
                  </a:moveTo>
                  <a:cubicBezTo>
                    <a:pt x="61" y="122"/>
                    <a:pt x="61" y="135"/>
                    <a:pt x="62" y="148"/>
                  </a:cubicBezTo>
                  <a:cubicBezTo>
                    <a:pt x="62" y="149"/>
                    <a:pt x="64" y="152"/>
                    <a:pt x="66" y="152"/>
                  </a:cubicBezTo>
                  <a:cubicBezTo>
                    <a:pt x="78" y="151"/>
                    <a:pt x="89" y="131"/>
                    <a:pt x="82" y="121"/>
                  </a:cubicBezTo>
                  <a:cubicBezTo>
                    <a:pt x="78" y="115"/>
                    <a:pt x="71" y="110"/>
                    <a:pt x="61" y="108"/>
                  </a:cubicBezTo>
                  <a:close/>
                  <a:moveTo>
                    <a:pt x="49" y="77"/>
                  </a:moveTo>
                  <a:cubicBezTo>
                    <a:pt x="49" y="64"/>
                    <a:pt x="49" y="52"/>
                    <a:pt x="49" y="40"/>
                  </a:cubicBezTo>
                  <a:cubicBezTo>
                    <a:pt x="38" y="42"/>
                    <a:pt x="32" y="47"/>
                    <a:pt x="31" y="57"/>
                  </a:cubicBezTo>
                  <a:cubicBezTo>
                    <a:pt x="30" y="67"/>
                    <a:pt x="36" y="73"/>
                    <a:pt x="49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3DE1225-14C9-1C7E-EC6C-321D0971F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357"/>
              <a:ext cx="1252" cy="1803"/>
            </a:xfrm>
            <a:custGeom>
              <a:avLst/>
              <a:gdLst>
                <a:gd name="T0" fmla="*/ 155 w 155"/>
                <a:gd name="T1" fmla="*/ 17 h 223"/>
                <a:gd name="T2" fmla="*/ 150 w 155"/>
                <a:gd name="T3" fmla="*/ 29 h 223"/>
                <a:gd name="T4" fmla="*/ 118 w 155"/>
                <a:gd name="T5" fmla="*/ 26 h 223"/>
                <a:gd name="T6" fmla="*/ 116 w 155"/>
                <a:gd name="T7" fmla="*/ 42 h 223"/>
                <a:gd name="T8" fmla="*/ 113 w 155"/>
                <a:gd name="T9" fmla="*/ 46 h 223"/>
                <a:gd name="T10" fmla="*/ 113 w 155"/>
                <a:gd name="T11" fmla="*/ 69 h 223"/>
                <a:gd name="T12" fmla="*/ 100 w 155"/>
                <a:gd name="T13" fmla="*/ 79 h 223"/>
                <a:gd name="T14" fmla="*/ 97 w 155"/>
                <a:gd name="T15" fmla="*/ 78 h 223"/>
                <a:gd name="T16" fmla="*/ 90 w 155"/>
                <a:gd name="T17" fmla="*/ 67 h 223"/>
                <a:gd name="T18" fmla="*/ 82 w 155"/>
                <a:gd name="T19" fmla="*/ 65 h 223"/>
                <a:gd name="T20" fmla="*/ 69 w 155"/>
                <a:gd name="T21" fmla="*/ 66 h 223"/>
                <a:gd name="T22" fmla="*/ 72 w 155"/>
                <a:gd name="T23" fmla="*/ 74 h 223"/>
                <a:gd name="T24" fmla="*/ 79 w 155"/>
                <a:gd name="T25" fmla="*/ 80 h 223"/>
                <a:gd name="T26" fmla="*/ 73 w 155"/>
                <a:gd name="T27" fmla="*/ 83 h 223"/>
                <a:gd name="T28" fmla="*/ 70 w 155"/>
                <a:gd name="T29" fmla="*/ 94 h 223"/>
                <a:gd name="T30" fmla="*/ 74 w 155"/>
                <a:gd name="T31" fmla="*/ 99 h 223"/>
                <a:gd name="T32" fmla="*/ 73 w 155"/>
                <a:gd name="T33" fmla="*/ 109 h 223"/>
                <a:gd name="T34" fmla="*/ 68 w 155"/>
                <a:gd name="T35" fmla="*/ 117 h 223"/>
                <a:gd name="T36" fmla="*/ 59 w 155"/>
                <a:gd name="T37" fmla="*/ 122 h 223"/>
                <a:gd name="T38" fmla="*/ 52 w 155"/>
                <a:gd name="T39" fmla="*/ 119 h 223"/>
                <a:gd name="T40" fmla="*/ 47 w 155"/>
                <a:gd name="T41" fmla="*/ 104 h 223"/>
                <a:gd name="T42" fmla="*/ 46 w 155"/>
                <a:gd name="T43" fmla="*/ 99 h 223"/>
                <a:gd name="T44" fmla="*/ 33 w 155"/>
                <a:gd name="T45" fmla="*/ 83 h 223"/>
                <a:gd name="T46" fmla="*/ 24 w 155"/>
                <a:gd name="T47" fmla="*/ 92 h 223"/>
                <a:gd name="T48" fmla="*/ 109 w 155"/>
                <a:gd name="T49" fmla="*/ 201 h 223"/>
                <a:gd name="T50" fmla="*/ 132 w 155"/>
                <a:gd name="T51" fmla="*/ 200 h 223"/>
                <a:gd name="T52" fmla="*/ 154 w 155"/>
                <a:gd name="T53" fmla="*/ 205 h 223"/>
                <a:gd name="T54" fmla="*/ 33 w 155"/>
                <a:gd name="T55" fmla="*/ 178 h 223"/>
                <a:gd name="T56" fmla="*/ 32 w 155"/>
                <a:gd name="T57" fmla="*/ 45 h 223"/>
                <a:gd name="T58" fmla="*/ 155 w 155"/>
                <a:gd name="T5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5" h="223">
                  <a:moveTo>
                    <a:pt x="155" y="17"/>
                  </a:moveTo>
                  <a:cubicBezTo>
                    <a:pt x="153" y="21"/>
                    <a:pt x="152" y="25"/>
                    <a:pt x="150" y="29"/>
                  </a:cubicBezTo>
                  <a:cubicBezTo>
                    <a:pt x="139" y="28"/>
                    <a:pt x="129" y="18"/>
                    <a:pt x="118" y="26"/>
                  </a:cubicBezTo>
                  <a:cubicBezTo>
                    <a:pt x="126" y="33"/>
                    <a:pt x="125" y="38"/>
                    <a:pt x="116" y="42"/>
                  </a:cubicBezTo>
                  <a:cubicBezTo>
                    <a:pt x="115" y="43"/>
                    <a:pt x="113" y="44"/>
                    <a:pt x="113" y="46"/>
                  </a:cubicBezTo>
                  <a:cubicBezTo>
                    <a:pt x="113" y="53"/>
                    <a:pt x="113" y="60"/>
                    <a:pt x="113" y="69"/>
                  </a:cubicBezTo>
                  <a:cubicBezTo>
                    <a:pt x="106" y="68"/>
                    <a:pt x="97" y="64"/>
                    <a:pt x="100" y="79"/>
                  </a:cubicBezTo>
                  <a:cubicBezTo>
                    <a:pt x="99" y="79"/>
                    <a:pt x="98" y="78"/>
                    <a:pt x="97" y="78"/>
                  </a:cubicBezTo>
                  <a:cubicBezTo>
                    <a:pt x="94" y="74"/>
                    <a:pt x="92" y="70"/>
                    <a:pt x="90" y="67"/>
                  </a:cubicBezTo>
                  <a:cubicBezTo>
                    <a:pt x="87" y="66"/>
                    <a:pt x="84" y="66"/>
                    <a:pt x="82" y="65"/>
                  </a:cubicBezTo>
                  <a:cubicBezTo>
                    <a:pt x="77" y="61"/>
                    <a:pt x="72" y="63"/>
                    <a:pt x="69" y="66"/>
                  </a:cubicBezTo>
                  <a:cubicBezTo>
                    <a:pt x="64" y="70"/>
                    <a:pt x="69" y="72"/>
                    <a:pt x="72" y="74"/>
                  </a:cubicBezTo>
                  <a:cubicBezTo>
                    <a:pt x="74" y="76"/>
                    <a:pt x="76" y="78"/>
                    <a:pt x="79" y="80"/>
                  </a:cubicBezTo>
                  <a:cubicBezTo>
                    <a:pt x="76" y="82"/>
                    <a:pt x="75" y="83"/>
                    <a:pt x="73" y="83"/>
                  </a:cubicBezTo>
                  <a:cubicBezTo>
                    <a:pt x="68" y="86"/>
                    <a:pt x="67" y="89"/>
                    <a:pt x="70" y="94"/>
                  </a:cubicBezTo>
                  <a:cubicBezTo>
                    <a:pt x="71" y="96"/>
                    <a:pt x="73" y="97"/>
                    <a:pt x="74" y="99"/>
                  </a:cubicBezTo>
                  <a:cubicBezTo>
                    <a:pt x="77" y="103"/>
                    <a:pt x="78" y="106"/>
                    <a:pt x="73" y="109"/>
                  </a:cubicBezTo>
                  <a:cubicBezTo>
                    <a:pt x="71" y="111"/>
                    <a:pt x="70" y="115"/>
                    <a:pt x="68" y="117"/>
                  </a:cubicBezTo>
                  <a:cubicBezTo>
                    <a:pt x="65" y="119"/>
                    <a:pt x="62" y="121"/>
                    <a:pt x="59" y="122"/>
                  </a:cubicBezTo>
                  <a:cubicBezTo>
                    <a:pt x="57" y="122"/>
                    <a:pt x="53" y="121"/>
                    <a:pt x="52" y="119"/>
                  </a:cubicBezTo>
                  <a:cubicBezTo>
                    <a:pt x="49" y="114"/>
                    <a:pt x="48" y="109"/>
                    <a:pt x="47" y="104"/>
                  </a:cubicBezTo>
                  <a:cubicBezTo>
                    <a:pt x="46" y="103"/>
                    <a:pt x="46" y="101"/>
                    <a:pt x="46" y="99"/>
                  </a:cubicBezTo>
                  <a:cubicBezTo>
                    <a:pt x="39" y="100"/>
                    <a:pt x="35" y="97"/>
                    <a:pt x="33" y="83"/>
                  </a:cubicBezTo>
                  <a:cubicBezTo>
                    <a:pt x="29" y="85"/>
                    <a:pt x="25" y="87"/>
                    <a:pt x="24" y="92"/>
                  </a:cubicBezTo>
                  <a:cubicBezTo>
                    <a:pt x="12" y="146"/>
                    <a:pt x="54" y="200"/>
                    <a:pt x="109" y="201"/>
                  </a:cubicBezTo>
                  <a:cubicBezTo>
                    <a:pt x="116" y="201"/>
                    <a:pt x="124" y="200"/>
                    <a:pt x="132" y="200"/>
                  </a:cubicBezTo>
                  <a:cubicBezTo>
                    <a:pt x="139" y="201"/>
                    <a:pt x="146" y="203"/>
                    <a:pt x="154" y="205"/>
                  </a:cubicBezTo>
                  <a:cubicBezTo>
                    <a:pt x="116" y="223"/>
                    <a:pt x="66" y="218"/>
                    <a:pt x="33" y="178"/>
                  </a:cubicBezTo>
                  <a:cubicBezTo>
                    <a:pt x="0" y="140"/>
                    <a:pt x="0" y="83"/>
                    <a:pt x="32" y="45"/>
                  </a:cubicBezTo>
                  <a:cubicBezTo>
                    <a:pt x="67" y="4"/>
                    <a:pt x="121" y="0"/>
                    <a:pt x="155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5A322C3-13B4-F350-3BBB-D63571CB2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" y="1117"/>
              <a:ext cx="227" cy="388"/>
            </a:xfrm>
            <a:custGeom>
              <a:avLst/>
              <a:gdLst>
                <a:gd name="T0" fmla="*/ 15 w 28"/>
                <a:gd name="T1" fmla="*/ 0 h 48"/>
                <a:gd name="T2" fmla="*/ 21 w 28"/>
                <a:gd name="T3" fmla="*/ 12 h 48"/>
                <a:gd name="T4" fmla="*/ 24 w 28"/>
                <a:gd name="T5" fmla="*/ 18 h 48"/>
                <a:gd name="T6" fmla="*/ 25 w 28"/>
                <a:gd name="T7" fmla="*/ 25 h 48"/>
                <a:gd name="T8" fmla="*/ 28 w 28"/>
                <a:gd name="T9" fmla="*/ 39 h 48"/>
                <a:gd name="T10" fmla="*/ 12 w 28"/>
                <a:gd name="T11" fmla="*/ 40 h 48"/>
                <a:gd name="T12" fmla="*/ 5 w 28"/>
                <a:gd name="T13" fmla="*/ 40 h 48"/>
                <a:gd name="T14" fmla="*/ 1 w 28"/>
                <a:gd name="T15" fmla="*/ 38 h 48"/>
                <a:gd name="T16" fmla="*/ 1 w 28"/>
                <a:gd name="T17" fmla="*/ 33 h 48"/>
                <a:gd name="T18" fmla="*/ 15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5" y="0"/>
                  </a:moveTo>
                  <a:cubicBezTo>
                    <a:pt x="17" y="5"/>
                    <a:pt x="19" y="8"/>
                    <a:pt x="21" y="12"/>
                  </a:cubicBezTo>
                  <a:cubicBezTo>
                    <a:pt x="22" y="14"/>
                    <a:pt x="23" y="16"/>
                    <a:pt x="24" y="18"/>
                  </a:cubicBezTo>
                  <a:cubicBezTo>
                    <a:pt x="25" y="20"/>
                    <a:pt x="26" y="24"/>
                    <a:pt x="25" y="25"/>
                  </a:cubicBezTo>
                  <a:cubicBezTo>
                    <a:pt x="21" y="30"/>
                    <a:pt x="23" y="34"/>
                    <a:pt x="28" y="39"/>
                  </a:cubicBezTo>
                  <a:cubicBezTo>
                    <a:pt x="22" y="41"/>
                    <a:pt x="18" y="48"/>
                    <a:pt x="12" y="40"/>
                  </a:cubicBezTo>
                  <a:cubicBezTo>
                    <a:pt x="11" y="39"/>
                    <a:pt x="7" y="40"/>
                    <a:pt x="5" y="40"/>
                  </a:cubicBezTo>
                  <a:cubicBezTo>
                    <a:pt x="3" y="39"/>
                    <a:pt x="1" y="39"/>
                    <a:pt x="1" y="38"/>
                  </a:cubicBezTo>
                  <a:cubicBezTo>
                    <a:pt x="0" y="36"/>
                    <a:pt x="0" y="34"/>
                    <a:pt x="1" y="33"/>
                  </a:cubicBezTo>
                  <a:cubicBezTo>
                    <a:pt x="9" y="24"/>
                    <a:pt x="10" y="13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EDF0189-5E80-85B1-C482-D08D92004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9" y="1513"/>
              <a:ext cx="113" cy="162"/>
            </a:xfrm>
            <a:custGeom>
              <a:avLst/>
              <a:gdLst>
                <a:gd name="T0" fmla="*/ 5 w 14"/>
                <a:gd name="T1" fmla="*/ 19 h 20"/>
                <a:gd name="T2" fmla="*/ 2 w 14"/>
                <a:gd name="T3" fmla="*/ 10 h 20"/>
                <a:gd name="T4" fmla="*/ 1 w 14"/>
                <a:gd name="T5" fmla="*/ 3 h 20"/>
                <a:gd name="T6" fmla="*/ 9 w 14"/>
                <a:gd name="T7" fmla="*/ 1 h 20"/>
                <a:gd name="T8" fmla="*/ 13 w 14"/>
                <a:gd name="T9" fmla="*/ 8 h 20"/>
                <a:gd name="T10" fmla="*/ 8 w 14"/>
                <a:gd name="T11" fmla="*/ 20 h 20"/>
                <a:gd name="T12" fmla="*/ 5 w 14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0">
                  <a:moveTo>
                    <a:pt x="5" y="19"/>
                  </a:moveTo>
                  <a:cubicBezTo>
                    <a:pt x="4" y="16"/>
                    <a:pt x="3" y="13"/>
                    <a:pt x="2" y="10"/>
                  </a:cubicBezTo>
                  <a:cubicBezTo>
                    <a:pt x="1" y="8"/>
                    <a:pt x="0" y="4"/>
                    <a:pt x="1" y="3"/>
                  </a:cubicBezTo>
                  <a:cubicBezTo>
                    <a:pt x="3" y="1"/>
                    <a:pt x="7" y="0"/>
                    <a:pt x="9" y="1"/>
                  </a:cubicBezTo>
                  <a:cubicBezTo>
                    <a:pt x="11" y="2"/>
                    <a:pt x="14" y="6"/>
                    <a:pt x="13" y="8"/>
                  </a:cubicBezTo>
                  <a:cubicBezTo>
                    <a:pt x="13" y="12"/>
                    <a:pt x="10" y="16"/>
                    <a:pt x="8" y="20"/>
                  </a:cubicBezTo>
                  <a:cubicBezTo>
                    <a:pt x="7" y="20"/>
                    <a:pt x="6" y="20"/>
                    <a:pt x="5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s-PE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61">
            <a:extLst>
              <a:ext uri="{FF2B5EF4-FFF2-40B4-BE49-F238E27FC236}">
                <a16:creationId xmlns:a16="http://schemas.microsoft.com/office/drawing/2014/main" id="{8CDA45A8-E89C-44F5-A06F-692743C44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452117"/>
              </p:ext>
            </p:extLst>
          </p:nvPr>
        </p:nvGraphicFramePr>
        <p:xfrm>
          <a:off x="4400550" y="4190998"/>
          <a:ext cx="8048625" cy="200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تیمی ما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7C951-40E6-4D5B-BEB0-0EF2EEA3A266}"/>
              </a:ext>
            </a:extLst>
          </p:cNvPr>
          <p:cNvSpPr txBox="1"/>
          <p:nvPr/>
        </p:nvSpPr>
        <p:spPr>
          <a:xfrm>
            <a:off x="5124301" y="4569933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افزودن مهارت - 70٪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788D3D-8864-4597-8E67-73994C22CFA9}"/>
              </a:ext>
            </a:extLst>
          </p:cNvPr>
          <p:cNvSpPr txBox="1"/>
          <p:nvPr/>
        </p:nvSpPr>
        <p:spPr>
          <a:xfrm>
            <a:off x="5118968" y="4997789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افزودن مهارت - 80٪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A4E59-4BA5-407B-BFF9-15A1B1A74863}"/>
              </a:ext>
            </a:extLst>
          </p:cNvPr>
          <p:cNvSpPr txBox="1"/>
          <p:nvPr/>
        </p:nvSpPr>
        <p:spPr>
          <a:xfrm>
            <a:off x="5113635" y="5425645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افزودن مهارت - 60٪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B7641-1FF0-42E9-A070-C6D90234D20D}"/>
              </a:ext>
            </a:extLst>
          </p:cNvPr>
          <p:cNvSpPr txBox="1"/>
          <p:nvPr/>
        </p:nvSpPr>
        <p:spPr>
          <a:xfrm>
            <a:off x="5108302" y="5853501"/>
            <a:ext cx="20393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افزودن مهارت - 90٪</a:t>
            </a:r>
            <a:endParaRPr lang="en-US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6" name="Chart 21">
            <a:extLst>
              <a:ext uri="{FF2B5EF4-FFF2-40B4-BE49-F238E27FC236}">
                <a16:creationId xmlns:a16="http://schemas.microsoft.com/office/drawing/2014/main" id="{504DC2B7-EE7D-45B2-B9FD-270A98F58F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439442"/>
              </p:ext>
            </p:extLst>
          </p:nvPr>
        </p:nvGraphicFramePr>
        <p:xfrm>
          <a:off x="7854679" y="1959848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30">
            <a:extLst>
              <a:ext uri="{FF2B5EF4-FFF2-40B4-BE49-F238E27FC236}">
                <a16:creationId xmlns:a16="http://schemas.microsoft.com/office/drawing/2014/main" id="{3FB7DB10-95F6-454C-B35C-0AB40C3A1EED}"/>
              </a:ext>
            </a:extLst>
          </p:cNvPr>
          <p:cNvGrpSpPr/>
          <p:nvPr/>
        </p:nvGrpSpPr>
        <p:grpSpPr>
          <a:xfrm>
            <a:off x="10114041" y="2503658"/>
            <a:ext cx="1268359" cy="920637"/>
            <a:chOff x="7848856" y="4058120"/>
            <a:chExt cx="1006205" cy="920637"/>
          </a:xfrm>
        </p:grpSpPr>
        <p:sp>
          <p:nvSpPr>
            <p:cNvPr id="18" name="Rectangle 22">
              <a:extLst>
                <a:ext uri="{FF2B5EF4-FFF2-40B4-BE49-F238E27FC236}">
                  <a16:creationId xmlns:a16="http://schemas.microsoft.com/office/drawing/2014/main" id="{522560C6-0CEF-44EC-9860-1CF44948A011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262AD70F-E64A-45DA-A5A4-0FA818E083CD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1ECDB056-36D0-4EAF-A629-488CB69D60AC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91400822-6186-4C93-897F-E150AB12D260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5CC4F2-87A9-4192-BB97-674816444E75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8420CD-DE91-464D-BEC3-6EA800DC6A96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2C34A5-3B46-4ED7-81E7-590F3373C415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F7C1D6-AE72-48BC-8A59-8B03F80C76B7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텍스트 개체 틀 37">
            <a:extLst>
              <a:ext uri="{FF2B5EF4-FFF2-40B4-BE49-F238E27FC236}">
                <a16:creationId xmlns:a16="http://schemas.microsoft.com/office/drawing/2014/main" id="{EC0336A8-62C7-4869-9216-52E9D5D61CF3}"/>
              </a:ext>
            </a:extLst>
          </p:cNvPr>
          <p:cNvSpPr txBox="1">
            <a:spLocks/>
          </p:cNvSpPr>
          <p:nvPr/>
        </p:nvSpPr>
        <p:spPr>
          <a:xfrm>
            <a:off x="7916223" y="1590666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شرکت پروگرس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3246DC2A-0CCB-430C-A946-1FE37326650E}"/>
              </a:ext>
            </a:extLst>
          </p:cNvPr>
          <p:cNvSpPr txBox="1">
            <a:spLocks/>
          </p:cNvSpPr>
          <p:nvPr/>
        </p:nvSpPr>
        <p:spPr>
          <a:xfrm>
            <a:off x="4630892" y="1590666"/>
            <a:ext cx="2520280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تجربه کاری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D88B17E2-AD8E-4714-907C-9AF367A38BD5}"/>
              </a:ext>
            </a:extLst>
          </p:cNvPr>
          <p:cNvSpPr/>
          <p:nvPr/>
        </p:nvSpPr>
        <p:spPr>
          <a:xfrm>
            <a:off x="4630892" y="191976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2013 ~ 2014 متن را اینجا بنویسید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직사각형 5">
            <a:extLst>
              <a:ext uri="{FF2B5EF4-FFF2-40B4-BE49-F238E27FC236}">
                <a16:creationId xmlns:a16="http://schemas.microsoft.com/office/drawing/2014/main" id="{26BEE6EA-0D63-42B8-9236-B4D856FF4565}"/>
              </a:ext>
            </a:extLst>
          </p:cNvPr>
          <p:cNvSpPr/>
          <p:nvPr/>
        </p:nvSpPr>
        <p:spPr>
          <a:xfrm>
            <a:off x="4630892" y="2607158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2015 ~ 2016 اینجا متن کنید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직사각형 24">
            <a:extLst>
              <a:ext uri="{FF2B5EF4-FFF2-40B4-BE49-F238E27FC236}">
                <a16:creationId xmlns:a16="http://schemas.microsoft.com/office/drawing/2014/main" id="{5C507F03-64ED-4746-8025-A44501DDD088}"/>
              </a:ext>
            </a:extLst>
          </p:cNvPr>
          <p:cNvSpPr/>
          <p:nvPr/>
        </p:nvSpPr>
        <p:spPr>
          <a:xfrm>
            <a:off x="4630892" y="329455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2016 ~ 2019 اینجا متن کنید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7487040-848B-49E3-A91E-3904C9052B40}"/>
              </a:ext>
            </a:extLst>
          </p:cNvPr>
          <p:cNvSpPr/>
          <p:nvPr/>
        </p:nvSpPr>
        <p:spPr>
          <a:xfrm>
            <a:off x="762000" y="5624967"/>
            <a:ext cx="3200400" cy="585333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38">
            <a:extLst>
              <a:ext uri="{FF2B5EF4-FFF2-40B4-BE49-F238E27FC236}">
                <a16:creationId xmlns:a16="http://schemas.microsoft.com/office/drawing/2014/main" id="{CB9A1842-5141-4132-BFE6-781321331C41}"/>
              </a:ext>
            </a:extLst>
          </p:cNvPr>
          <p:cNvSpPr/>
          <p:nvPr/>
        </p:nvSpPr>
        <p:spPr>
          <a:xfrm>
            <a:off x="762001" y="5717578"/>
            <a:ext cx="32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altLang="ko-KR" sz="2000" b="1" dirty="0">
                <a:solidFill>
                  <a:schemeClr val="bg1"/>
                </a:solidFill>
                <a:cs typeface="B Nazanin" panose="00000400000000000000" pitchFamily="2" charset="-78"/>
              </a:rPr>
              <a:t>Name Here</a:t>
            </a: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344270A-D2F6-41D8-8803-722337C58A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296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B1F368-5E5B-40EE-B7C8-6960AE5ACCE6}"/>
              </a:ext>
            </a:extLst>
          </p:cNvPr>
          <p:cNvGrpSpPr/>
          <p:nvPr/>
        </p:nvGrpSpPr>
        <p:grpSpPr>
          <a:xfrm>
            <a:off x="1031421" y="2013626"/>
            <a:ext cx="11129260" cy="4844374"/>
            <a:chOff x="626799" y="1189365"/>
            <a:chExt cx="9728271" cy="4048650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B6088A72-AD96-458C-8E5A-417D408A3A60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8F7F7C8-764E-41A4-AB39-151588AFF9E9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EAF7063-9CDD-4488-A6A2-427A5A888389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038069E-F16F-4983-A7A1-DD6534253E22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D021693C-A096-453E-9B3B-F1F381774D74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7CF1900F-341B-4F27-BE2E-72EDE6138612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9EE3B8-2068-49F9-B028-7805BFAA61BF}"/>
                </a:ext>
              </a:extLst>
            </p:cNvPr>
            <p:cNvSpPr/>
            <p:nvPr/>
          </p:nvSpPr>
          <p:spPr>
            <a:xfrm>
              <a:off x="626800" y="2752732"/>
              <a:ext cx="199411" cy="24852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BB243C0A-DCC2-42EB-B354-B14FE3E88E89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72D3297F-03BA-451B-9D50-244B4A470C27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6D96EBA-9EA8-4DD7-B975-1A918FE19473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b="1" dirty="0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4BDAE3C-9489-4842-90B9-9B98E4BFDDAA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b="1" dirty="0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EE3F66-A252-42D3-BB15-73D160F8A87E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b="1" dirty="0">
              <a:cs typeface="B Nazanin" panose="000004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38EA92-ECC8-45F1-8C04-DAC77E35BCAF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b="1" dirty="0">
              <a:cs typeface="B Nazanin" panose="00000400000000000000" pitchFamily="2" charset="-7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B5877E-FFC7-46AA-8BEE-96E1619D40BB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b="1" dirty="0">
              <a:cs typeface="B Nazanin" panose="000004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374818-25F9-4B8D-89F9-F6078219B761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0" b="1" dirty="0">
              <a:cs typeface="B Nazanin" panose="000004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FE1190-9438-4BED-8AEF-A73E8032EAF7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5965F0-2350-4124-8D78-A754E5A3F8A6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2BAC26-F6EE-4ACE-8809-C4870503C465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95E5AA-86D7-4F9D-B961-DD183CD40468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48A7AD-8467-4AF8-AB1D-C3B934B9800C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B7AB2B-27D7-443C-9177-72B3FA7A3FCB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A12D58-E2F1-4947-9CFA-603848B975A9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A6E1A5-81BB-430B-8873-024F1F863F06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0C8D80-6C82-4041-9F69-8971D5947785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B5CC5-B3DC-48D7-9C8E-3241A0E6003C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BA4F73-BF4E-4DE0-BF7A-487141590D48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940E24-1851-4B76-941E-87B646AD5D85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13CAFA4-CA89-41C9-BD8A-B6AB6E5F9477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045EC7-83E9-41F3-BE7A-15A0D8F4C6DD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F69C4A-6C3D-4277-8F08-0105685B6145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D7EF3E2-D0D5-4BAC-8FB7-E7446764F12A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6D89C3-52B5-402D-91F8-3D712C028220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DFE119E-100E-4BCD-9872-83515D2868B6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گزارش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3" name="Isosceles Triangle 51">
            <a:extLst>
              <a:ext uri="{FF2B5EF4-FFF2-40B4-BE49-F238E27FC236}">
                <a16:creationId xmlns:a16="http://schemas.microsoft.com/office/drawing/2014/main" id="{8261E0BF-B0FC-4DDE-9C71-5879278CF22B}"/>
              </a:ext>
            </a:extLst>
          </p:cNvPr>
          <p:cNvSpPr/>
          <p:nvPr/>
        </p:nvSpPr>
        <p:spPr>
          <a:xfrm>
            <a:off x="9830959" y="376814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9AD22653-7632-47EB-ADBB-962ABB576B3D}"/>
              </a:ext>
            </a:extLst>
          </p:cNvPr>
          <p:cNvSpPr/>
          <p:nvPr/>
        </p:nvSpPr>
        <p:spPr>
          <a:xfrm>
            <a:off x="8238450" y="372923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5" name="Rounded Rectangle 32">
            <a:extLst>
              <a:ext uri="{FF2B5EF4-FFF2-40B4-BE49-F238E27FC236}">
                <a16:creationId xmlns:a16="http://schemas.microsoft.com/office/drawing/2014/main" id="{973BE104-6F1A-4F0C-BC48-BF8AED3B4442}"/>
              </a:ext>
            </a:extLst>
          </p:cNvPr>
          <p:cNvSpPr/>
          <p:nvPr/>
        </p:nvSpPr>
        <p:spPr>
          <a:xfrm>
            <a:off x="5019772" y="3720391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6" name="Rectangle 9">
            <a:extLst>
              <a:ext uri="{FF2B5EF4-FFF2-40B4-BE49-F238E27FC236}">
                <a16:creationId xmlns:a16="http://schemas.microsoft.com/office/drawing/2014/main" id="{733D09AA-5AC3-4A52-A402-13D30E9903BB}"/>
              </a:ext>
            </a:extLst>
          </p:cNvPr>
          <p:cNvSpPr/>
          <p:nvPr/>
        </p:nvSpPr>
        <p:spPr>
          <a:xfrm>
            <a:off x="6612879" y="371896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7" name="Frame 17">
            <a:extLst>
              <a:ext uri="{FF2B5EF4-FFF2-40B4-BE49-F238E27FC236}">
                <a16:creationId xmlns:a16="http://schemas.microsoft.com/office/drawing/2014/main" id="{AB5DE8B7-5E89-4414-8DBD-1DBB28C10505}"/>
              </a:ext>
            </a:extLst>
          </p:cNvPr>
          <p:cNvSpPr/>
          <p:nvPr/>
        </p:nvSpPr>
        <p:spPr>
          <a:xfrm>
            <a:off x="3393731" y="369965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8" name="Freeform 53">
            <a:extLst>
              <a:ext uri="{FF2B5EF4-FFF2-40B4-BE49-F238E27FC236}">
                <a16:creationId xmlns:a16="http://schemas.microsoft.com/office/drawing/2014/main" id="{F620BEAE-82A3-489E-8AA0-A7022BE4E1B8}"/>
              </a:ext>
            </a:extLst>
          </p:cNvPr>
          <p:cNvSpPr/>
          <p:nvPr/>
        </p:nvSpPr>
        <p:spPr>
          <a:xfrm>
            <a:off x="1774661" y="3694028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ko-KR" altLang="en-US" dirty="0">
              <a:cs typeface="B Nazanin" panose="00000400000000000000" pitchFamily="2" charset="-78"/>
            </a:endParaRPr>
          </a:p>
        </p:txBody>
      </p:sp>
      <p:grpSp>
        <p:nvGrpSpPr>
          <p:cNvPr id="39" name="Group 4">
            <a:extLst>
              <a:ext uri="{FF2B5EF4-FFF2-40B4-BE49-F238E27FC236}">
                <a16:creationId xmlns:a16="http://schemas.microsoft.com/office/drawing/2014/main" id="{99A49393-91FB-C94E-F3D1-057504B019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25" y="1198563"/>
            <a:ext cx="2017713" cy="1604962"/>
            <a:chOff x="14" y="755"/>
            <a:chExt cx="1271" cy="1011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424BB18-79E3-F1AE-CAC4-4AE5CC631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" y="1485"/>
              <a:ext cx="35" cy="39"/>
            </a:xfrm>
            <a:custGeom>
              <a:avLst/>
              <a:gdLst>
                <a:gd name="T0" fmla="*/ 8 w 9"/>
                <a:gd name="T1" fmla="*/ 6 h 10"/>
                <a:gd name="T2" fmla="*/ 6 w 9"/>
                <a:gd name="T3" fmla="*/ 1 h 10"/>
                <a:gd name="T4" fmla="*/ 1 w 9"/>
                <a:gd name="T5" fmla="*/ 4 h 10"/>
                <a:gd name="T6" fmla="*/ 3 w 9"/>
                <a:gd name="T7" fmla="*/ 9 h 10"/>
                <a:gd name="T8" fmla="*/ 8 w 9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8" y="6"/>
                  </a:moveTo>
                  <a:cubicBezTo>
                    <a:pt x="9" y="4"/>
                    <a:pt x="8" y="2"/>
                    <a:pt x="6" y="1"/>
                  </a:cubicBezTo>
                  <a:cubicBezTo>
                    <a:pt x="4" y="0"/>
                    <a:pt x="1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5" y="10"/>
                    <a:pt x="8" y="8"/>
                    <a:pt x="8" y="6"/>
                  </a:cubicBezTo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9EADDB1-3DC3-D408-D0B9-C597E5FF8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" y="1485"/>
              <a:ext cx="36" cy="35"/>
            </a:xfrm>
            <a:custGeom>
              <a:avLst/>
              <a:gdLst>
                <a:gd name="T0" fmla="*/ 9 w 9"/>
                <a:gd name="T1" fmla="*/ 5 h 9"/>
                <a:gd name="T2" fmla="*/ 6 w 9"/>
                <a:gd name="T3" fmla="*/ 0 h 9"/>
                <a:gd name="T4" fmla="*/ 1 w 9"/>
                <a:gd name="T5" fmla="*/ 3 h 9"/>
                <a:gd name="T6" fmla="*/ 4 w 9"/>
                <a:gd name="T7" fmla="*/ 8 h 9"/>
                <a:gd name="T8" fmla="*/ 9 w 9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9" y="3"/>
                    <a:pt x="8" y="1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4" y="8"/>
                  </a:cubicBezTo>
                  <a:cubicBezTo>
                    <a:pt x="6" y="9"/>
                    <a:pt x="8" y="8"/>
                    <a:pt x="9" y="5"/>
                  </a:cubicBezTo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Rectangle 7">
              <a:extLst>
                <a:ext uri="{FF2B5EF4-FFF2-40B4-BE49-F238E27FC236}">
                  <a16:creationId xmlns:a16="http://schemas.microsoft.com/office/drawing/2014/main" id="{CEDE2063-635B-ADA6-E754-DFDA8A8C8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" y="1473"/>
              <a:ext cx="148" cy="262"/>
            </a:xfrm>
            <a:prstGeom prst="rect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E3498207-F25C-65AC-517C-CF99C711F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" y="1473"/>
              <a:ext cx="14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5A943CB5-E55A-A521-05A5-AC8CF0EC0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" y="1458"/>
              <a:ext cx="304" cy="293"/>
            </a:xfrm>
            <a:custGeom>
              <a:avLst/>
              <a:gdLst>
                <a:gd name="T0" fmla="*/ 0 w 304"/>
                <a:gd name="T1" fmla="*/ 293 h 293"/>
                <a:gd name="T2" fmla="*/ 0 w 304"/>
                <a:gd name="T3" fmla="*/ 4 h 293"/>
                <a:gd name="T4" fmla="*/ 62 w 304"/>
                <a:gd name="T5" fmla="*/ 4 h 293"/>
                <a:gd name="T6" fmla="*/ 304 w 304"/>
                <a:gd name="T7" fmla="*/ 0 h 293"/>
                <a:gd name="T8" fmla="*/ 304 w 304"/>
                <a:gd name="T9" fmla="*/ 293 h 293"/>
                <a:gd name="T10" fmla="*/ 0 w 304"/>
                <a:gd name="T1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293">
                  <a:moveTo>
                    <a:pt x="0" y="293"/>
                  </a:moveTo>
                  <a:lnTo>
                    <a:pt x="0" y="4"/>
                  </a:lnTo>
                  <a:lnTo>
                    <a:pt x="62" y="4"/>
                  </a:lnTo>
                  <a:lnTo>
                    <a:pt x="304" y="0"/>
                  </a:lnTo>
                  <a:lnTo>
                    <a:pt x="304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2A33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FAB75A3F-17DA-BA3A-0226-F7D87FD12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" y="1458"/>
              <a:ext cx="304" cy="293"/>
            </a:xfrm>
            <a:custGeom>
              <a:avLst/>
              <a:gdLst>
                <a:gd name="T0" fmla="*/ 0 w 304"/>
                <a:gd name="T1" fmla="*/ 293 h 293"/>
                <a:gd name="T2" fmla="*/ 0 w 304"/>
                <a:gd name="T3" fmla="*/ 4 h 293"/>
                <a:gd name="T4" fmla="*/ 62 w 304"/>
                <a:gd name="T5" fmla="*/ 4 h 293"/>
                <a:gd name="T6" fmla="*/ 304 w 304"/>
                <a:gd name="T7" fmla="*/ 0 h 293"/>
                <a:gd name="T8" fmla="*/ 304 w 304"/>
                <a:gd name="T9" fmla="*/ 293 h 293"/>
                <a:gd name="T10" fmla="*/ 0 w 304"/>
                <a:gd name="T11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293">
                  <a:moveTo>
                    <a:pt x="0" y="293"/>
                  </a:moveTo>
                  <a:lnTo>
                    <a:pt x="0" y="4"/>
                  </a:lnTo>
                  <a:lnTo>
                    <a:pt x="62" y="4"/>
                  </a:lnTo>
                  <a:lnTo>
                    <a:pt x="304" y="0"/>
                  </a:lnTo>
                  <a:lnTo>
                    <a:pt x="304" y="293"/>
                  </a:lnTo>
                  <a:lnTo>
                    <a:pt x="0" y="2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F40DE6CA-9C75-0ED8-67D5-9030EF894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1485"/>
              <a:ext cx="39" cy="35"/>
            </a:xfrm>
            <a:custGeom>
              <a:avLst/>
              <a:gdLst>
                <a:gd name="T0" fmla="*/ 9 w 10"/>
                <a:gd name="T1" fmla="*/ 5 h 9"/>
                <a:gd name="T2" fmla="*/ 6 w 10"/>
                <a:gd name="T3" fmla="*/ 0 h 9"/>
                <a:gd name="T4" fmla="*/ 1 w 10"/>
                <a:gd name="T5" fmla="*/ 3 h 9"/>
                <a:gd name="T6" fmla="*/ 4 w 10"/>
                <a:gd name="T7" fmla="*/ 8 h 9"/>
                <a:gd name="T8" fmla="*/ 9 w 10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5"/>
                  </a:moveTo>
                  <a:cubicBezTo>
                    <a:pt x="10" y="3"/>
                    <a:pt x="8" y="1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6" y="9"/>
                    <a:pt x="8" y="8"/>
                    <a:pt x="9" y="5"/>
                  </a:cubicBezTo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12E634C5-0920-A4FC-5204-180D3238B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" y="755"/>
              <a:ext cx="530" cy="1007"/>
            </a:xfrm>
            <a:custGeom>
              <a:avLst/>
              <a:gdLst>
                <a:gd name="T0" fmla="*/ 136 w 136"/>
                <a:gd name="T1" fmla="*/ 0 h 258"/>
                <a:gd name="T2" fmla="*/ 111 w 136"/>
                <a:gd name="T3" fmla="*/ 26 h 258"/>
                <a:gd name="T4" fmla="*/ 113 w 136"/>
                <a:gd name="T5" fmla="*/ 37 h 258"/>
                <a:gd name="T6" fmla="*/ 33 w 136"/>
                <a:gd name="T7" fmla="*/ 116 h 258"/>
                <a:gd name="T8" fmla="*/ 33 w 136"/>
                <a:gd name="T9" fmla="*/ 117 h 258"/>
                <a:gd name="T10" fmla="*/ 27 w 136"/>
                <a:gd name="T11" fmla="*/ 122 h 258"/>
                <a:gd name="T12" fmla="*/ 20 w 136"/>
                <a:gd name="T13" fmla="*/ 124 h 258"/>
                <a:gd name="T14" fmla="*/ 16 w 136"/>
                <a:gd name="T15" fmla="*/ 124 h 258"/>
                <a:gd name="T16" fmla="*/ 8 w 136"/>
                <a:gd name="T17" fmla="*/ 110 h 258"/>
                <a:gd name="T18" fmla="*/ 12 w 136"/>
                <a:gd name="T19" fmla="*/ 105 h 258"/>
                <a:gd name="T20" fmla="*/ 16 w 136"/>
                <a:gd name="T21" fmla="*/ 104 h 258"/>
                <a:gd name="T22" fmla="*/ 19 w 136"/>
                <a:gd name="T23" fmla="*/ 104 h 258"/>
                <a:gd name="T24" fmla="*/ 23 w 136"/>
                <a:gd name="T25" fmla="*/ 112 h 258"/>
                <a:gd name="T26" fmla="*/ 21 w 136"/>
                <a:gd name="T27" fmla="*/ 114 h 258"/>
                <a:gd name="T28" fmla="*/ 19 w 136"/>
                <a:gd name="T29" fmla="*/ 115 h 258"/>
                <a:gd name="T30" fmla="*/ 17 w 136"/>
                <a:gd name="T31" fmla="*/ 115 h 258"/>
                <a:gd name="T32" fmla="*/ 17 w 136"/>
                <a:gd name="T33" fmla="*/ 115 h 258"/>
                <a:gd name="T34" fmla="*/ 14 w 136"/>
                <a:gd name="T35" fmla="*/ 117 h 258"/>
                <a:gd name="T36" fmla="*/ 16 w 136"/>
                <a:gd name="T37" fmla="*/ 120 h 258"/>
                <a:gd name="T38" fmla="*/ 19 w 136"/>
                <a:gd name="T39" fmla="*/ 120 h 258"/>
                <a:gd name="T40" fmla="*/ 24 w 136"/>
                <a:gd name="T41" fmla="*/ 119 h 258"/>
                <a:gd name="T42" fmla="*/ 28 w 136"/>
                <a:gd name="T43" fmla="*/ 113 h 258"/>
                <a:gd name="T44" fmla="*/ 20 w 136"/>
                <a:gd name="T45" fmla="*/ 98 h 258"/>
                <a:gd name="T46" fmla="*/ 16 w 136"/>
                <a:gd name="T47" fmla="*/ 98 h 258"/>
                <a:gd name="T48" fmla="*/ 9 w 136"/>
                <a:gd name="T49" fmla="*/ 100 h 258"/>
                <a:gd name="T50" fmla="*/ 3 w 136"/>
                <a:gd name="T51" fmla="*/ 108 h 258"/>
                <a:gd name="T52" fmla="*/ 14 w 136"/>
                <a:gd name="T53" fmla="*/ 129 h 258"/>
                <a:gd name="T54" fmla="*/ 20 w 136"/>
                <a:gd name="T55" fmla="*/ 130 h 258"/>
                <a:gd name="T56" fmla="*/ 30 w 136"/>
                <a:gd name="T57" fmla="*/ 127 h 258"/>
                <a:gd name="T58" fmla="*/ 34 w 136"/>
                <a:gd name="T59" fmla="*/ 125 h 258"/>
                <a:gd name="T60" fmla="*/ 83 w 136"/>
                <a:gd name="T61" fmla="*/ 185 h 258"/>
                <a:gd name="T62" fmla="*/ 83 w 136"/>
                <a:gd name="T63" fmla="*/ 191 h 258"/>
                <a:gd name="T64" fmla="*/ 75 w 136"/>
                <a:gd name="T65" fmla="*/ 190 h 258"/>
                <a:gd name="T66" fmla="*/ 66 w 136"/>
                <a:gd name="T67" fmla="*/ 191 h 258"/>
                <a:gd name="T68" fmla="*/ 53 w 136"/>
                <a:gd name="T69" fmla="*/ 193 h 258"/>
                <a:gd name="T70" fmla="*/ 53 w 136"/>
                <a:gd name="T71" fmla="*/ 184 h 258"/>
                <a:gd name="T72" fmla="*/ 24 w 136"/>
                <a:gd name="T73" fmla="*/ 184 h 258"/>
                <a:gd name="T74" fmla="*/ 24 w 136"/>
                <a:gd name="T75" fmla="*/ 184 h 258"/>
                <a:gd name="T76" fmla="*/ 53 w 136"/>
                <a:gd name="T77" fmla="*/ 184 h 258"/>
                <a:gd name="T78" fmla="*/ 53 w 136"/>
                <a:gd name="T79" fmla="*/ 244 h 258"/>
                <a:gd name="T80" fmla="*/ 75 w 136"/>
                <a:gd name="T81" fmla="*/ 248 h 258"/>
                <a:gd name="T82" fmla="*/ 136 w 136"/>
                <a:gd name="T83" fmla="*/ 258 h 258"/>
                <a:gd name="T84" fmla="*/ 136 w 136"/>
                <a:gd name="T85" fmla="*/ 221 h 258"/>
                <a:gd name="T86" fmla="*/ 129 w 136"/>
                <a:gd name="T87" fmla="*/ 218 h 258"/>
                <a:gd name="T88" fmla="*/ 136 w 136"/>
                <a:gd name="T89" fmla="*/ 217 h 258"/>
                <a:gd name="T90" fmla="*/ 136 w 136"/>
                <a:gd name="T9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" h="258">
                  <a:moveTo>
                    <a:pt x="136" y="0"/>
                  </a:moveTo>
                  <a:cubicBezTo>
                    <a:pt x="122" y="0"/>
                    <a:pt x="111" y="12"/>
                    <a:pt x="111" y="26"/>
                  </a:cubicBezTo>
                  <a:cubicBezTo>
                    <a:pt x="111" y="30"/>
                    <a:pt x="112" y="34"/>
                    <a:pt x="113" y="37"/>
                  </a:cubicBezTo>
                  <a:cubicBezTo>
                    <a:pt x="67" y="46"/>
                    <a:pt x="33" y="78"/>
                    <a:pt x="33" y="116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2" y="119"/>
                    <a:pt x="30" y="121"/>
                    <a:pt x="27" y="122"/>
                  </a:cubicBezTo>
                  <a:cubicBezTo>
                    <a:pt x="25" y="124"/>
                    <a:pt x="23" y="124"/>
                    <a:pt x="20" y="124"/>
                  </a:cubicBezTo>
                  <a:cubicBezTo>
                    <a:pt x="19" y="124"/>
                    <a:pt x="17" y="124"/>
                    <a:pt x="16" y="124"/>
                  </a:cubicBezTo>
                  <a:cubicBezTo>
                    <a:pt x="10" y="122"/>
                    <a:pt x="6" y="116"/>
                    <a:pt x="8" y="110"/>
                  </a:cubicBezTo>
                  <a:cubicBezTo>
                    <a:pt x="9" y="108"/>
                    <a:pt x="10" y="106"/>
                    <a:pt x="12" y="105"/>
                  </a:cubicBezTo>
                  <a:cubicBezTo>
                    <a:pt x="13" y="104"/>
                    <a:pt x="15" y="104"/>
                    <a:pt x="16" y="104"/>
                  </a:cubicBezTo>
                  <a:cubicBezTo>
                    <a:pt x="17" y="104"/>
                    <a:pt x="18" y="104"/>
                    <a:pt x="19" y="104"/>
                  </a:cubicBezTo>
                  <a:cubicBezTo>
                    <a:pt x="22" y="105"/>
                    <a:pt x="24" y="108"/>
                    <a:pt x="23" y="112"/>
                  </a:cubicBezTo>
                  <a:cubicBezTo>
                    <a:pt x="23" y="113"/>
                    <a:pt x="22" y="114"/>
                    <a:pt x="21" y="114"/>
                  </a:cubicBezTo>
                  <a:cubicBezTo>
                    <a:pt x="20" y="115"/>
                    <a:pt x="19" y="115"/>
                    <a:pt x="19" y="115"/>
                  </a:cubicBezTo>
                  <a:cubicBezTo>
                    <a:pt x="18" y="115"/>
                    <a:pt x="18" y="115"/>
                    <a:pt x="17" y="115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5" y="115"/>
                    <a:pt x="14" y="115"/>
                    <a:pt x="14" y="117"/>
                  </a:cubicBezTo>
                  <a:cubicBezTo>
                    <a:pt x="14" y="118"/>
                    <a:pt x="14" y="120"/>
                    <a:pt x="16" y="120"/>
                  </a:cubicBezTo>
                  <a:cubicBezTo>
                    <a:pt x="17" y="120"/>
                    <a:pt x="18" y="120"/>
                    <a:pt x="19" y="120"/>
                  </a:cubicBezTo>
                  <a:cubicBezTo>
                    <a:pt x="20" y="120"/>
                    <a:pt x="22" y="120"/>
                    <a:pt x="24" y="119"/>
                  </a:cubicBezTo>
                  <a:cubicBezTo>
                    <a:pt x="26" y="118"/>
                    <a:pt x="28" y="116"/>
                    <a:pt x="28" y="113"/>
                  </a:cubicBezTo>
                  <a:cubicBezTo>
                    <a:pt x="30" y="107"/>
                    <a:pt x="26" y="100"/>
                    <a:pt x="20" y="98"/>
                  </a:cubicBezTo>
                  <a:cubicBezTo>
                    <a:pt x="19" y="98"/>
                    <a:pt x="18" y="98"/>
                    <a:pt x="16" y="98"/>
                  </a:cubicBezTo>
                  <a:cubicBezTo>
                    <a:pt x="14" y="98"/>
                    <a:pt x="12" y="99"/>
                    <a:pt x="9" y="100"/>
                  </a:cubicBezTo>
                  <a:cubicBezTo>
                    <a:pt x="6" y="102"/>
                    <a:pt x="4" y="105"/>
                    <a:pt x="3" y="108"/>
                  </a:cubicBezTo>
                  <a:cubicBezTo>
                    <a:pt x="0" y="117"/>
                    <a:pt x="5" y="127"/>
                    <a:pt x="14" y="129"/>
                  </a:cubicBezTo>
                  <a:cubicBezTo>
                    <a:pt x="16" y="130"/>
                    <a:pt x="18" y="130"/>
                    <a:pt x="20" y="130"/>
                  </a:cubicBezTo>
                  <a:cubicBezTo>
                    <a:pt x="24" y="130"/>
                    <a:pt x="27" y="129"/>
                    <a:pt x="30" y="127"/>
                  </a:cubicBezTo>
                  <a:cubicBezTo>
                    <a:pt x="31" y="127"/>
                    <a:pt x="33" y="126"/>
                    <a:pt x="34" y="125"/>
                  </a:cubicBezTo>
                  <a:cubicBezTo>
                    <a:pt x="37" y="150"/>
                    <a:pt x="56" y="172"/>
                    <a:pt x="83" y="185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0" y="190"/>
                    <a:pt x="77" y="190"/>
                    <a:pt x="75" y="190"/>
                  </a:cubicBezTo>
                  <a:cubicBezTo>
                    <a:pt x="72" y="190"/>
                    <a:pt x="69" y="190"/>
                    <a:pt x="66" y="191"/>
                  </a:cubicBezTo>
                  <a:cubicBezTo>
                    <a:pt x="53" y="193"/>
                    <a:pt x="53" y="193"/>
                    <a:pt x="53" y="1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24" y="184"/>
                    <a:pt x="24" y="184"/>
                    <a:pt x="24" y="184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53" y="244"/>
                    <a:pt x="53" y="244"/>
                    <a:pt x="53" y="244"/>
                  </a:cubicBezTo>
                  <a:cubicBezTo>
                    <a:pt x="75" y="248"/>
                    <a:pt x="75" y="248"/>
                    <a:pt x="75" y="248"/>
                  </a:cubicBezTo>
                  <a:cubicBezTo>
                    <a:pt x="96" y="255"/>
                    <a:pt x="120" y="257"/>
                    <a:pt x="136" y="25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129" y="218"/>
                    <a:pt x="129" y="218"/>
                    <a:pt x="129" y="218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0"/>
                    <a:pt x="136" y="0"/>
                    <a:pt x="136" y="0"/>
                  </a:cubicBezTo>
                </a:path>
              </a:pathLst>
            </a:custGeom>
            <a:solidFill>
              <a:srgbClr val="E1D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307D7B1B-2F0F-8239-C8A1-9774C1A12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1473"/>
              <a:ext cx="113" cy="262"/>
            </a:xfrm>
            <a:custGeom>
              <a:avLst/>
              <a:gdLst>
                <a:gd name="T0" fmla="*/ 113 w 113"/>
                <a:gd name="T1" fmla="*/ 0 h 262"/>
                <a:gd name="T2" fmla="*/ 0 w 113"/>
                <a:gd name="T3" fmla="*/ 0 h 262"/>
                <a:gd name="T4" fmla="*/ 0 w 113"/>
                <a:gd name="T5" fmla="*/ 262 h 262"/>
                <a:gd name="T6" fmla="*/ 113 w 113"/>
                <a:gd name="T7" fmla="*/ 262 h 262"/>
                <a:gd name="T8" fmla="*/ 113 w 113"/>
                <a:gd name="T9" fmla="*/ 235 h 262"/>
                <a:gd name="T10" fmla="*/ 113 w 113"/>
                <a:gd name="T1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62">
                  <a:moveTo>
                    <a:pt x="113" y="0"/>
                  </a:moveTo>
                  <a:lnTo>
                    <a:pt x="0" y="0"/>
                  </a:lnTo>
                  <a:lnTo>
                    <a:pt x="0" y="262"/>
                  </a:lnTo>
                  <a:lnTo>
                    <a:pt x="113" y="262"/>
                  </a:lnTo>
                  <a:lnTo>
                    <a:pt x="113" y="23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0EB56EEB-1286-6F23-6333-1B59F50A6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" y="1473"/>
              <a:ext cx="113" cy="262"/>
            </a:xfrm>
            <a:custGeom>
              <a:avLst/>
              <a:gdLst>
                <a:gd name="T0" fmla="*/ 113 w 113"/>
                <a:gd name="T1" fmla="*/ 0 h 262"/>
                <a:gd name="T2" fmla="*/ 0 w 113"/>
                <a:gd name="T3" fmla="*/ 0 h 262"/>
                <a:gd name="T4" fmla="*/ 0 w 113"/>
                <a:gd name="T5" fmla="*/ 262 h 262"/>
                <a:gd name="T6" fmla="*/ 113 w 113"/>
                <a:gd name="T7" fmla="*/ 262 h 262"/>
                <a:gd name="T8" fmla="*/ 113 w 113"/>
                <a:gd name="T9" fmla="*/ 235 h 262"/>
                <a:gd name="T10" fmla="*/ 113 w 113"/>
                <a:gd name="T11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62">
                  <a:moveTo>
                    <a:pt x="113" y="0"/>
                  </a:moveTo>
                  <a:lnTo>
                    <a:pt x="0" y="0"/>
                  </a:lnTo>
                  <a:lnTo>
                    <a:pt x="0" y="262"/>
                  </a:lnTo>
                  <a:lnTo>
                    <a:pt x="113" y="262"/>
                  </a:lnTo>
                  <a:lnTo>
                    <a:pt x="113" y="235"/>
                  </a:lnTo>
                  <a:lnTo>
                    <a:pt x="1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85EBB6F5-BA91-BD45-A3E5-1ED3DFBFE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" y="1458"/>
              <a:ext cx="304" cy="293"/>
            </a:xfrm>
            <a:custGeom>
              <a:avLst/>
              <a:gdLst>
                <a:gd name="T0" fmla="*/ 63 w 78"/>
                <a:gd name="T1" fmla="*/ 15 h 75"/>
                <a:gd name="T2" fmla="*/ 62 w 78"/>
                <a:gd name="T3" fmla="*/ 15 h 75"/>
                <a:gd name="T4" fmla="*/ 59 w 78"/>
                <a:gd name="T5" fmla="*/ 10 h 75"/>
                <a:gd name="T6" fmla="*/ 63 w 78"/>
                <a:gd name="T7" fmla="*/ 7 h 75"/>
                <a:gd name="T8" fmla="*/ 64 w 78"/>
                <a:gd name="T9" fmla="*/ 7 h 75"/>
                <a:gd name="T10" fmla="*/ 67 w 78"/>
                <a:gd name="T11" fmla="*/ 12 h 75"/>
                <a:gd name="T12" fmla="*/ 63 w 78"/>
                <a:gd name="T13" fmla="*/ 15 h 75"/>
                <a:gd name="T14" fmla="*/ 78 w 78"/>
                <a:gd name="T15" fmla="*/ 0 h 75"/>
                <a:gd name="T16" fmla="*/ 16 w 78"/>
                <a:gd name="T17" fmla="*/ 1 h 75"/>
                <a:gd name="T18" fmla="*/ 0 w 78"/>
                <a:gd name="T19" fmla="*/ 1 h 75"/>
                <a:gd name="T20" fmla="*/ 0 w 78"/>
                <a:gd name="T21" fmla="*/ 75 h 75"/>
                <a:gd name="T22" fmla="*/ 78 w 78"/>
                <a:gd name="T23" fmla="*/ 75 h 75"/>
                <a:gd name="T24" fmla="*/ 78 w 78"/>
                <a:gd name="T25" fmla="*/ 71 h 75"/>
                <a:gd name="T26" fmla="*/ 78 w 78"/>
                <a:gd name="T27" fmla="*/ 71 h 75"/>
                <a:gd name="T28" fmla="*/ 78 w 78"/>
                <a:gd name="T29" fmla="*/ 4 h 75"/>
                <a:gd name="T30" fmla="*/ 78 w 78"/>
                <a:gd name="T31" fmla="*/ 4 h 75"/>
                <a:gd name="T32" fmla="*/ 78 w 78"/>
                <a:gd name="T33" fmla="*/ 4 h 75"/>
                <a:gd name="T34" fmla="*/ 78 w 78"/>
                <a:gd name="T3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75">
                  <a:moveTo>
                    <a:pt x="63" y="15"/>
                  </a:moveTo>
                  <a:cubicBezTo>
                    <a:pt x="63" y="15"/>
                    <a:pt x="62" y="15"/>
                    <a:pt x="62" y="15"/>
                  </a:cubicBezTo>
                  <a:cubicBezTo>
                    <a:pt x="60" y="14"/>
                    <a:pt x="58" y="12"/>
                    <a:pt x="59" y="10"/>
                  </a:cubicBezTo>
                  <a:cubicBezTo>
                    <a:pt x="60" y="8"/>
                    <a:pt x="61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6" y="8"/>
                    <a:pt x="68" y="10"/>
                    <a:pt x="67" y="12"/>
                  </a:cubicBezTo>
                  <a:cubicBezTo>
                    <a:pt x="66" y="14"/>
                    <a:pt x="65" y="15"/>
                    <a:pt x="63" y="15"/>
                  </a:cubicBezTo>
                  <a:moveTo>
                    <a:pt x="78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2A3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CD4FE7CF-CD4D-E3FD-888C-9C21A850E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" y="1485"/>
              <a:ext cx="39" cy="31"/>
            </a:xfrm>
            <a:custGeom>
              <a:avLst/>
              <a:gdLst>
                <a:gd name="T0" fmla="*/ 5 w 10"/>
                <a:gd name="T1" fmla="*/ 0 h 8"/>
                <a:gd name="T2" fmla="*/ 1 w 10"/>
                <a:gd name="T3" fmla="*/ 3 h 8"/>
                <a:gd name="T4" fmla="*/ 4 w 10"/>
                <a:gd name="T5" fmla="*/ 8 h 8"/>
                <a:gd name="T6" fmla="*/ 5 w 10"/>
                <a:gd name="T7" fmla="*/ 8 h 8"/>
                <a:gd name="T8" fmla="*/ 9 w 10"/>
                <a:gd name="T9" fmla="*/ 5 h 8"/>
                <a:gd name="T10" fmla="*/ 6 w 10"/>
                <a:gd name="T11" fmla="*/ 0 h 8"/>
                <a:gd name="T12" fmla="*/ 5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2" y="7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7" y="8"/>
                    <a:pt x="8" y="7"/>
                    <a:pt x="9" y="5"/>
                  </a:cubicBezTo>
                  <a:cubicBezTo>
                    <a:pt x="10" y="3"/>
                    <a:pt x="8" y="1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8988D58-4BCB-9C5A-504A-CCAD865BF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" y="1512"/>
              <a:ext cx="210" cy="215"/>
            </a:xfrm>
            <a:custGeom>
              <a:avLst/>
              <a:gdLst>
                <a:gd name="T0" fmla="*/ 50 w 54"/>
                <a:gd name="T1" fmla="*/ 4 h 55"/>
                <a:gd name="T2" fmla="*/ 50 w 54"/>
                <a:gd name="T3" fmla="*/ 4 h 55"/>
                <a:gd name="T4" fmla="*/ 34 w 54"/>
                <a:gd name="T5" fmla="*/ 4 h 55"/>
                <a:gd name="T6" fmla="*/ 4 w 54"/>
                <a:gd name="T7" fmla="*/ 35 h 55"/>
                <a:gd name="T8" fmla="*/ 5 w 54"/>
                <a:gd name="T9" fmla="*/ 50 h 55"/>
                <a:gd name="T10" fmla="*/ 5 w 54"/>
                <a:gd name="T11" fmla="*/ 51 h 55"/>
                <a:gd name="T12" fmla="*/ 20 w 54"/>
                <a:gd name="T13" fmla="*/ 50 h 55"/>
                <a:gd name="T14" fmla="*/ 50 w 54"/>
                <a:gd name="T15" fmla="*/ 20 h 55"/>
                <a:gd name="T16" fmla="*/ 50 w 54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5">
                  <a:moveTo>
                    <a:pt x="50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5" y="0"/>
                    <a:pt x="39" y="0"/>
                    <a:pt x="34" y="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0" y="39"/>
                    <a:pt x="0" y="46"/>
                    <a:pt x="5" y="50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9" y="55"/>
                    <a:pt x="16" y="55"/>
                    <a:pt x="20" y="5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4" y="15"/>
                    <a:pt x="54" y="8"/>
                    <a:pt x="50" y="4"/>
                  </a:cubicBezTo>
                  <a:close/>
                </a:path>
              </a:pathLst>
            </a:custGeom>
            <a:solidFill>
              <a:srgbClr val="EBA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A2743A27-4A96-7BCF-45C1-D22E89B90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1473"/>
              <a:ext cx="210" cy="215"/>
            </a:xfrm>
            <a:custGeom>
              <a:avLst/>
              <a:gdLst>
                <a:gd name="T0" fmla="*/ 50 w 54"/>
                <a:gd name="T1" fmla="*/ 4 h 55"/>
                <a:gd name="T2" fmla="*/ 50 w 54"/>
                <a:gd name="T3" fmla="*/ 4 h 55"/>
                <a:gd name="T4" fmla="*/ 34 w 54"/>
                <a:gd name="T5" fmla="*/ 4 h 55"/>
                <a:gd name="T6" fmla="*/ 5 w 54"/>
                <a:gd name="T7" fmla="*/ 35 h 55"/>
                <a:gd name="T8" fmla="*/ 5 w 54"/>
                <a:gd name="T9" fmla="*/ 50 h 55"/>
                <a:gd name="T10" fmla="*/ 5 w 54"/>
                <a:gd name="T11" fmla="*/ 50 h 55"/>
                <a:gd name="T12" fmla="*/ 20 w 54"/>
                <a:gd name="T13" fmla="*/ 50 h 55"/>
                <a:gd name="T14" fmla="*/ 50 w 54"/>
                <a:gd name="T15" fmla="*/ 20 h 55"/>
                <a:gd name="T16" fmla="*/ 50 w 54"/>
                <a:gd name="T17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5">
                  <a:moveTo>
                    <a:pt x="50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6" y="0"/>
                    <a:pt x="39" y="0"/>
                    <a:pt x="34" y="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0" y="39"/>
                    <a:pt x="0" y="46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9" y="55"/>
                    <a:pt x="16" y="55"/>
                    <a:pt x="20" y="5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4" y="15"/>
                    <a:pt x="54" y="8"/>
                    <a:pt x="50" y="4"/>
                  </a:cubicBezTo>
                  <a:close/>
                </a:path>
              </a:pathLst>
            </a:custGeom>
            <a:solidFill>
              <a:srgbClr val="EBA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D49743DF-FE58-347C-C649-B7E5D2D0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" y="1591"/>
              <a:ext cx="253" cy="148"/>
            </a:xfrm>
            <a:custGeom>
              <a:avLst/>
              <a:gdLst>
                <a:gd name="T0" fmla="*/ 63 w 65"/>
                <a:gd name="T1" fmla="*/ 9 h 38"/>
                <a:gd name="T2" fmla="*/ 63 w 65"/>
                <a:gd name="T3" fmla="*/ 9 h 38"/>
                <a:gd name="T4" fmla="*/ 49 w 65"/>
                <a:gd name="T5" fmla="*/ 2 h 38"/>
                <a:gd name="T6" fmla="*/ 8 w 65"/>
                <a:gd name="T7" fmla="*/ 16 h 38"/>
                <a:gd name="T8" fmla="*/ 2 w 65"/>
                <a:gd name="T9" fmla="*/ 29 h 38"/>
                <a:gd name="T10" fmla="*/ 2 w 65"/>
                <a:gd name="T11" fmla="*/ 30 h 38"/>
                <a:gd name="T12" fmla="*/ 15 w 65"/>
                <a:gd name="T13" fmla="*/ 37 h 38"/>
                <a:gd name="T14" fmla="*/ 56 w 65"/>
                <a:gd name="T15" fmla="*/ 23 h 38"/>
                <a:gd name="T16" fmla="*/ 63 w 65"/>
                <a:gd name="T17" fmla="*/ 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38">
                  <a:moveTo>
                    <a:pt x="63" y="9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61" y="3"/>
                    <a:pt x="55" y="0"/>
                    <a:pt x="49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2" y="17"/>
                    <a:pt x="0" y="24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35"/>
                    <a:pt x="10" y="38"/>
                    <a:pt x="15" y="37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2" y="21"/>
                    <a:pt x="65" y="15"/>
                    <a:pt x="63" y="9"/>
                  </a:cubicBezTo>
                  <a:close/>
                </a:path>
              </a:pathLst>
            </a:custGeom>
            <a:solidFill>
              <a:srgbClr val="EBA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7E253F68-74F8-665F-8DEE-1A73173A5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" y="1497"/>
              <a:ext cx="250" cy="215"/>
            </a:xfrm>
            <a:custGeom>
              <a:avLst/>
              <a:gdLst>
                <a:gd name="T0" fmla="*/ 60 w 64"/>
                <a:gd name="T1" fmla="*/ 6 h 55"/>
                <a:gd name="T2" fmla="*/ 60 w 64"/>
                <a:gd name="T3" fmla="*/ 6 h 55"/>
                <a:gd name="T4" fmla="*/ 43 w 64"/>
                <a:gd name="T5" fmla="*/ 4 h 55"/>
                <a:gd name="T6" fmla="*/ 6 w 64"/>
                <a:gd name="T7" fmla="*/ 32 h 55"/>
                <a:gd name="T8" fmla="*/ 4 w 64"/>
                <a:gd name="T9" fmla="*/ 49 h 55"/>
                <a:gd name="T10" fmla="*/ 4 w 64"/>
                <a:gd name="T11" fmla="*/ 49 h 55"/>
                <a:gd name="T12" fmla="*/ 21 w 64"/>
                <a:gd name="T13" fmla="*/ 51 h 55"/>
                <a:gd name="T14" fmla="*/ 57 w 64"/>
                <a:gd name="T15" fmla="*/ 23 h 55"/>
                <a:gd name="T16" fmla="*/ 60 w 64"/>
                <a:gd name="T17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5">
                  <a:moveTo>
                    <a:pt x="60" y="6"/>
                  </a:moveTo>
                  <a:cubicBezTo>
                    <a:pt x="60" y="6"/>
                    <a:pt x="60" y="6"/>
                    <a:pt x="60" y="6"/>
                  </a:cubicBezTo>
                  <a:cubicBezTo>
                    <a:pt x="56" y="1"/>
                    <a:pt x="48" y="0"/>
                    <a:pt x="43" y="4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1" y="36"/>
                    <a:pt x="0" y="44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8" y="54"/>
                    <a:pt x="15" y="55"/>
                    <a:pt x="21" y="51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63" y="19"/>
                    <a:pt x="64" y="12"/>
                    <a:pt x="60" y="6"/>
                  </a:cubicBezTo>
                  <a:close/>
                </a:path>
              </a:pathLst>
            </a:custGeom>
            <a:solidFill>
              <a:srgbClr val="EBA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4C861DAF-D8CF-6F16-E6E7-48FCED52C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1610"/>
              <a:ext cx="277" cy="133"/>
            </a:xfrm>
            <a:custGeom>
              <a:avLst/>
              <a:gdLst>
                <a:gd name="T0" fmla="*/ 70 w 71"/>
                <a:gd name="T1" fmla="*/ 11 h 34"/>
                <a:gd name="T2" fmla="*/ 70 w 71"/>
                <a:gd name="T3" fmla="*/ 11 h 34"/>
                <a:gd name="T4" fmla="*/ 56 w 71"/>
                <a:gd name="T5" fmla="*/ 1 h 34"/>
                <a:gd name="T6" fmla="*/ 10 w 71"/>
                <a:gd name="T7" fmla="*/ 9 h 34"/>
                <a:gd name="T8" fmla="*/ 1 w 71"/>
                <a:gd name="T9" fmla="*/ 23 h 34"/>
                <a:gd name="T10" fmla="*/ 1 w 71"/>
                <a:gd name="T11" fmla="*/ 23 h 34"/>
                <a:gd name="T12" fmla="*/ 15 w 71"/>
                <a:gd name="T13" fmla="*/ 33 h 34"/>
                <a:gd name="T14" fmla="*/ 60 w 71"/>
                <a:gd name="T15" fmla="*/ 25 h 34"/>
                <a:gd name="T16" fmla="*/ 70 w 71"/>
                <a:gd name="T17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4">
                  <a:moveTo>
                    <a:pt x="70" y="11"/>
                  </a:moveTo>
                  <a:cubicBezTo>
                    <a:pt x="70" y="11"/>
                    <a:pt x="70" y="11"/>
                    <a:pt x="70" y="11"/>
                  </a:cubicBezTo>
                  <a:cubicBezTo>
                    <a:pt x="69" y="4"/>
                    <a:pt x="63" y="0"/>
                    <a:pt x="56" y="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4" y="10"/>
                    <a:pt x="0" y="16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2" y="30"/>
                    <a:pt x="8" y="34"/>
                    <a:pt x="15" y="33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7" y="23"/>
                    <a:pt x="71" y="17"/>
                    <a:pt x="70" y="11"/>
                  </a:cubicBezTo>
                  <a:close/>
                </a:path>
              </a:pathLst>
            </a:custGeom>
            <a:solidFill>
              <a:srgbClr val="EBA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Rectangle 22">
              <a:extLst>
                <a:ext uri="{FF2B5EF4-FFF2-40B4-BE49-F238E27FC236}">
                  <a16:creationId xmlns:a16="http://schemas.microsoft.com/office/drawing/2014/main" id="{E94D756B-B809-865D-6A47-D81D8A50C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" y="1427"/>
              <a:ext cx="117" cy="175"/>
            </a:xfrm>
            <a:prstGeom prst="rect">
              <a:avLst/>
            </a:prstGeom>
            <a:solidFill>
              <a:srgbClr val="D4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Rectangle 23">
              <a:extLst>
                <a:ext uri="{FF2B5EF4-FFF2-40B4-BE49-F238E27FC236}">
                  <a16:creationId xmlns:a16="http://schemas.microsoft.com/office/drawing/2014/main" id="{1756B5FC-514C-8AE7-A3F4-59C4A2EF7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" y="1427"/>
              <a:ext cx="117" cy="175"/>
            </a:xfrm>
            <a:prstGeom prst="rect">
              <a:avLst/>
            </a:prstGeom>
            <a:solidFill>
              <a:srgbClr val="D4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24">
              <a:extLst>
                <a:ext uri="{FF2B5EF4-FFF2-40B4-BE49-F238E27FC236}">
                  <a16:creationId xmlns:a16="http://schemas.microsoft.com/office/drawing/2014/main" id="{EC3183FD-6FE3-D2F3-7926-9EA756B80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" y="1602"/>
              <a:ext cx="117" cy="51"/>
            </a:xfrm>
            <a:custGeom>
              <a:avLst/>
              <a:gdLst>
                <a:gd name="T0" fmla="*/ 0 w 117"/>
                <a:gd name="T1" fmla="*/ 51 h 51"/>
                <a:gd name="T2" fmla="*/ 59 w 117"/>
                <a:gd name="T3" fmla="*/ 35 h 51"/>
                <a:gd name="T4" fmla="*/ 117 w 117"/>
                <a:gd name="T5" fmla="*/ 51 h 51"/>
                <a:gd name="T6" fmla="*/ 117 w 117"/>
                <a:gd name="T7" fmla="*/ 0 h 51"/>
                <a:gd name="T8" fmla="*/ 0 w 117"/>
                <a:gd name="T9" fmla="*/ 0 h 51"/>
                <a:gd name="T10" fmla="*/ 0 w 11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51">
                  <a:moveTo>
                    <a:pt x="0" y="51"/>
                  </a:moveTo>
                  <a:lnTo>
                    <a:pt x="59" y="35"/>
                  </a:lnTo>
                  <a:lnTo>
                    <a:pt x="117" y="51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3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8B75F988-BE41-9A5D-80DB-307CC46E5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" y="1602"/>
              <a:ext cx="117" cy="51"/>
            </a:xfrm>
            <a:custGeom>
              <a:avLst/>
              <a:gdLst>
                <a:gd name="T0" fmla="*/ 0 w 117"/>
                <a:gd name="T1" fmla="*/ 51 h 51"/>
                <a:gd name="T2" fmla="*/ 58 w 117"/>
                <a:gd name="T3" fmla="*/ 35 h 51"/>
                <a:gd name="T4" fmla="*/ 117 w 117"/>
                <a:gd name="T5" fmla="*/ 51 h 51"/>
                <a:gd name="T6" fmla="*/ 117 w 117"/>
                <a:gd name="T7" fmla="*/ 0 h 51"/>
                <a:gd name="T8" fmla="*/ 0 w 117"/>
                <a:gd name="T9" fmla="*/ 0 h 51"/>
                <a:gd name="T10" fmla="*/ 0 w 11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51">
                  <a:moveTo>
                    <a:pt x="0" y="51"/>
                  </a:moveTo>
                  <a:lnTo>
                    <a:pt x="58" y="35"/>
                  </a:lnTo>
                  <a:lnTo>
                    <a:pt x="117" y="51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34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Rectangle 26">
              <a:extLst>
                <a:ext uri="{FF2B5EF4-FFF2-40B4-BE49-F238E27FC236}">
                  <a16:creationId xmlns:a16="http://schemas.microsoft.com/office/drawing/2014/main" id="{3D1A3BA0-2F1D-2B2D-8942-BF3AA3F18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454"/>
              <a:ext cx="117" cy="172"/>
            </a:xfrm>
            <a:prstGeom prst="rect">
              <a:avLst/>
            </a:prstGeom>
            <a:solidFill>
              <a:srgbClr val="EA6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4AF8A113-FBE0-03B7-8DFA-9C7CBBA2F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" y="1454"/>
              <a:ext cx="117" cy="172"/>
            </a:xfrm>
            <a:prstGeom prst="rect">
              <a:avLst/>
            </a:prstGeom>
            <a:solidFill>
              <a:srgbClr val="EA6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AFE223D3-6919-AAAF-4E08-85CCDAA4C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" y="1626"/>
              <a:ext cx="117" cy="54"/>
            </a:xfrm>
            <a:custGeom>
              <a:avLst/>
              <a:gdLst>
                <a:gd name="T0" fmla="*/ 0 w 117"/>
                <a:gd name="T1" fmla="*/ 54 h 54"/>
                <a:gd name="T2" fmla="*/ 58 w 117"/>
                <a:gd name="T3" fmla="*/ 35 h 54"/>
                <a:gd name="T4" fmla="*/ 117 w 117"/>
                <a:gd name="T5" fmla="*/ 54 h 54"/>
                <a:gd name="T6" fmla="*/ 117 w 117"/>
                <a:gd name="T7" fmla="*/ 0 h 54"/>
                <a:gd name="T8" fmla="*/ 0 w 117"/>
                <a:gd name="T9" fmla="*/ 0 h 54"/>
                <a:gd name="T10" fmla="*/ 0 w 117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54">
                  <a:moveTo>
                    <a:pt x="0" y="54"/>
                  </a:moveTo>
                  <a:lnTo>
                    <a:pt x="58" y="35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DCC7D3BB-EEE3-6549-9AA2-4E2C53A21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" y="1626"/>
              <a:ext cx="117" cy="54"/>
            </a:xfrm>
            <a:custGeom>
              <a:avLst/>
              <a:gdLst>
                <a:gd name="T0" fmla="*/ 0 w 117"/>
                <a:gd name="T1" fmla="*/ 54 h 54"/>
                <a:gd name="T2" fmla="*/ 59 w 117"/>
                <a:gd name="T3" fmla="*/ 35 h 54"/>
                <a:gd name="T4" fmla="*/ 117 w 117"/>
                <a:gd name="T5" fmla="*/ 54 h 54"/>
                <a:gd name="T6" fmla="*/ 117 w 117"/>
                <a:gd name="T7" fmla="*/ 0 h 54"/>
                <a:gd name="T8" fmla="*/ 0 w 117"/>
                <a:gd name="T9" fmla="*/ 0 h 54"/>
                <a:gd name="T10" fmla="*/ 0 w 117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54">
                  <a:moveTo>
                    <a:pt x="0" y="54"/>
                  </a:moveTo>
                  <a:lnTo>
                    <a:pt x="59" y="35"/>
                  </a:lnTo>
                  <a:lnTo>
                    <a:pt x="117" y="54"/>
                  </a:lnTo>
                  <a:lnTo>
                    <a:pt x="117" y="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35B4681A-F6F0-036E-4A6D-C0928E8D2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" y="884"/>
              <a:ext cx="114" cy="183"/>
            </a:xfrm>
            <a:custGeom>
              <a:avLst/>
              <a:gdLst>
                <a:gd name="T0" fmla="*/ 0 w 29"/>
                <a:gd name="T1" fmla="*/ 47 h 47"/>
                <a:gd name="T2" fmla="*/ 29 w 29"/>
                <a:gd name="T3" fmla="*/ 47 h 47"/>
                <a:gd name="T4" fmla="*/ 29 w 29"/>
                <a:gd name="T5" fmla="*/ 3 h 47"/>
                <a:gd name="T6" fmla="*/ 24 w 29"/>
                <a:gd name="T7" fmla="*/ 1 h 47"/>
                <a:gd name="T8" fmla="*/ 0 w 2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7">
                  <a:moveTo>
                    <a:pt x="0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6" y="0"/>
                    <a:pt x="24" y="1"/>
                  </a:cubicBezTo>
                  <a:cubicBezTo>
                    <a:pt x="11" y="14"/>
                    <a:pt x="3" y="29"/>
                    <a:pt x="0" y="47"/>
                  </a:cubicBezTo>
                  <a:close/>
                </a:path>
              </a:pathLst>
            </a:custGeom>
            <a:solidFill>
              <a:srgbClr val="D4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Oval 31">
              <a:extLst>
                <a:ext uri="{FF2B5EF4-FFF2-40B4-BE49-F238E27FC236}">
                  <a16:creationId xmlns:a16="http://schemas.microsoft.com/office/drawing/2014/main" id="{EB5FE300-E046-A909-0C11-BBAD1AE2F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" y="892"/>
              <a:ext cx="811" cy="632"/>
            </a:xfrm>
            <a:prstGeom prst="ellipse">
              <a:avLst/>
            </a:prstGeom>
            <a:solidFill>
              <a:srgbClr val="EA6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82A0ABFF-A52F-82AB-E56F-D30823F4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1126"/>
              <a:ext cx="195" cy="215"/>
            </a:xfrm>
            <a:prstGeom prst="rect">
              <a:avLst/>
            </a:prstGeom>
            <a:solidFill>
              <a:srgbClr val="EA6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4E1F1FC7-9C42-828F-2B7B-B7985A9A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" y="1126"/>
              <a:ext cx="105" cy="215"/>
            </a:xfrm>
            <a:custGeom>
              <a:avLst/>
              <a:gdLst>
                <a:gd name="T0" fmla="*/ 14 w 27"/>
                <a:gd name="T1" fmla="*/ 0 h 55"/>
                <a:gd name="T2" fmla="*/ 27 w 27"/>
                <a:gd name="T3" fmla="*/ 27 h 55"/>
                <a:gd name="T4" fmla="*/ 14 w 27"/>
                <a:gd name="T5" fmla="*/ 55 h 55"/>
                <a:gd name="T6" fmla="*/ 0 w 27"/>
                <a:gd name="T7" fmla="*/ 28 h 55"/>
                <a:gd name="T8" fmla="*/ 14 w 2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5">
                  <a:moveTo>
                    <a:pt x="14" y="0"/>
                  </a:moveTo>
                  <a:cubicBezTo>
                    <a:pt x="21" y="0"/>
                    <a:pt x="27" y="12"/>
                    <a:pt x="27" y="27"/>
                  </a:cubicBezTo>
                  <a:cubicBezTo>
                    <a:pt x="27" y="42"/>
                    <a:pt x="21" y="55"/>
                    <a:pt x="14" y="55"/>
                  </a:cubicBezTo>
                  <a:cubicBezTo>
                    <a:pt x="6" y="55"/>
                    <a:pt x="0" y="43"/>
                    <a:pt x="0" y="28"/>
                  </a:cubicBezTo>
                  <a:cubicBezTo>
                    <a:pt x="0" y="12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E9A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Oval 34">
              <a:extLst>
                <a:ext uri="{FF2B5EF4-FFF2-40B4-BE49-F238E27FC236}">
                  <a16:creationId xmlns:a16="http://schemas.microsoft.com/office/drawing/2014/main" id="{E6E20E3F-8508-E25A-D23D-3DCB18C41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3" y="1212"/>
              <a:ext cx="20" cy="43"/>
            </a:xfrm>
            <a:prstGeom prst="ellipse">
              <a:avLst/>
            </a:prstGeom>
            <a:solidFill>
              <a:srgbClr val="B6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Oval 35">
              <a:extLst>
                <a:ext uri="{FF2B5EF4-FFF2-40B4-BE49-F238E27FC236}">
                  <a16:creationId xmlns:a16="http://schemas.microsoft.com/office/drawing/2014/main" id="{22DCB824-632F-A0B2-6AC7-B07F2D67D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" y="1212"/>
              <a:ext cx="20" cy="43"/>
            </a:xfrm>
            <a:prstGeom prst="ellipse">
              <a:avLst/>
            </a:prstGeom>
            <a:solidFill>
              <a:srgbClr val="B65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Oval 36">
              <a:extLst>
                <a:ext uri="{FF2B5EF4-FFF2-40B4-BE49-F238E27FC236}">
                  <a16:creationId xmlns:a16="http://schemas.microsoft.com/office/drawing/2014/main" id="{3F3D06CD-BC7E-4052-1659-35968EA6E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" y="1099"/>
              <a:ext cx="55" cy="54"/>
            </a:xfrm>
            <a:prstGeom prst="ellipse">
              <a:avLst/>
            </a:prstGeom>
            <a:solidFill>
              <a:srgbClr val="9A4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CA5082C0-E3BC-A74C-2ED7-D19664D3C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1059"/>
              <a:ext cx="203" cy="356"/>
            </a:xfrm>
            <a:custGeom>
              <a:avLst/>
              <a:gdLst>
                <a:gd name="T0" fmla="*/ 50 w 52"/>
                <a:gd name="T1" fmla="*/ 51 h 91"/>
                <a:gd name="T2" fmla="*/ 45 w 52"/>
                <a:gd name="T3" fmla="*/ 45 h 91"/>
                <a:gd name="T4" fmla="*/ 38 w 52"/>
                <a:gd name="T5" fmla="*/ 40 h 91"/>
                <a:gd name="T6" fmla="*/ 31 w 52"/>
                <a:gd name="T7" fmla="*/ 37 h 91"/>
                <a:gd name="T8" fmla="*/ 24 w 52"/>
                <a:gd name="T9" fmla="*/ 35 h 91"/>
                <a:gd name="T10" fmla="*/ 18 w 52"/>
                <a:gd name="T11" fmla="*/ 31 h 91"/>
                <a:gd name="T12" fmla="*/ 15 w 52"/>
                <a:gd name="T13" fmla="*/ 26 h 91"/>
                <a:gd name="T14" fmla="*/ 18 w 52"/>
                <a:gd name="T15" fmla="*/ 20 h 91"/>
                <a:gd name="T16" fmla="*/ 36 w 52"/>
                <a:gd name="T17" fmla="*/ 18 h 91"/>
                <a:gd name="T18" fmla="*/ 39 w 52"/>
                <a:gd name="T19" fmla="*/ 20 h 91"/>
                <a:gd name="T20" fmla="*/ 42 w 52"/>
                <a:gd name="T21" fmla="*/ 21 h 91"/>
                <a:gd name="T22" fmla="*/ 44 w 52"/>
                <a:gd name="T23" fmla="*/ 22 h 91"/>
                <a:gd name="T24" fmla="*/ 47 w 52"/>
                <a:gd name="T25" fmla="*/ 21 h 91"/>
                <a:gd name="T26" fmla="*/ 49 w 52"/>
                <a:gd name="T27" fmla="*/ 19 h 91"/>
                <a:gd name="T28" fmla="*/ 50 w 52"/>
                <a:gd name="T29" fmla="*/ 16 h 91"/>
                <a:gd name="T30" fmla="*/ 50 w 52"/>
                <a:gd name="T31" fmla="*/ 14 h 91"/>
                <a:gd name="T32" fmla="*/ 48 w 52"/>
                <a:gd name="T33" fmla="*/ 10 h 91"/>
                <a:gd name="T34" fmla="*/ 43 w 52"/>
                <a:gd name="T35" fmla="*/ 7 h 91"/>
                <a:gd name="T36" fmla="*/ 37 w 52"/>
                <a:gd name="T37" fmla="*/ 6 h 91"/>
                <a:gd name="T38" fmla="*/ 31 w 52"/>
                <a:gd name="T39" fmla="*/ 5 h 91"/>
                <a:gd name="T40" fmla="*/ 31 w 52"/>
                <a:gd name="T41" fmla="*/ 2 h 91"/>
                <a:gd name="T42" fmla="*/ 30 w 52"/>
                <a:gd name="T43" fmla="*/ 0 h 91"/>
                <a:gd name="T44" fmla="*/ 27 w 52"/>
                <a:gd name="T45" fmla="*/ 0 h 91"/>
                <a:gd name="T46" fmla="*/ 25 w 52"/>
                <a:gd name="T47" fmla="*/ 0 h 91"/>
                <a:gd name="T48" fmla="*/ 23 w 52"/>
                <a:gd name="T49" fmla="*/ 2 h 91"/>
                <a:gd name="T50" fmla="*/ 23 w 52"/>
                <a:gd name="T51" fmla="*/ 5 h 91"/>
                <a:gd name="T52" fmla="*/ 15 w 52"/>
                <a:gd name="T53" fmla="*/ 7 h 91"/>
                <a:gd name="T54" fmla="*/ 8 w 52"/>
                <a:gd name="T55" fmla="*/ 11 h 91"/>
                <a:gd name="T56" fmla="*/ 4 w 52"/>
                <a:gd name="T57" fmla="*/ 18 h 91"/>
                <a:gd name="T58" fmla="*/ 2 w 52"/>
                <a:gd name="T59" fmla="*/ 27 h 91"/>
                <a:gd name="T60" fmla="*/ 4 w 52"/>
                <a:gd name="T61" fmla="*/ 36 h 91"/>
                <a:gd name="T62" fmla="*/ 9 w 52"/>
                <a:gd name="T63" fmla="*/ 42 h 91"/>
                <a:gd name="T64" fmla="*/ 16 w 52"/>
                <a:gd name="T65" fmla="*/ 46 h 91"/>
                <a:gd name="T66" fmla="*/ 23 w 52"/>
                <a:gd name="T67" fmla="*/ 49 h 91"/>
                <a:gd name="T68" fmla="*/ 30 w 52"/>
                <a:gd name="T69" fmla="*/ 52 h 91"/>
                <a:gd name="T70" fmla="*/ 36 w 52"/>
                <a:gd name="T71" fmla="*/ 56 h 91"/>
                <a:gd name="T72" fmla="*/ 38 w 52"/>
                <a:gd name="T73" fmla="*/ 62 h 91"/>
                <a:gd name="T74" fmla="*/ 36 w 52"/>
                <a:gd name="T75" fmla="*/ 68 h 91"/>
                <a:gd name="T76" fmla="*/ 30 w 52"/>
                <a:gd name="T77" fmla="*/ 71 h 91"/>
                <a:gd name="T78" fmla="*/ 17 w 52"/>
                <a:gd name="T79" fmla="*/ 70 h 91"/>
                <a:gd name="T80" fmla="*/ 13 w 52"/>
                <a:gd name="T81" fmla="*/ 67 h 91"/>
                <a:gd name="T82" fmla="*/ 9 w 52"/>
                <a:gd name="T83" fmla="*/ 64 h 91"/>
                <a:gd name="T84" fmla="*/ 6 w 52"/>
                <a:gd name="T85" fmla="*/ 63 h 91"/>
                <a:gd name="T86" fmla="*/ 4 w 52"/>
                <a:gd name="T87" fmla="*/ 64 h 91"/>
                <a:gd name="T88" fmla="*/ 2 w 52"/>
                <a:gd name="T89" fmla="*/ 66 h 91"/>
                <a:gd name="T90" fmla="*/ 0 w 52"/>
                <a:gd name="T91" fmla="*/ 69 h 91"/>
                <a:gd name="T92" fmla="*/ 0 w 52"/>
                <a:gd name="T93" fmla="*/ 71 h 91"/>
                <a:gd name="T94" fmla="*/ 2 w 52"/>
                <a:gd name="T95" fmla="*/ 76 h 91"/>
                <a:gd name="T96" fmla="*/ 7 w 52"/>
                <a:gd name="T97" fmla="*/ 80 h 91"/>
                <a:gd name="T98" fmla="*/ 14 w 52"/>
                <a:gd name="T99" fmla="*/ 83 h 91"/>
                <a:gd name="T100" fmla="*/ 23 w 52"/>
                <a:gd name="T101" fmla="*/ 85 h 91"/>
                <a:gd name="T102" fmla="*/ 23 w 52"/>
                <a:gd name="T103" fmla="*/ 88 h 91"/>
                <a:gd name="T104" fmla="*/ 25 w 52"/>
                <a:gd name="T105" fmla="*/ 90 h 91"/>
                <a:gd name="T106" fmla="*/ 27 w 52"/>
                <a:gd name="T107" fmla="*/ 91 h 91"/>
                <a:gd name="T108" fmla="*/ 30 w 52"/>
                <a:gd name="T109" fmla="*/ 90 h 91"/>
                <a:gd name="T110" fmla="*/ 31 w 52"/>
                <a:gd name="T111" fmla="*/ 88 h 91"/>
                <a:gd name="T112" fmla="*/ 31 w 52"/>
                <a:gd name="T113" fmla="*/ 84 h 91"/>
                <a:gd name="T114" fmla="*/ 46 w 52"/>
                <a:gd name="T115" fmla="*/ 77 h 91"/>
                <a:gd name="T116" fmla="*/ 52 w 52"/>
                <a:gd name="T117" fmla="*/ 61 h 91"/>
                <a:gd name="T118" fmla="*/ 50 w 52"/>
                <a:gd name="T11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" h="91">
                  <a:moveTo>
                    <a:pt x="50" y="51"/>
                  </a:moveTo>
                  <a:cubicBezTo>
                    <a:pt x="49" y="49"/>
                    <a:pt x="47" y="47"/>
                    <a:pt x="45" y="45"/>
                  </a:cubicBezTo>
                  <a:cubicBezTo>
                    <a:pt x="43" y="43"/>
                    <a:pt x="41" y="41"/>
                    <a:pt x="38" y="40"/>
                  </a:cubicBezTo>
                  <a:cubicBezTo>
                    <a:pt x="36" y="39"/>
                    <a:pt x="33" y="38"/>
                    <a:pt x="31" y="37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2" y="34"/>
                    <a:pt x="20" y="32"/>
                    <a:pt x="18" y="31"/>
                  </a:cubicBezTo>
                  <a:cubicBezTo>
                    <a:pt x="16" y="30"/>
                    <a:pt x="15" y="28"/>
                    <a:pt x="15" y="26"/>
                  </a:cubicBezTo>
                  <a:cubicBezTo>
                    <a:pt x="15" y="23"/>
                    <a:pt x="16" y="22"/>
                    <a:pt x="18" y="20"/>
                  </a:cubicBezTo>
                  <a:cubicBezTo>
                    <a:pt x="24" y="16"/>
                    <a:pt x="34" y="18"/>
                    <a:pt x="36" y="18"/>
                  </a:cubicBezTo>
                  <a:cubicBezTo>
                    <a:pt x="37" y="19"/>
                    <a:pt x="38" y="19"/>
                    <a:pt x="39" y="20"/>
                  </a:cubicBezTo>
                  <a:cubicBezTo>
                    <a:pt x="40" y="20"/>
                    <a:pt x="41" y="21"/>
                    <a:pt x="42" y="21"/>
                  </a:cubicBezTo>
                  <a:cubicBezTo>
                    <a:pt x="43" y="21"/>
                    <a:pt x="43" y="22"/>
                    <a:pt x="44" y="22"/>
                  </a:cubicBezTo>
                  <a:cubicBezTo>
                    <a:pt x="45" y="22"/>
                    <a:pt x="46" y="21"/>
                    <a:pt x="47" y="21"/>
                  </a:cubicBezTo>
                  <a:cubicBezTo>
                    <a:pt x="48" y="20"/>
                    <a:pt x="48" y="20"/>
                    <a:pt x="49" y="19"/>
                  </a:cubicBezTo>
                  <a:cubicBezTo>
                    <a:pt x="49" y="18"/>
                    <a:pt x="50" y="17"/>
                    <a:pt x="50" y="16"/>
                  </a:cubicBezTo>
                  <a:cubicBezTo>
                    <a:pt x="50" y="15"/>
                    <a:pt x="50" y="15"/>
                    <a:pt x="50" y="14"/>
                  </a:cubicBezTo>
                  <a:cubicBezTo>
                    <a:pt x="50" y="12"/>
                    <a:pt x="49" y="11"/>
                    <a:pt x="48" y="10"/>
                  </a:cubicBezTo>
                  <a:cubicBezTo>
                    <a:pt x="47" y="9"/>
                    <a:pt x="45" y="8"/>
                    <a:pt x="43" y="7"/>
                  </a:cubicBezTo>
                  <a:cubicBezTo>
                    <a:pt x="41" y="6"/>
                    <a:pt x="39" y="6"/>
                    <a:pt x="37" y="6"/>
                  </a:cubicBezTo>
                  <a:cubicBezTo>
                    <a:pt x="35" y="5"/>
                    <a:pt x="33" y="5"/>
                    <a:pt x="31" y="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1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1"/>
                    <a:pt x="23" y="2"/>
                    <a:pt x="23" y="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6"/>
                    <a:pt x="18" y="6"/>
                    <a:pt x="15" y="7"/>
                  </a:cubicBezTo>
                  <a:cubicBezTo>
                    <a:pt x="13" y="8"/>
                    <a:pt x="10" y="10"/>
                    <a:pt x="8" y="11"/>
                  </a:cubicBezTo>
                  <a:cubicBezTo>
                    <a:pt x="6" y="13"/>
                    <a:pt x="5" y="15"/>
                    <a:pt x="4" y="18"/>
                  </a:cubicBezTo>
                  <a:cubicBezTo>
                    <a:pt x="2" y="20"/>
                    <a:pt x="2" y="24"/>
                    <a:pt x="2" y="27"/>
                  </a:cubicBezTo>
                  <a:cubicBezTo>
                    <a:pt x="2" y="31"/>
                    <a:pt x="3" y="34"/>
                    <a:pt x="4" y="36"/>
                  </a:cubicBezTo>
                  <a:cubicBezTo>
                    <a:pt x="5" y="38"/>
                    <a:pt x="7" y="40"/>
                    <a:pt x="9" y="42"/>
                  </a:cubicBezTo>
                  <a:cubicBezTo>
                    <a:pt x="11" y="44"/>
                    <a:pt x="13" y="45"/>
                    <a:pt x="16" y="46"/>
                  </a:cubicBezTo>
                  <a:cubicBezTo>
                    <a:pt x="18" y="47"/>
                    <a:pt x="21" y="48"/>
                    <a:pt x="23" y="49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3" y="53"/>
                    <a:pt x="35" y="54"/>
                    <a:pt x="36" y="56"/>
                  </a:cubicBezTo>
                  <a:cubicBezTo>
                    <a:pt x="38" y="57"/>
                    <a:pt x="38" y="60"/>
                    <a:pt x="38" y="62"/>
                  </a:cubicBezTo>
                  <a:cubicBezTo>
                    <a:pt x="38" y="65"/>
                    <a:pt x="38" y="67"/>
                    <a:pt x="36" y="68"/>
                  </a:cubicBezTo>
                  <a:cubicBezTo>
                    <a:pt x="35" y="70"/>
                    <a:pt x="33" y="71"/>
                    <a:pt x="30" y="71"/>
                  </a:cubicBezTo>
                  <a:cubicBezTo>
                    <a:pt x="28" y="72"/>
                    <a:pt x="22" y="72"/>
                    <a:pt x="17" y="70"/>
                  </a:cubicBezTo>
                  <a:cubicBezTo>
                    <a:pt x="16" y="69"/>
                    <a:pt x="14" y="68"/>
                    <a:pt x="13" y="67"/>
                  </a:cubicBezTo>
                  <a:cubicBezTo>
                    <a:pt x="11" y="66"/>
                    <a:pt x="10" y="65"/>
                    <a:pt x="9" y="64"/>
                  </a:cubicBezTo>
                  <a:cubicBezTo>
                    <a:pt x="8" y="64"/>
                    <a:pt x="7" y="63"/>
                    <a:pt x="6" y="63"/>
                  </a:cubicBezTo>
                  <a:cubicBezTo>
                    <a:pt x="5" y="63"/>
                    <a:pt x="4" y="63"/>
                    <a:pt x="4" y="64"/>
                  </a:cubicBezTo>
                  <a:cubicBezTo>
                    <a:pt x="3" y="65"/>
                    <a:pt x="2" y="65"/>
                    <a:pt x="2" y="66"/>
                  </a:cubicBezTo>
                  <a:cubicBezTo>
                    <a:pt x="1" y="67"/>
                    <a:pt x="1" y="68"/>
                    <a:pt x="0" y="69"/>
                  </a:cubicBezTo>
                  <a:cubicBezTo>
                    <a:pt x="0" y="69"/>
                    <a:pt x="0" y="70"/>
                    <a:pt x="0" y="71"/>
                  </a:cubicBezTo>
                  <a:cubicBezTo>
                    <a:pt x="0" y="73"/>
                    <a:pt x="0" y="74"/>
                    <a:pt x="2" y="76"/>
                  </a:cubicBezTo>
                  <a:cubicBezTo>
                    <a:pt x="3" y="77"/>
                    <a:pt x="5" y="79"/>
                    <a:pt x="7" y="80"/>
                  </a:cubicBezTo>
                  <a:cubicBezTo>
                    <a:pt x="9" y="82"/>
                    <a:pt x="11" y="83"/>
                    <a:pt x="14" y="83"/>
                  </a:cubicBezTo>
                  <a:cubicBezTo>
                    <a:pt x="17" y="84"/>
                    <a:pt x="20" y="85"/>
                    <a:pt x="23" y="85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9"/>
                    <a:pt x="24" y="89"/>
                    <a:pt x="25" y="90"/>
                  </a:cubicBezTo>
                  <a:cubicBezTo>
                    <a:pt x="25" y="90"/>
                    <a:pt x="26" y="91"/>
                    <a:pt x="27" y="91"/>
                  </a:cubicBezTo>
                  <a:cubicBezTo>
                    <a:pt x="28" y="91"/>
                    <a:pt x="29" y="90"/>
                    <a:pt x="30" y="90"/>
                  </a:cubicBezTo>
                  <a:cubicBezTo>
                    <a:pt x="31" y="89"/>
                    <a:pt x="31" y="89"/>
                    <a:pt x="31" y="88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7" y="83"/>
                    <a:pt x="42" y="81"/>
                    <a:pt x="46" y="77"/>
                  </a:cubicBezTo>
                  <a:cubicBezTo>
                    <a:pt x="50" y="73"/>
                    <a:pt x="52" y="68"/>
                    <a:pt x="52" y="61"/>
                  </a:cubicBezTo>
                  <a:cubicBezTo>
                    <a:pt x="52" y="57"/>
                    <a:pt x="51" y="54"/>
                    <a:pt x="50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59B67997-FD6C-EA80-8EB6-3DE9D4D9E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" y="1134"/>
              <a:ext cx="155" cy="129"/>
            </a:xfrm>
            <a:custGeom>
              <a:avLst/>
              <a:gdLst>
                <a:gd name="T0" fmla="*/ 20 w 40"/>
                <a:gd name="T1" fmla="*/ 33 h 33"/>
                <a:gd name="T2" fmla="*/ 30 w 40"/>
                <a:gd name="T3" fmla="*/ 30 h 33"/>
                <a:gd name="T4" fmla="*/ 40 w 40"/>
                <a:gd name="T5" fmla="*/ 18 h 33"/>
                <a:gd name="T6" fmla="*/ 38 w 40"/>
                <a:gd name="T7" fmla="*/ 14 h 33"/>
                <a:gd name="T8" fmla="*/ 34 w 40"/>
                <a:gd name="T9" fmla="*/ 16 h 33"/>
                <a:gd name="T10" fmla="*/ 27 w 40"/>
                <a:gd name="T11" fmla="*/ 25 h 33"/>
                <a:gd name="T12" fmla="*/ 16 w 40"/>
                <a:gd name="T13" fmla="*/ 27 h 33"/>
                <a:gd name="T14" fmla="*/ 8 w 40"/>
                <a:gd name="T15" fmla="*/ 13 h 33"/>
                <a:gd name="T16" fmla="*/ 12 w 40"/>
                <a:gd name="T17" fmla="*/ 8 h 33"/>
                <a:gd name="T18" fmla="*/ 19 w 40"/>
                <a:gd name="T19" fmla="*/ 7 h 33"/>
                <a:gd name="T20" fmla="*/ 23 w 40"/>
                <a:gd name="T21" fmla="*/ 15 h 33"/>
                <a:gd name="T22" fmla="*/ 21 w 40"/>
                <a:gd name="T23" fmla="*/ 17 h 33"/>
                <a:gd name="T24" fmla="*/ 17 w 40"/>
                <a:gd name="T25" fmla="*/ 18 h 33"/>
                <a:gd name="T26" fmla="*/ 14 w 40"/>
                <a:gd name="T27" fmla="*/ 20 h 33"/>
                <a:gd name="T28" fmla="*/ 16 w 40"/>
                <a:gd name="T29" fmla="*/ 23 h 33"/>
                <a:gd name="T30" fmla="*/ 24 w 40"/>
                <a:gd name="T31" fmla="*/ 22 h 33"/>
                <a:gd name="T32" fmla="*/ 28 w 40"/>
                <a:gd name="T33" fmla="*/ 16 h 33"/>
                <a:gd name="T34" fmla="*/ 20 w 40"/>
                <a:gd name="T35" fmla="*/ 1 h 33"/>
                <a:gd name="T36" fmla="*/ 9 w 40"/>
                <a:gd name="T37" fmla="*/ 3 h 33"/>
                <a:gd name="T38" fmla="*/ 3 w 40"/>
                <a:gd name="T39" fmla="*/ 11 h 33"/>
                <a:gd name="T40" fmla="*/ 15 w 40"/>
                <a:gd name="T41" fmla="*/ 32 h 33"/>
                <a:gd name="T42" fmla="*/ 20 w 40"/>
                <a:gd name="T4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33">
                  <a:moveTo>
                    <a:pt x="20" y="33"/>
                  </a:moveTo>
                  <a:cubicBezTo>
                    <a:pt x="24" y="33"/>
                    <a:pt x="27" y="32"/>
                    <a:pt x="30" y="30"/>
                  </a:cubicBezTo>
                  <a:cubicBezTo>
                    <a:pt x="35" y="28"/>
                    <a:pt x="38" y="23"/>
                    <a:pt x="40" y="18"/>
                  </a:cubicBezTo>
                  <a:cubicBezTo>
                    <a:pt x="40" y="16"/>
                    <a:pt x="39" y="15"/>
                    <a:pt x="38" y="14"/>
                  </a:cubicBezTo>
                  <a:cubicBezTo>
                    <a:pt x="36" y="14"/>
                    <a:pt x="35" y="15"/>
                    <a:pt x="34" y="16"/>
                  </a:cubicBezTo>
                  <a:cubicBezTo>
                    <a:pt x="33" y="20"/>
                    <a:pt x="31" y="23"/>
                    <a:pt x="27" y="25"/>
                  </a:cubicBezTo>
                  <a:cubicBezTo>
                    <a:pt x="24" y="27"/>
                    <a:pt x="20" y="28"/>
                    <a:pt x="16" y="27"/>
                  </a:cubicBezTo>
                  <a:cubicBezTo>
                    <a:pt x="10" y="25"/>
                    <a:pt x="6" y="19"/>
                    <a:pt x="8" y="13"/>
                  </a:cubicBezTo>
                  <a:cubicBezTo>
                    <a:pt x="9" y="11"/>
                    <a:pt x="10" y="9"/>
                    <a:pt x="12" y="8"/>
                  </a:cubicBezTo>
                  <a:cubicBezTo>
                    <a:pt x="14" y="7"/>
                    <a:pt x="16" y="6"/>
                    <a:pt x="19" y="7"/>
                  </a:cubicBezTo>
                  <a:cubicBezTo>
                    <a:pt x="22" y="8"/>
                    <a:pt x="24" y="11"/>
                    <a:pt x="23" y="15"/>
                  </a:cubicBezTo>
                  <a:cubicBezTo>
                    <a:pt x="23" y="16"/>
                    <a:pt x="22" y="17"/>
                    <a:pt x="21" y="17"/>
                  </a:cubicBezTo>
                  <a:cubicBezTo>
                    <a:pt x="20" y="18"/>
                    <a:pt x="19" y="18"/>
                    <a:pt x="17" y="18"/>
                  </a:cubicBezTo>
                  <a:cubicBezTo>
                    <a:pt x="16" y="17"/>
                    <a:pt x="14" y="18"/>
                    <a:pt x="14" y="20"/>
                  </a:cubicBezTo>
                  <a:cubicBezTo>
                    <a:pt x="14" y="21"/>
                    <a:pt x="14" y="23"/>
                    <a:pt x="16" y="23"/>
                  </a:cubicBezTo>
                  <a:cubicBezTo>
                    <a:pt x="19" y="24"/>
                    <a:pt x="21" y="23"/>
                    <a:pt x="24" y="22"/>
                  </a:cubicBezTo>
                  <a:cubicBezTo>
                    <a:pt x="26" y="21"/>
                    <a:pt x="28" y="19"/>
                    <a:pt x="28" y="16"/>
                  </a:cubicBezTo>
                  <a:cubicBezTo>
                    <a:pt x="30" y="10"/>
                    <a:pt x="26" y="3"/>
                    <a:pt x="20" y="1"/>
                  </a:cubicBezTo>
                  <a:cubicBezTo>
                    <a:pt x="16" y="0"/>
                    <a:pt x="13" y="1"/>
                    <a:pt x="9" y="3"/>
                  </a:cubicBezTo>
                  <a:cubicBezTo>
                    <a:pt x="6" y="5"/>
                    <a:pt x="4" y="8"/>
                    <a:pt x="3" y="11"/>
                  </a:cubicBezTo>
                  <a:cubicBezTo>
                    <a:pt x="0" y="20"/>
                    <a:pt x="5" y="30"/>
                    <a:pt x="15" y="32"/>
                  </a:cubicBezTo>
                  <a:cubicBezTo>
                    <a:pt x="16" y="33"/>
                    <a:pt x="18" y="33"/>
                    <a:pt x="20" y="33"/>
                  </a:cubicBezTo>
                  <a:close/>
                </a:path>
              </a:pathLst>
            </a:custGeom>
            <a:solidFill>
              <a:srgbClr val="EA6B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39">
              <a:extLst>
                <a:ext uri="{FF2B5EF4-FFF2-40B4-BE49-F238E27FC236}">
                  <a16:creationId xmlns:a16="http://schemas.microsoft.com/office/drawing/2014/main" id="{9E31E562-171D-A479-8138-087F93E0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884"/>
              <a:ext cx="113" cy="183"/>
            </a:xfrm>
            <a:custGeom>
              <a:avLst/>
              <a:gdLst>
                <a:gd name="T0" fmla="*/ 8 w 29"/>
                <a:gd name="T1" fmla="*/ 47 h 47"/>
                <a:gd name="T2" fmla="*/ 29 w 29"/>
                <a:gd name="T3" fmla="*/ 47 h 47"/>
                <a:gd name="T4" fmla="*/ 29 w 29"/>
                <a:gd name="T5" fmla="*/ 3 h 47"/>
                <a:gd name="T6" fmla="*/ 24 w 29"/>
                <a:gd name="T7" fmla="*/ 1 h 47"/>
                <a:gd name="T8" fmla="*/ 2 w 29"/>
                <a:gd name="T9" fmla="*/ 39 h 47"/>
                <a:gd name="T10" fmla="*/ 8 w 29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47">
                  <a:moveTo>
                    <a:pt x="8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6" y="0"/>
                    <a:pt x="24" y="1"/>
                  </a:cubicBezTo>
                  <a:cubicBezTo>
                    <a:pt x="13" y="12"/>
                    <a:pt x="6" y="25"/>
                    <a:pt x="2" y="39"/>
                  </a:cubicBezTo>
                  <a:cubicBezTo>
                    <a:pt x="0" y="43"/>
                    <a:pt x="4" y="47"/>
                    <a:pt x="8" y="47"/>
                  </a:cubicBezTo>
                  <a:close/>
                </a:path>
              </a:pathLst>
            </a:custGeom>
            <a:solidFill>
              <a:srgbClr val="D4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Freeform 40">
              <a:extLst>
                <a:ext uri="{FF2B5EF4-FFF2-40B4-BE49-F238E27FC236}">
                  <a16:creationId xmlns:a16="http://schemas.microsoft.com/office/drawing/2014/main" id="{C632975D-0464-4283-F7BA-A3A27017C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927"/>
              <a:ext cx="250" cy="66"/>
            </a:xfrm>
            <a:custGeom>
              <a:avLst/>
              <a:gdLst>
                <a:gd name="T0" fmla="*/ 2 w 64"/>
                <a:gd name="T1" fmla="*/ 17 h 17"/>
                <a:gd name="T2" fmla="*/ 62 w 64"/>
                <a:gd name="T3" fmla="*/ 17 h 17"/>
                <a:gd name="T4" fmla="*/ 64 w 64"/>
                <a:gd name="T5" fmla="*/ 4 h 17"/>
                <a:gd name="T6" fmla="*/ 0 w 64"/>
                <a:gd name="T7" fmla="*/ 4 h 17"/>
                <a:gd name="T8" fmla="*/ 2 w 6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2" y="17"/>
                  </a:moveTo>
                  <a:cubicBezTo>
                    <a:pt x="22" y="13"/>
                    <a:pt x="42" y="13"/>
                    <a:pt x="62" y="17"/>
                  </a:cubicBezTo>
                  <a:cubicBezTo>
                    <a:pt x="63" y="12"/>
                    <a:pt x="64" y="8"/>
                    <a:pt x="64" y="4"/>
                  </a:cubicBezTo>
                  <a:cubicBezTo>
                    <a:pt x="43" y="0"/>
                    <a:pt x="21" y="0"/>
                    <a:pt x="0" y="4"/>
                  </a:cubicBezTo>
                  <a:cubicBezTo>
                    <a:pt x="0" y="8"/>
                    <a:pt x="1" y="12"/>
                    <a:pt x="2" y="17"/>
                  </a:cubicBezTo>
                  <a:close/>
                </a:path>
              </a:pathLst>
            </a:custGeom>
            <a:solidFill>
              <a:srgbClr val="9A4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Oval 41">
              <a:extLst>
                <a:ext uri="{FF2B5EF4-FFF2-40B4-BE49-F238E27FC236}">
                  <a16:creationId xmlns:a16="http://schemas.microsoft.com/office/drawing/2014/main" id="{1DB81FCF-8E99-DA94-CDD6-2CB71B07E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755"/>
              <a:ext cx="199" cy="203"/>
            </a:xfrm>
            <a:prstGeom prst="ellipse">
              <a:avLst/>
            </a:prstGeom>
            <a:solidFill>
              <a:srgbClr val="FFC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42">
              <a:extLst>
                <a:ext uri="{FF2B5EF4-FFF2-40B4-BE49-F238E27FC236}">
                  <a16:creationId xmlns:a16="http://schemas.microsoft.com/office/drawing/2014/main" id="{8248DF1E-918E-290E-33CF-C1825B17F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" y="755"/>
              <a:ext cx="199" cy="203"/>
            </a:xfrm>
            <a:custGeom>
              <a:avLst/>
              <a:gdLst>
                <a:gd name="T0" fmla="*/ 25 w 51"/>
                <a:gd name="T1" fmla="*/ 6 h 52"/>
                <a:gd name="T2" fmla="*/ 45 w 51"/>
                <a:gd name="T3" fmla="*/ 26 h 52"/>
                <a:gd name="T4" fmla="*/ 25 w 51"/>
                <a:gd name="T5" fmla="*/ 46 h 52"/>
                <a:gd name="T6" fmla="*/ 5 w 51"/>
                <a:gd name="T7" fmla="*/ 26 h 52"/>
                <a:gd name="T8" fmla="*/ 25 w 51"/>
                <a:gd name="T9" fmla="*/ 6 h 52"/>
                <a:gd name="T10" fmla="*/ 25 w 51"/>
                <a:gd name="T11" fmla="*/ 0 h 52"/>
                <a:gd name="T12" fmla="*/ 0 w 51"/>
                <a:gd name="T13" fmla="*/ 26 h 52"/>
                <a:gd name="T14" fmla="*/ 25 w 51"/>
                <a:gd name="T15" fmla="*/ 52 h 52"/>
                <a:gd name="T16" fmla="*/ 51 w 51"/>
                <a:gd name="T17" fmla="*/ 26 h 52"/>
                <a:gd name="T18" fmla="*/ 25 w 51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5" y="6"/>
                  </a:move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5" y="46"/>
                  </a:cubicBezTo>
                  <a:cubicBezTo>
                    <a:pt x="14" y="46"/>
                    <a:pt x="5" y="37"/>
                    <a:pt x="5" y="26"/>
                  </a:cubicBezTo>
                  <a:cubicBezTo>
                    <a:pt x="5" y="15"/>
                    <a:pt x="14" y="6"/>
                    <a:pt x="25" y="6"/>
                  </a:cubicBezTo>
                  <a:close/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5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5" y="0"/>
                  </a:cubicBezTo>
                  <a:close/>
                </a:path>
              </a:pathLst>
            </a:custGeom>
            <a:solidFill>
              <a:srgbClr val="FAB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65662A9A-931C-0D4E-3B4A-3AF352C4E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1497"/>
              <a:ext cx="862" cy="269"/>
            </a:xfrm>
            <a:custGeom>
              <a:avLst/>
              <a:gdLst>
                <a:gd name="T0" fmla="*/ 0 w 221"/>
                <a:gd name="T1" fmla="*/ 5 h 69"/>
                <a:gd name="T2" fmla="*/ 29 w 221"/>
                <a:gd name="T3" fmla="*/ 1 h 69"/>
                <a:gd name="T4" fmla="*/ 50 w 221"/>
                <a:gd name="T5" fmla="*/ 1 h 69"/>
                <a:gd name="T6" fmla="*/ 69 w 221"/>
                <a:gd name="T7" fmla="*/ 5 h 69"/>
                <a:gd name="T8" fmla="*/ 75 w 221"/>
                <a:gd name="T9" fmla="*/ 6 h 69"/>
                <a:gd name="T10" fmla="*/ 117 w 221"/>
                <a:gd name="T11" fmla="*/ 1 h 69"/>
                <a:gd name="T12" fmla="*/ 131 w 221"/>
                <a:gd name="T13" fmla="*/ 11 h 69"/>
                <a:gd name="T14" fmla="*/ 131 w 221"/>
                <a:gd name="T15" fmla="*/ 12 h 69"/>
                <a:gd name="T16" fmla="*/ 120 w 221"/>
                <a:gd name="T17" fmla="*/ 25 h 69"/>
                <a:gd name="T18" fmla="*/ 92 w 221"/>
                <a:gd name="T19" fmla="*/ 28 h 69"/>
                <a:gd name="T20" fmla="*/ 119 w 221"/>
                <a:gd name="T21" fmla="*/ 38 h 69"/>
                <a:gd name="T22" fmla="*/ 163 w 221"/>
                <a:gd name="T23" fmla="*/ 38 h 69"/>
                <a:gd name="T24" fmla="*/ 202 w 221"/>
                <a:gd name="T25" fmla="*/ 19 h 69"/>
                <a:gd name="T26" fmla="*/ 217 w 221"/>
                <a:gd name="T27" fmla="*/ 24 h 69"/>
                <a:gd name="T28" fmla="*/ 218 w 221"/>
                <a:gd name="T29" fmla="*/ 24 h 69"/>
                <a:gd name="T30" fmla="*/ 212 w 221"/>
                <a:gd name="T31" fmla="*/ 40 h 69"/>
                <a:gd name="T32" fmla="*/ 165 w 221"/>
                <a:gd name="T33" fmla="*/ 62 h 69"/>
                <a:gd name="T34" fmla="*/ 120 w 221"/>
                <a:gd name="T35" fmla="*/ 69 h 69"/>
                <a:gd name="T36" fmla="*/ 112 w 221"/>
                <a:gd name="T37" fmla="*/ 69 h 69"/>
                <a:gd name="T38" fmla="*/ 38 w 221"/>
                <a:gd name="T39" fmla="*/ 58 h 69"/>
                <a:gd name="T40" fmla="*/ 0 w 221"/>
                <a:gd name="T41" fmla="*/ 51 h 69"/>
                <a:gd name="T42" fmla="*/ 0 w 221"/>
                <a:gd name="T4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69">
                  <a:moveTo>
                    <a:pt x="0" y="5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36" y="0"/>
                    <a:pt x="43" y="0"/>
                    <a:pt x="50" y="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1" y="6"/>
                    <a:pt x="73" y="6"/>
                    <a:pt x="75" y="6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24" y="0"/>
                    <a:pt x="130" y="5"/>
                    <a:pt x="131" y="11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8"/>
                    <a:pt x="127" y="24"/>
                    <a:pt x="120" y="25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7" y="16"/>
                    <a:pt x="215" y="18"/>
                    <a:pt x="217" y="24"/>
                  </a:cubicBezTo>
                  <a:cubicBezTo>
                    <a:pt x="218" y="24"/>
                    <a:pt x="218" y="24"/>
                    <a:pt x="218" y="24"/>
                  </a:cubicBezTo>
                  <a:cubicBezTo>
                    <a:pt x="221" y="30"/>
                    <a:pt x="218" y="37"/>
                    <a:pt x="212" y="40"/>
                  </a:cubicBezTo>
                  <a:cubicBezTo>
                    <a:pt x="165" y="62"/>
                    <a:pt x="165" y="62"/>
                    <a:pt x="165" y="62"/>
                  </a:cubicBezTo>
                  <a:cubicBezTo>
                    <a:pt x="165" y="62"/>
                    <a:pt x="131" y="68"/>
                    <a:pt x="120" y="69"/>
                  </a:cubicBezTo>
                  <a:cubicBezTo>
                    <a:pt x="117" y="69"/>
                    <a:pt x="115" y="69"/>
                    <a:pt x="112" y="69"/>
                  </a:cubicBezTo>
                  <a:cubicBezTo>
                    <a:pt x="99" y="69"/>
                    <a:pt x="65" y="67"/>
                    <a:pt x="38" y="58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CC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grpSp>
        <p:nvGrpSpPr>
          <p:cNvPr id="86" name="Group 46">
            <a:extLst>
              <a:ext uri="{FF2B5EF4-FFF2-40B4-BE49-F238E27FC236}">
                <a16:creationId xmlns:a16="http://schemas.microsoft.com/office/drawing/2014/main" id="{5C2CAC28-D53B-E301-AF6C-3CB9160185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171113" y="4789488"/>
            <a:ext cx="1857375" cy="1892300"/>
            <a:chOff x="6407" y="3017"/>
            <a:chExt cx="1170" cy="1192"/>
          </a:xfrm>
        </p:grpSpPr>
        <p:sp>
          <p:nvSpPr>
            <p:cNvPr id="88" name="Rectangle 47">
              <a:extLst>
                <a:ext uri="{FF2B5EF4-FFF2-40B4-BE49-F238E27FC236}">
                  <a16:creationId xmlns:a16="http://schemas.microsoft.com/office/drawing/2014/main" id="{C10EF24C-E3BB-BFD6-690C-54176E3F9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" y="3455"/>
              <a:ext cx="197" cy="37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Rectangle 48">
              <a:extLst>
                <a:ext uri="{FF2B5EF4-FFF2-40B4-BE49-F238E27FC236}">
                  <a16:creationId xmlns:a16="http://schemas.microsoft.com/office/drawing/2014/main" id="{02F2549C-C04B-63A4-4439-E61AB9B41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" y="3455"/>
              <a:ext cx="1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Rectangle 49">
              <a:extLst>
                <a:ext uri="{FF2B5EF4-FFF2-40B4-BE49-F238E27FC236}">
                  <a16:creationId xmlns:a16="http://schemas.microsoft.com/office/drawing/2014/main" id="{6EB30D43-C83D-70A0-DAA9-0B8685D8A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" y="4012"/>
              <a:ext cx="197" cy="37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Rectangle 50">
              <a:extLst>
                <a:ext uri="{FF2B5EF4-FFF2-40B4-BE49-F238E27FC236}">
                  <a16:creationId xmlns:a16="http://schemas.microsoft.com/office/drawing/2014/main" id="{6A2062C9-DBC2-BBA0-A1D1-0CC09380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" y="4012"/>
              <a:ext cx="1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51">
              <a:extLst>
                <a:ext uri="{FF2B5EF4-FFF2-40B4-BE49-F238E27FC236}">
                  <a16:creationId xmlns:a16="http://schemas.microsoft.com/office/drawing/2014/main" id="{E6CB68EA-2735-8D93-751E-57FEB99EC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3492"/>
              <a:ext cx="193" cy="520"/>
            </a:xfrm>
            <a:custGeom>
              <a:avLst/>
              <a:gdLst>
                <a:gd name="T0" fmla="*/ 47 w 52"/>
                <a:gd name="T1" fmla="*/ 140 h 140"/>
                <a:gd name="T2" fmla="*/ 5 w 52"/>
                <a:gd name="T3" fmla="*/ 140 h 140"/>
                <a:gd name="T4" fmla="*/ 5 w 52"/>
                <a:gd name="T5" fmla="*/ 0 h 140"/>
                <a:gd name="T6" fmla="*/ 47 w 52"/>
                <a:gd name="T7" fmla="*/ 0 h 140"/>
                <a:gd name="T8" fmla="*/ 47 w 52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0">
                  <a:moveTo>
                    <a:pt x="47" y="140"/>
                  </a:moveTo>
                  <a:cubicBezTo>
                    <a:pt x="33" y="140"/>
                    <a:pt x="19" y="140"/>
                    <a:pt x="5" y="140"/>
                  </a:cubicBezTo>
                  <a:cubicBezTo>
                    <a:pt x="0" y="93"/>
                    <a:pt x="0" y="47"/>
                    <a:pt x="5" y="0"/>
                  </a:cubicBezTo>
                  <a:cubicBezTo>
                    <a:pt x="19" y="0"/>
                    <a:pt x="33" y="0"/>
                    <a:pt x="47" y="0"/>
                  </a:cubicBezTo>
                  <a:cubicBezTo>
                    <a:pt x="52" y="47"/>
                    <a:pt x="52" y="93"/>
                    <a:pt x="47" y="140"/>
                  </a:cubicBezTo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Rectangle 52">
              <a:extLst>
                <a:ext uri="{FF2B5EF4-FFF2-40B4-BE49-F238E27FC236}">
                  <a16:creationId xmlns:a16="http://schemas.microsoft.com/office/drawing/2014/main" id="{BD3EFCB9-FEB0-6D65-3D67-D27DB2444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" y="3455"/>
              <a:ext cx="197" cy="37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Rectangle 53">
              <a:extLst>
                <a:ext uri="{FF2B5EF4-FFF2-40B4-BE49-F238E27FC236}">
                  <a16:creationId xmlns:a16="http://schemas.microsoft.com/office/drawing/2014/main" id="{CC9007E6-32BE-1056-83E7-9495E86B9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" y="3455"/>
              <a:ext cx="1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Rectangle 54">
              <a:extLst>
                <a:ext uri="{FF2B5EF4-FFF2-40B4-BE49-F238E27FC236}">
                  <a16:creationId xmlns:a16="http://schemas.microsoft.com/office/drawing/2014/main" id="{B0B5E6BB-482D-BDD0-3144-58F894DAB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" y="4012"/>
              <a:ext cx="197" cy="37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Rectangle 55">
              <a:extLst>
                <a:ext uri="{FF2B5EF4-FFF2-40B4-BE49-F238E27FC236}">
                  <a16:creationId xmlns:a16="http://schemas.microsoft.com/office/drawing/2014/main" id="{CC3B100F-26BC-C822-0171-5C21BEB53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" y="4012"/>
              <a:ext cx="1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56">
              <a:extLst>
                <a:ext uri="{FF2B5EF4-FFF2-40B4-BE49-F238E27FC236}">
                  <a16:creationId xmlns:a16="http://schemas.microsoft.com/office/drawing/2014/main" id="{3C0070D4-0607-292C-9459-072EEB53B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3492"/>
              <a:ext cx="194" cy="520"/>
            </a:xfrm>
            <a:custGeom>
              <a:avLst/>
              <a:gdLst>
                <a:gd name="T0" fmla="*/ 47 w 52"/>
                <a:gd name="T1" fmla="*/ 140 h 140"/>
                <a:gd name="T2" fmla="*/ 5 w 52"/>
                <a:gd name="T3" fmla="*/ 140 h 140"/>
                <a:gd name="T4" fmla="*/ 5 w 52"/>
                <a:gd name="T5" fmla="*/ 0 h 140"/>
                <a:gd name="T6" fmla="*/ 47 w 52"/>
                <a:gd name="T7" fmla="*/ 0 h 140"/>
                <a:gd name="T8" fmla="*/ 47 w 52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0">
                  <a:moveTo>
                    <a:pt x="47" y="140"/>
                  </a:moveTo>
                  <a:cubicBezTo>
                    <a:pt x="33" y="140"/>
                    <a:pt x="19" y="140"/>
                    <a:pt x="5" y="140"/>
                  </a:cubicBezTo>
                  <a:cubicBezTo>
                    <a:pt x="0" y="93"/>
                    <a:pt x="0" y="47"/>
                    <a:pt x="5" y="0"/>
                  </a:cubicBezTo>
                  <a:cubicBezTo>
                    <a:pt x="19" y="0"/>
                    <a:pt x="33" y="0"/>
                    <a:pt x="47" y="0"/>
                  </a:cubicBezTo>
                  <a:cubicBezTo>
                    <a:pt x="52" y="47"/>
                    <a:pt x="52" y="93"/>
                    <a:pt x="47" y="140"/>
                  </a:cubicBezTo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Rectangle 57">
              <a:extLst>
                <a:ext uri="{FF2B5EF4-FFF2-40B4-BE49-F238E27FC236}">
                  <a16:creationId xmlns:a16="http://schemas.microsoft.com/office/drawing/2014/main" id="{BA2A491B-FE90-B407-1DDD-2F672989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" y="3455"/>
              <a:ext cx="197" cy="37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Rectangle 58">
              <a:extLst>
                <a:ext uri="{FF2B5EF4-FFF2-40B4-BE49-F238E27FC236}">
                  <a16:creationId xmlns:a16="http://schemas.microsoft.com/office/drawing/2014/main" id="{C3D6A580-A377-EBDA-EB09-2DFA8D668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" y="3455"/>
              <a:ext cx="1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Rectangle 59">
              <a:extLst>
                <a:ext uri="{FF2B5EF4-FFF2-40B4-BE49-F238E27FC236}">
                  <a16:creationId xmlns:a16="http://schemas.microsoft.com/office/drawing/2014/main" id="{4B402B06-A1A5-6290-ADA1-9B90C024D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" y="4012"/>
              <a:ext cx="197" cy="37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Rectangle 60">
              <a:extLst>
                <a:ext uri="{FF2B5EF4-FFF2-40B4-BE49-F238E27FC236}">
                  <a16:creationId xmlns:a16="http://schemas.microsoft.com/office/drawing/2014/main" id="{3A73D2A9-CE71-282B-9AFA-7223F94AA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" y="4012"/>
              <a:ext cx="1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61">
              <a:extLst>
                <a:ext uri="{FF2B5EF4-FFF2-40B4-BE49-F238E27FC236}">
                  <a16:creationId xmlns:a16="http://schemas.microsoft.com/office/drawing/2014/main" id="{E534B777-AD7C-6672-4A95-61B6E99DA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" y="3492"/>
              <a:ext cx="193" cy="520"/>
            </a:xfrm>
            <a:custGeom>
              <a:avLst/>
              <a:gdLst>
                <a:gd name="T0" fmla="*/ 5 w 52"/>
                <a:gd name="T1" fmla="*/ 140 h 140"/>
                <a:gd name="T2" fmla="*/ 47 w 52"/>
                <a:gd name="T3" fmla="*/ 140 h 140"/>
                <a:gd name="T4" fmla="*/ 47 w 52"/>
                <a:gd name="T5" fmla="*/ 0 h 140"/>
                <a:gd name="T6" fmla="*/ 5 w 52"/>
                <a:gd name="T7" fmla="*/ 0 h 140"/>
                <a:gd name="T8" fmla="*/ 5 w 52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0">
                  <a:moveTo>
                    <a:pt x="5" y="140"/>
                  </a:moveTo>
                  <a:cubicBezTo>
                    <a:pt x="19" y="140"/>
                    <a:pt x="33" y="140"/>
                    <a:pt x="47" y="140"/>
                  </a:cubicBezTo>
                  <a:cubicBezTo>
                    <a:pt x="52" y="93"/>
                    <a:pt x="52" y="47"/>
                    <a:pt x="47" y="0"/>
                  </a:cubicBezTo>
                  <a:cubicBezTo>
                    <a:pt x="33" y="0"/>
                    <a:pt x="19" y="0"/>
                    <a:pt x="5" y="0"/>
                  </a:cubicBezTo>
                  <a:cubicBezTo>
                    <a:pt x="0" y="47"/>
                    <a:pt x="0" y="93"/>
                    <a:pt x="5" y="140"/>
                  </a:cubicBezTo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Rectangle 62">
              <a:extLst>
                <a:ext uri="{FF2B5EF4-FFF2-40B4-BE49-F238E27FC236}">
                  <a16:creationId xmlns:a16="http://schemas.microsoft.com/office/drawing/2014/main" id="{134032E9-2250-E894-06E5-8386AD359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49"/>
              <a:ext cx="1040" cy="52"/>
            </a:xfrm>
            <a:prstGeom prst="rect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Rectangle 63">
              <a:extLst>
                <a:ext uri="{FF2B5EF4-FFF2-40B4-BE49-F238E27FC236}">
                  <a16:creationId xmlns:a16="http://schemas.microsoft.com/office/drawing/2014/main" id="{3A4E0100-FCE8-B7C3-4892-B067DE8E4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49"/>
              <a:ext cx="1040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F2901DB4-9BAB-329C-FF33-8FEA5BCBF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01"/>
              <a:ext cx="1100" cy="56"/>
            </a:xfrm>
            <a:prstGeom prst="rect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Rectangle 65">
              <a:extLst>
                <a:ext uri="{FF2B5EF4-FFF2-40B4-BE49-F238E27FC236}">
                  <a16:creationId xmlns:a16="http://schemas.microsoft.com/office/drawing/2014/main" id="{9D5C64A7-1B9B-1ADE-9BAF-E7448E3D2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01"/>
              <a:ext cx="1100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Rectangle 66">
              <a:extLst>
                <a:ext uri="{FF2B5EF4-FFF2-40B4-BE49-F238E27FC236}">
                  <a16:creationId xmlns:a16="http://schemas.microsoft.com/office/drawing/2014/main" id="{2ACFF7CD-31E0-C808-92D8-7A3B2A83F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57"/>
              <a:ext cx="1170" cy="52"/>
            </a:xfrm>
            <a:prstGeom prst="rect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Rectangle 67">
              <a:extLst>
                <a:ext uri="{FF2B5EF4-FFF2-40B4-BE49-F238E27FC236}">
                  <a16:creationId xmlns:a16="http://schemas.microsoft.com/office/drawing/2014/main" id="{E8F2AD8C-A213-D9BC-D96D-2418D906A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57"/>
              <a:ext cx="1170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Rectangle 68">
              <a:extLst>
                <a:ext uri="{FF2B5EF4-FFF2-40B4-BE49-F238E27FC236}">
                  <a16:creationId xmlns:a16="http://schemas.microsoft.com/office/drawing/2014/main" id="{1DD989E2-1CAD-60A6-50BF-2E540D656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75"/>
              <a:ext cx="1040" cy="26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Rectangle 69">
              <a:extLst>
                <a:ext uri="{FF2B5EF4-FFF2-40B4-BE49-F238E27FC236}">
                  <a16:creationId xmlns:a16="http://schemas.microsoft.com/office/drawing/2014/main" id="{4A02A5B7-D9D1-C995-CE52-820D0996B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75"/>
              <a:ext cx="104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Rectangle 70">
              <a:extLst>
                <a:ext uri="{FF2B5EF4-FFF2-40B4-BE49-F238E27FC236}">
                  <a16:creationId xmlns:a16="http://schemas.microsoft.com/office/drawing/2014/main" id="{8C0EAAFF-C186-3006-AFB9-2F6D2CCAB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31"/>
              <a:ext cx="1100" cy="26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Rectangle 71">
              <a:extLst>
                <a:ext uri="{FF2B5EF4-FFF2-40B4-BE49-F238E27FC236}">
                  <a16:creationId xmlns:a16="http://schemas.microsoft.com/office/drawing/2014/main" id="{7CC0AD33-8C8E-B1F6-EA74-573A2C1DA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31"/>
              <a:ext cx="110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Rectangle 72">
              <a:extLst>
                <a:ext uri="{FF2B5EF4-FFF2-40B4-BE49-F238E27FC236}">
                  <a16:creationId xmlns:a16="http://schemas.microsoft.com/office/drawing/2014/main" id="{0B2A7486-2D38-D5C3-64C2-0071394D9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83"/>
              <a:ext cx="1170" cy="26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Rectangle 73">
              <a:extLst>
                <a:ext uri="{FF2B5EF4-FFF2-40B4-BE49-F238E27FC236}">
                  <a16:creationId xmlns:a16="http://schemas.microsoft.com/office/drawing/2014/main" id="{E61AEFEA-18F3-AC01-3996-B59832917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83"/>
              <a:ext cx="117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Rectangle 74">
              <a:extLst>
                <a:ext uri="{FF2B5EF4-FFF2-40B4-BE49-F238E27FC236}">
                  <a16:creationId xmlns:a16="http://schemas.microsoft.com/office/drawing/2014/main" id="{3F707ABC-EBB9-0850-33D7-4EEE92004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" y="3388"/>
              <a:ext cx="932" cy="67"/>
            </a:xfrm>
            <a:prstGeom prst="rect">
              <a:avLst/>
            </a:pr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Rectangle 75">
              <a:extLst>
                <a:ext uri="{FF2B5EF4-FFF2-40B4-BE49-F238E27FC236}">
                  <a16:creationId xmlns:a16="http://schemas.microsoft.com/office/drawing/2014/main" id="{CCD86B16-5610-3608-9929-B3D493629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" y="3388"/>
              <a:ext cx="93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Rectangle 76">
              <a:extLst>
                <a:ext uri="{FF2B5EF4-FFF2-40B4-BE49-F238E27FC236}">
                  <a16:creationId xmlns:a16="http://schemas.microsoft.com/office/drawing/2014/main" id="{ECB33B17-0049-75C1-2386-FD80CAF3E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" y="3325"/>
              <a:ext cx="1026" cy="63"/>
            </a:xfrm>
            <a:prstGeom prst="rect">
              <a:avLst/>
            </a:pr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Rectangle 77">
              <a:extLst>
                <a:ext uri="{FF2B5EF4-FFF2-40B4-BE49-F238E27FC236}">
                  <a16:creationId xmlns:a16="http://schemas.microsoft.com/office/drawing/2014/main" id="{73AC0765-787C-431F-5C8F-EFFA65ECE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" y="3325"/>
              <a:ext cx="1026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78">
              <a:extLst>
                <a:ext uri="{FF2B5EF4-FFF2-40B4-BE49-F238E27FC236}">
                  <a16:creationId xmlns:a16="http://schemas.microsoft.com/office/drawing/2014/main" id="{183B4719-9111-FD1C-853F-DD2995ED3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0 w 1026"/>
                <a:gd name="T1" fmla="*/ 308 h 308"/>
                <a:gd name="T2" fmla="*/ 513 w 1026"/>
                <a:gd name="T3" fmla="*/ 0 h 308"/>
                <a:gd name="T4" fmla="*/ 1026 w 1026"/>
                <a:gd name="T5" fmla="*/ 308 h 308"/>
                <a:gd name="T6" fmla="*/ 0 w 1026"/>
                <a:gd name="T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6" h="308">
                  <a:moveTo>
                    <a:pt x="0" y="308"/>
                  </a:moveTo>
                  <a:lnTo>
                    <a:pt x="513" y="0"/>
                  </a:lnTo>
                  <a:lnTo>
                    <a:pt x="1026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79">
              <a:extLst>
                <a:ext uri="{FF2B5EF4-FFF2-40B4-BE49-F238E27FC236}">
                  <a16:creationId xmlns:a16="http://schemas.microsoft.com/office/drawing/2014/main" id="{0639D280-33AD-1602-8C8B-039DB0D44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0 w 1026"/>
                <a:gd name="T1" fmla="*/ 308 h 308"/>
                <a:gd name="T2" fmla="*/ 513 w 1026"/>
                <a:gd name="T3" fmla="*/ 0 h 308"/>
                <a:gd name="T4" fmla="*/ 1026 w 1026"/>
                <a:gd name="T5" fmla="*/ 308 h 308"/>
                <a:gd name="T6" fmla="*/ 0 w 1026"/>
                <a:gd name="T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6" h="308">
                  <a:moveTo>
                    <a:pt x="0" y="308"/>
                  </a:moveTo>
                  <a:lnTo>
                    <a:pt x="513" y="0"/>
                  </a:lnTo>
                  <a:lnTo>
                    <a:pt x="1026" y="308"/>
                  </a:lnTo>
                  <a:lnTo>
                    <a:pt x="0" y="3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80">
              <a:extLst>
                <a:ext uri="{FF2B5EF4-FFF2-40B4-BE49-F238E27FC236}">
                  <a16:creationId xmlns:a16="http://schemas.microsoft.com/office/drawing/2014/main" id="{F52E7D9F-88B4-D8AD-8356-8B22AEBDD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513 w 1026"/>
                <a:gd name="T1" fmla="*/ 70 h 308"/>
                <a:gd name="T2" fmla="*/ 810 w 1026"/>
                <a:gd name="T3" fmla="*/ 249 h 308"/>
                <a:gd name="T4" fmla="*/ 216 w 1026"/>
                <a:gd name="T5" fmla="*/ 249 h 308"/>
                <a:gd name="T6" fmla="*/ 513 w 1026"/>
                <a:gd name="T7" fmla="*/ 70 h 308"/>
                <a:gd name="T8" fmla="*/ 513 w 1026"/>
                <a:gd name="T9" fmla="*/ 0 h 308"/>
                <a:gd name="T10" fmla="*/ 0 w 1026"/>
                <a:gd name="T11" fmla="*/ 308 h 308"/>
                <a:gd name="T12" fmla="*/ 1026 w 1026"/>
                <a:gd name="T13" fmla="*/ 308 h 308"/>
                <a:gd name="T14" fmla="*/ 513 w 1026"/>
                <a:gd name="T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6" h="308">
                  <a:moveTo>
                    <a:pt x="513" y="70"/>
                  </a:moveTo>
                  <a:lnTo>
                    <a:pt x="810" y="249"/>
                  </a:lnTo>
                  <a:lnTo>
                    <a:pt x="216" y="249"/>
                  </a:lnTo>
                  <a:lnTo>
                    <a:pt x="513" y="70"/>
                  </a:lnTo>
                  <a:close/>
                  <a:moveTo>
                    <a:pt x="513" y="0"/>
                  </a:moveTo>
                  <a:lnTo>
                    <a:pt x="0" y="308"/>
                  </a:lnTo>
                  <a:lnTo>
                    <a:pt x="1026" y="308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81">
              <a:extLst>
                <a:ext uri="{FF2B5EF4-FFF2-40B4-BE49-F238E27FC236}">
                  <a16:creationId xmlns:a16="http://schemas.microsoft.com/office/drawing/2014/main" id="{503C2E4D-EEB5-8F5C-2D8E-7E50C0140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513 w 1026"/>
                <a:gd name="T1" fmla="*/ 70 h 308"/>
                <a:gd name="T2" fmla="*/ 810 w 1026"/>
                <a:gd name="T3" fmla="*/ 249 h 308"/>
                <a:gd name="T4" fmla="*/ 216 w 1026"/>
                <a:gd name="T5" fmla="*/ 249 h 308"/>
                <a:gd name="T6" fmla="*/ 513 w 1026"/>
                <a:gd name="T7" fmla="*/ 70 h 308"/>
                <a:gd name="T8" fmla="*/ 513 w 1026"/>
                <a:gd name="T9" fmla="*/ 0 h 308"/>
                <a:gd name="T10" fmla="*/ 0 w 1026"/>
                <a:gd name="T11" fmla="*/ 308 h 308"/>
                <a:gd name="T12" fmla="*/ 1026 w 1026"/>
                <a:gd name="T13" fmla="*/ 308 h 308"/>
                <a:gd name="T14" fmla="*/ 513 w 1026"/>
                <a:gd name="T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6" h="308">
                  <a:moveTo>
                    <a:pt x="513" y="70"/>
                  </a:moveTo>
                  <a:lnTo>
                    <a:pt x="810" y="249"/>
                  </a:lnTo>
                  <a:lnTo>
                    <a:pt x="216" y="249"/>
                  </a:lnTo>
                  <a:lnTo>
                    <a:pt x="513" y="70"/>
                  </a:lnTo>
                  <a:moveTo>
                    <a:pt x="513" y="0"/>
                  </a:moveTo>
                  <a:lnTo>
                    <a:pt x="0" y="308"/>
                  </a:lnTo>
                  <a:lnTo>
                    <a:pt x="1026" y="308"/>
                  </a:ln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82">
              <a:extLst>
                <a:ext uri="{FF2B5EF4-FFF2-40B4-BE49-F238E27FC236}">
                  <a16:creationId xmlns:a16="http://schemas.microsoft.com/office/drawing/2014/main" id="{80F117A5-3862-92A7-127C-6C892A29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0 w 1026"/>
                <a:gd name="T1" fmla="*/ 308 h 308"/>
                <a:gd name="T2" fmla="*/ 513 w 1026"/>
                <a:gd name="T3" fmla="*/ 0 h 308"/>
                <a:gd name="T4" fmla="*/ 1026 w 1026"/>
                <a:gd name="T5" fmla="*/ 308 h 308"/>
                <a:gd name="T6" fmla="*/ 0 w 1026"/>
                <a:gd name="T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6" h="308">
                  <a:moveTo>
                    <a:pt x="0" y="308"/>
                  </a:moveTo>
                  <a:lnTo>
                    <a:pt x="513" y="0"/>
                  </a:lnTo>
                  <a:lnTo>
                    <a:pt x="1026" y="308"/>
                  </a:lnTo>
                  <a:lnTo>
                    <a:pt x="0" y="308"/>
                  </a:lnTo>
                  <a:close/>
                </a:path>
              </a:pathLst>
            </a:custGeom>
            <a:solidFill>
              <a:srgbClr val="C7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83">
              <a:extLst>
                <a:ext uri="{FF2B5EF4-FFF2-40B4-BE49-F238E27FC236}">
                  <a16:creationId xmlns:a16="http://schemas.microsoft.com/office/drawing/2014/main" id="{74D476D0-8E13-E31D-A5E3-2F1A7281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0 w 1026"/>
                <a:gd name="T1" fmla="*/ 308 h 308"/>
                <a:gd name="T2" fmla="*/ 513 w 1026"/>
                <a:gd name="T3" fmla="*/ 0 h 308"/>
                <a:gd name="T4" fmla="*/ 1026 w 1026"/>
                <a:gd name="T5" fmla="*/ 308 h 308"/>
                <a:gd name="T6" fmla="*/ 0 w 1026"/>
                <a:gd name="T7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6" h="308">
                  <a:moveTo>
                    <a:pt x="0" y="308"/>
                  </a:moveTo>
                  <a:lnTo>
                    <a:pt x="513" y="0"/>
                  </a:lnTo>
                  <a:lnTo>
                    <a:pt x="1026" y="308"/>
                  </a:lnTo>
                  <a:lnTo>
                    <a:pt x="0" y="3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84">
              <a:extLst>
                <a:ext uri="{FF2B5EF4-FFF2-40B4-BE49-F238E27FC236}">
                  <a16:creationId xmlns:a16="http://schemas.microsoft.com/office/drawing/2014/main" id="{50A64C0C-03D7-9633-ED68-A500B4D8D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513 w 1026"/>
                <a:gd name="T1" fmla="*/ 70 h 308"/>
                <a:gd name="T2" fmla="*/ 810 w 1026"/>
                <a:gd name="T3" fmla="*/ 249 h 308"/>
                <a:gd name="T4" fmla="*/ 216 w 1026"/>
                <a:gd name="T5" fmla="*/ 249 h 308"/>
                <a:gd name="T6" fmla="*/ 513 w 1026"/>
                <a:gd name="T7" fmla="*/ 70 h 308"/>
                <a:gd name="T8" fmla="*/ 513 w 1026"/>
                <a:gd name="T9" fmla="*/ 0 h 308"/>
                <a:gd name="T10" fmla="*/ 0 w 1026"/>
                <a:gd name="T11" fmla="*/ 308 h 308"/>
                <a:gd name="T12" fmla="*/ 1026 w 1026"/>
                <a:gd name="T13" fmla="*/ 308 h 308"/>
                <a:gd name="T14" fmla="*/ 513 w 1026"/>
                <a:gd name="T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6" h="308">
                  <a:moveTo>
                    <a:pt x="513" y="70"/>
                  </a:moveTo>
                  <a:lnTo>
                    <a:pt x="810" y="249"/>
                  </a:lnTo>
                  <a:lnTo>
                    <a:pt x="216" y="249"/>
                  </a:lnTo>
                  <a:lnTo>
                    <a:pt x="513" y="70"/>
                  </a:lnTo>
                  <a:close/>
                  <a:moveTo>
                    <a:pt x="513" y="0"/>
                  </a:moveTo>
                  <a:lnTo>
                    <a:pt x="0" y="308"/>
                  </a:lnTo>
                  <a:lnTo>
                    <a:pt x="1026" y="308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85">
              <a:extLst>
                <a:ext uri="{FF2B5EF4-FFF2-40B4-BE49-F238E27FC236}">
                  <a16:creationId xmlns:a16="http://schemas.microsoft.com/office/drawing/2014/main" id="{65409494-9314-F686-028E-7B2CD9D90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" y="3017"/>
              <a:ext cx="1026" cy="308"/>
            </a:xfrm>
            <a:custGeom>
              <a:avLst/>
              <a:gdLst>
                <a:gd name="T0" fmla="*/ 513 w 1026"/>
                <a:gd name="T1" fmla="*/ 70 h 308"/>
                <a:gd name="T2" fmla="*/ 810 w 1026"/>
                <a:gd name="T3" fmla="*/ 249 h 308"/>
                <a:gd name="T4" fmla="*/ 216 w 1026"/>
                <a:gd name="T5" fmla="*/ 249 h 308"/>
                <a:gd name="T6" fmla="*/ 513 w 1026"/>
                <a:gd name="T7" fmla="*/ 70 h 308"/>
                <a:gd name="T8" fmla="*/ 513 w 1026"/>
                <a:gd name="T9" fmla="*/ 0 h 308"/>
                <a:gd name="T10" fmla="*/ 0 w 1026"/>
                <a:gd name="T11" fmla="*/ 308 h 308"/>
                <a:gd name="T12" fmla="*/ 1026 w 1026"/>
                <a:gd name="T13" fmla="*/ 308 h 308"/>
                <a:gd name="T14" fmla="*/ 513 w 1026"/>
                <a:gd name="T15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6" h="308">
                  <a:moveTo>
                    <a:pt x="513" y="70"/>
                  </a:moveTo>
                  <a:lnTo>
                    <a:pt x="810" y="249"/>
                  </a:lnTo>
                  <a:lnTo>
                    <a:pt x="216" y="249"/>
                  </a:lnTo>
                  <a:lnTo>
                    <a:pt x="513" y="70"/>
                  </a:lnTo>
                  <a:moveTo>
                    <a:pt x="513" y="0"/>
                  </a:moveTo>
                  <a:lnTo>
                    <a:pt x="0" y="308"/>
                  </a:lnTo>
                  <a:lnTo>
                    <a:pt x="1026" y="308"/>
                  </a:ln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86">
              <a:extLst>
                <a:ext uri="{FF2B5EF4-FFF2-40B4-BE49-F238E27FC236}">
                  <a16:creationId xmlns:a16="http://schemas.microsoft.com/office/drawing/2014/main" id="{9B36265B-FE88-642D-B35D-BF0F572F6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" y="3124"/>
              <a:ext cx="75" cy="130"/>
            </a:xfrm>
            <a:custGeom>
              <a:avLst/>
              <a:gdLst>
                <a:gd name="T0" fmla="*/ 19 w 20"/>
                <a:gd name="T1" fmla="*/ 20 h 35"/>
                <a:gd name="T2" fmla="*/ 17 w 20"/>
                <a:gd name="T3" fmla="*/ 17 h 35"/>
                <a:gd name="T4" fmla="*/ 15 w 20"/>
                <a:gd name="T5" fmla="*/ 15 h 35"/>
                <a:gd name="T6" fmla="*/ 12 w 20"/>
                <a:gd name="T7" fmla="*/ 14 h 35"/>
                <a:gd name="T8" fmla="*/ 9 w 20"/>
                <a:gd name="T9" fmla="*/ 13 h 35"/>
                <a:gd name="T10" fmla="*/ 7 w 20"/>
                <a:gd name="T11" fmla="*/ 12 h 35"/>
                <a:gd name="T12" fmla="*/ 6 w 20"/>
                <a:gd name="T13" fmla="*/ 10 h 35"/>
                <a:gd name="T14" fmla="*/ 7 w 20"/>
                <a:gd name="T15" fmla="*/ 8 h 35"/>
                <a:gd name="T16" fmla="*/ 14 w 20"/>
                <a:gd name="T17" fmla="*/ 7 h 35"/>
                <a:gd name="T18" fmla="*/ 15 w 20"/>
                <a:gd name="T19" fmla="*/ 8 h 35"/>
                <a:gd name="T20" fmla="*/ 16 w 20"/>
                <a:gd name="T21" fmla="*/ 8 h 35"/>
                <a:gd name="T22" fmla="*/ 17 w 20"/>
                <a:gd name="T23" fmla="*/ 8 h 35"/>
                <a:gd name="T24" fmla="*/ 18 w 20"/>
                <a:gd name="T25" fmla="*/ 8 h 35"/>
                <a:gd name="T26" fmla="*/ 19 w 20"/>
                <a:gd name="T27" fmla="*/ 7 h 35"/>
                <a:gd name="T28" fmla="*/ 19 w 20"/>
                <a:gd name="T29" fmla="*/ 6 h 35"/>
                <a:gd name="T30" fmla="*/ 19 w 20"/>
                <a:gd name="T31" fmla="*/ 5 h 35"/>
                <a:gd name="T32" fmla="*/ 18 w 20"/>
                <a:gd name="T33" fmla="*/ 4 h 35"/>
                <a:gd name="T34" fmla="*/ 16 w 20"/>
                <a:gd name="T35" fmla="*/ 3 h 35"/>
                <a:gd name="T36" fmla="*/ 14 w 20"/>
                <a:gd name="T37" fmla="*/ 2 h 35"/>
                <a:gd name="T38" fmla="*/ 12 w 20"/>
                <a:gd name="T39" fmla="*/ 2 h 35"/>
                <a:gd name="T40" fmla="*/ 12 w 20"/>
                <a:gd name="T41" fmla="*/ 1 h 35"/>
                <a:gd name="T42" fmla="*/ 11 w 20"/>
                <a:gd name="T43" fmla="*/ 0 h 35"/>
                <a:gd name="T44" fmla="*/ 10 w 20"/>
                <a:gd name="T45" fmla="*/ 0 h 35"/>
                <a:gd name="T46" fmla="*/ 9 w 20"/>
                <a:gd name="T47" fmla="*/ 0 h 35"/>
                <a:gd name="T48" fmla="*/ 9 w 20"/>
                <a:gd name="T49" fmla="*/ 1 h 35"/>
                <a:gd name="T50" fmla="*/ 9 w 20"/>
                <a:gd name="T51" fmla="*/ 2 h 35"/>
                <a:gd name="T52" fmla="*/ 6 w 20"/>
                <a:gd name="T53" fmla="*/ 3 h 35"/>
                <a:gd name="T54" fmla="*/ 3 w 20"/>
                <a:gd name="T55" fmla="*/ 4 h 35"/>
                <a:gd name="T56" fmla="*/ 1 w 20"/>
                <a:gd name="T57" fmla="*/ 7 h 35"/>
                <a:gd name="T58" fmla="*/ 1 w 20"/>
                <a:gd name="T59" fmla="*/ 10 h 35"/>
                <a:gd name="T60" fmla="*/ 1 w 20"/>
                <a:gd name="T61" fmla="*/ 14 h 35"/>
                <a:gd name="T62" fmla="*/ 3 w 20"/>
                <a:gd name="T63" fmla="*/ 16 h 35"/>
                <a:gd name="T64" fmla="*/ 6 w 20"/>
                <a:gd name="T65" fmla="*/ 18 h 35"/>
                <a:gd name="T66" fmla="*/ 9 w 20"/>
                <a:gd name="T67" fmla="*/ 19 h 35"/>
                <a:gd name="T68" fmla="*/ 11 w 20"/>
                <a:gd name="T69" fmla="*/ 20 h 35"/>
                <a:gd name="T70" fmla="*/ 14 w 20"/>
                <a:gd name="T71" fmla="*/ 21 h 35"/>
                <a:gd name="T72" fmla="*/ 15 w 20"/>
                <a:gd name="T73" fmla="*/ 24 h 35"/>
                <a:gd name="T74" fmla="*/ 14 w 20"/>
                <a:gd name="T75" fmla="*/ 26 h 35"/>
                <a:gd name="T76" fmla="*/ 11 w 20"/>
                <a:gd name="T77" fmla="*/ 27 h 35"/>
                <a:gd name="T78" fmla="*/ 6 w 20"/>
                <a:gd name="T79" fmla="*/ 27 h 35"/>
                <a:gd name="T80" fmla="*/ 5 w 20"/>
                <a:gd name="T81" fmla="*/ 26 h 35"/>
                <a:gd name="T82" fmla="*/ 3 w 20"/>
                <a:gd name="T83" fmla="*/ 25 h 35"/>
                <a:gd name="T84" fmla="*/ 2 w 20"/>
                <a:gd name="T85" fmla="*/ 24 h 35"/>
                <a:gd name="T86" fmla="*/ 1 w 20"/>
                <a:gd name="T87" fmla="*/ 25 h 35"/>
                <a:gd name="T88" fmla="*/ 1 w 20"/>
                <a:gd name="T89" fmla="*/ 25 h 35"/>
                <a:gd name="T90" fmla="*/ 0 w 20"/>
                <a:gd name="T91" fmla="*/ 26 h 35"/>
                <a:gd name="T92" fmla="*/ 0 w 20"/>
                <a:gd name="T93" fmla="*/ 27 h 35"/>
                <a:gd name="T94" fmla="*/ 0 w 20"/>
                <a:gd name="T95" fmla="*/ 29 h 35"/>
                <a:gd name="T96" fmla="*/ 2 w 20"/>
                <a:gd name="T97" fmla="*/ 31 h 35"/>
                <a:gd name="T98" fmla="*/ 5 w 20"/>
                <a:gd name="T99" fmla="*/ 32 h 35"/>
                <a:gd name="T100" fmla="*/ 9 w 20"/>
                <a:gd name="T101" fmla="*/ 33 h 35"/>
                <a:gd name="T102" fmla="*/ 9 w 20"/>
                <a:gd name="T103" fmla="*/ 34 h 35"/>
                <a:gd name="T104" fmla="*/ 9 w 20"/>
                <a:gd name="T105" fmla="*/ 34 h 35"/>
                <a:gd name="T106" fmla="*/ 10 w 20"/>
                <a:gd name="T107" fmla="*/ 35 h 35"/>
                <a:gd name="T108" fmla="*/ 11 w 20"/>
                <a:gd name="T109" fmla="*/ 34 h 35"/>
                <a:gd name="T110" fmla="*/ 12 w 20"/>
                <a:gd name="T111" fmla="*/ 34 h 35"/>
                <a:gd name="T112" fmla="*/ 12 w 20"/>
                <a:gd name="T113" fmla="*/ 32 h 35"/>
                <a:gd name="T114" fmla="*/ 18 w 20"/>
                <a:gd name="T115" fmla="*/ 30 h 35"/>
                <a:gd name="T116" fmla="*/ 20 w 20"/>
                <a:gd name="T117" fmla="*/ 23 h 35"/>
                <a:gd name="T118" fmla="*/ 19 w 20"/>
                <a:gd name="T11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35">
                  <a:moveTo>
                    <a:pt x="19" y="20"/>
                  </a:moveTo>
                  <a:cubicBezTo>
                    <a:pt x="19" y="19"/>
                    <a:pt x="18" y="18"/>
                    <a:pt x="17" y="17"/>
                  </a:cubicBezTo>
                  <a:cubicBezTo>
                    <a:pt x="16" y="16"/>
                    <a:pt x="16" y="16"/>
                    <a:pt x="15" y="15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9" y="6"/>
                    <a:pt x="13" y="7"/>
                    <a:pt x="14" y="7"/>
                  </a:cubicBezTo>
                  <a:cubicBezTo>
                    <a:pt x="14" y="7"/>
                    <a:pt x="15" y="7"/>
                    <a:pt x="15" y="8"/>
                  </a:cubicBezTo>
                  <a:cubicBezTo>
                    <a:pt x="15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3"/>
                    <a:pt x="17" y="3"/>
                    <a:pt x="16" y="3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3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2" y="5"/>
                    <a:pt x="2" y="6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1" y="13"/>
                    <a:pt x="1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4" y="17"/>
                    <a:pt x="5" y="17"/>
                    <a:pt x="6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1"/>
                    <a:pt x="14" y="21"/>
                  </a:cubicBezTo>
                  <a:cubicBezTo>
                    <a:pt x="14" y="22"/>
                    <a:pt x="15" y="23"/>
                    <a:pt x="15" y="24"/>
                  </a:cubicBezTo>
                  <a:cubicBezTo>
                    <a:pt x="15" y="25"/>
                    <a:pt x="14" y="26"/>
                    <a:pt x="14" y="26"/>
                  </a:cubicBezTo>
                  <a:cubicBezTo>
                    <a:pt x="13" y="27"/>
                    <a:pt x="12" y="27"/>
                    <a:pt x="11" y="27"/>
                  </a:cubicBezTo>
                  <a:cubicBezTo>
                    <a:pt x="11" y="28"/>
                    <a:pt x="8" y="28"/>
                    <a:pt x="6" y="27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25"/>
                    <a:pt x="4" y="25"/>
                    <a:pt x="3" y="25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3" y="31"/>
                    <a:pt x="4" y="32"/>
                    <a:pt x="5" y="32"/>
                  </a:cubicBezTo>
                  <a:cubicBezTo>
                    <a:pt x="6" y="32"/>
                    <a:pt x="8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1"/>
                    <a:pt x="18" y="30"/>
                  </a:cubicBezTo>
                  <a:cubicBezTo>
                    <a:pt x="19" y="28"/>
                    <a:pt x="20" y="26"/>
                    <a:pt x="20" y="23"/>
                  </a:cubicBezTo>
                  <a:cubicBezTo>
                    <a:pt x="20" y="22"/>
                    <a:pt x="20" y="21"/>
                    <a:pt x="19" y="20"/>
                  </a:cubicBezTo>
                </a:path>
              </a:pathLst>
            </a:custGeom>
            <a:solidFill>
              <a:srgbClr val="585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87">
              <a:extLst>
                <a:ext uri="{FF2B5EF4-FFF2-40B4-BE49-F238E27FC236}">
                  <a16:creationId xmlns:a16="http://schemas.microsoft.com/office/drawing/2014/main" id="{59CAEB9D-87F7-92B5-F8C1-5D4E4BED7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" y="3117"/>
              <a:ext cx="74" cy="130"/>
            </a:xfrm>
            <a:custGeom>
              <a:avLst/>
              <a:gdLst>
                <a:gd name="T0" fmla="*/ 19 w 20"/>
                <a:gd name="T1" fmla="*/ 20 h 35"/>
                <a:gd name="T2" fmla="*/ 17 w 20"/>
                <a:gd name="T3" fmla="*/ 17 h 35"/>
                <a:gd name="T4" fmla="*/ 15 w 20"/>
                <a:gd name="T5" fmla="*/ 16 h 35"/>
                <a:gd name="T6" fmla="*/ 12 w 20"/>
                <a:gd name="T7" fmla="*/ 14 h 35"/>
                <a:gd name="T8" fmla="*/ 9 w 20"/>
                <a:gd name="T9" fmla="*/ 13 h 35"/>
                <a:gd name="T10" fmla="*/ 7 w 20"/>
                <a:gd name="T11" fmla="*/ 12 h 35"/>
                <a:gd name="T12" fmla="*/ 6 w 20"/>
                <a:gd name="T13" fmla="*/ 10 h 35"/>
                <a:gd name="T14" fmla="*/ 7 w 20"/>
                <a:gd name="T15" fmla="*/ 8 h 35"/>
                <a:gd name="T16" fmla="*/ 14 w 20"/>
                <a:gd name="T17" fmla="*/ 7 h 35"/>
                <a:gd name="T18" fmla="*/ 15 w 20"/>
                <a:gd name="T19" fmla="*/ 8 h 35"/>
                <a:gd name="T20" fmla="*/ 16 w 20"/>
                <a:gd name="T21" fmla="*/ 8 h 35"/>
                <a:gd name="T22" fmla="*/ 17 w 20"/>
                <a:gd name="T23" fmla="*/ 8 h 35"/>
                <a:gd name="T24" fmla="*/ 18 w 20"/>
                <a:gd name="T25" fmla="*/ 8 h 35"/>
                <a:gd name="T26" fmla="*/ 19 w 20"/>
                <a:gd name="T27" fmla="*/ 7 h 35"/>
                <a:gd name="T28" fmla="*/ 19 w 20"/>
                <a:gd name="T29" fmla="*/ 6 h 35"/>
                <a:gd name="T30" fmla="*/ 19 w 20"/>
                <a:gd name="T31" fmla="*/ 6 h 35"/>
                <a:gd name="T32" fmla="*/ 19 w 20"/>
                <a:gd name="T33" fmla="*/ 4 h 35"/>
                <a:gd name="T34" fmla="*/ 17 w 20"/>
                <a:gd name="T35" fmla="*/ 3 h 35"/>
                <a:gd name="T36" fmla="*/ 14 w 20"/>
                <a:gd name="T37" fmla="*/ 2 h 35"/>
                <a:gd name="T38" fmla="*/ 12 w 20"/>
                <a:gd name="T39" fmla="*/ 2 h 35"/>
                <a:gd name="T40" fmla="*/ 12 w 20"/>
                <a:gd name="T41" fmla="*/ 1 h 35"/>
                <a:gd name="T42" fmla="*/ 12 w 20"/>
                <a:gd name="T43" fmla="*/ 0 h 35"/>
                <a:gd name="T44" fmla="*/ 11 w 20"/>
                <a:gd name="T45" fmla="*/ 0 h 35"/>
                <a:gd name="T46" fmla="*/ 10 w 20"/>
                <a:gd name="T47" fmla="*/ 0 h 35"/>
                <a:gd name="T48" fmla="*/ 9 w 20"/>
                <a:gd name="T49" fmla="*/ 1 h 35"/>
                <a:gd name="T50" fmla="*/ 9 w 20"/>
                <a:gd name="T51" fmla="*/ 2 h 35"/>
                <a:gd name="T52" fmla="*/ 6 w 20"/>
                <a:gd name="T53" fmla="*/ 3 h 35"/>
                <a:gd name="T54" fmla="*/ 3 w 20"/>
                <a:gd name="T55" fmla="*/ 5 h 35"/>
                <a:gd name="T56" fmla="*/ 2 w 20"/>
                <a:gd name="T57" fmla="*/ 7 h 35"/>
                <a:gd name="T58" fmla="*/ 1 w 20"/>
                <a:gd name="T59" fmla="*/ 11 h 35"/>
                <a:gd name="T60" fmla="*/ 2 w 20"/>
                <a:gd name="T61" fmla="*/ 14 h 35"/>
                <a:gd name="T62" fmla="*/ 4 w 20"/>
                <a:gd name="T63" fmla="*/ 16 h 35"/>
                <a:gd name="T64" fmla="*/ 6 w 20"/>
                <a:gd name="T65" fmla="*/ 18 h 35"/>
                <a:gd name="T66" fmla="*/ 9 w 20"/>
                <a:gd name="T67" fmla="*/ 19 h 35"/>
                <a:gd name="T68" fmla="*/ 12 w 20"/>
                <a:gd name="T69" fmla="*/ 20 h 35"/>
                <a:gd name="T70" fmla="*/ 14 w 20"/>
                <a:gd name="T71" fmla="*/ 22 h 35"/>
                <a:gd name="T72" fmla="*/ 15 w 20"/>
                <a:gd name="T73" fmla="*/ 24 h 35"/>
                <a:gd name="T74" fmla="*/ 14 w 20"/>
                <a:gd name="T75" fmla="*/ 26 h 35"/>
                <a:gd name="T76" fmla="*/ 12 w 20"/>
                <a:gd name="T77" fmla="*/ 28 h 35"/>
                <a:gd name="T78" fmla="*/ 7 w 20"/>
                <a:gd name="T79" fmla="*/ 27 h 35"/>
                <a:gd name="T80" fmla="*/ 5 w 20"/>
                <a:gd name="T81" fmla="*/ 26 h 35"/>
                <a:gd name="T82" fmla="*/ 4 w 20"/>
                <a:gd name="T83" fmla="*/ 25 h 35"/>
                <a:gd name="T84" fmla="*/ 2 w 20"/>
                <a:gd name="T85" fmla="*/ 24 h 35"/>
                <a:gd name="T86" fmla="*/ 2 w 20"/>
                <a:gd name="T87" fmla="*/ 25 h 35"/>
                <a:gd name="T88" fmla="*/ 1 w 20"/>
                <a:gd name="T89" fmla="*/ 25 h 35"/>
                <a:gd name="T90" fmla="*/ 0 w 20"/>
                <a:gd name="T91" fmla="*/ 26 h 35"/>
                <a:gd name="T92" fmla="*/ 0 w 20"/>
                <a:gd name="T93" fmla="*/ 27 h 35"/>
                <a:gd name="T94" fmla="*/ 1 w 20"/>
                <a:gd name="T95" fmla="*/ 29 h 35"/>
                <a:gd name="T96" fmla="*/ 3 w 20"/>
                <a:gd name="T97" fmla="*/ 31 h 35"/>
                <a:gd name="T98" fmla="*/ 6 w 20"/>
                <a:gd name="T99" fmla="*/ 32 h 35"/>
                <a:gd name="T100" fmla="*/ 9 w 20"/>
                <a:gd name="T101" fmla="*/ 33 h 35"/>
                <a:gd name="T102" fmla="*/ 9 w 20"/>
                <a:gd name="T103" fmla="*/ 34 h 35"/>
                <a:gd name="T104" fmla="*/ 10 w 20"/>
                <a:gd name="T105" fmla="*/ 35 h 35"/>
                <a:gd name="T106" fmla="*/ 11 w 20"/>
                <a:gd name="T107" fmla="*/ 35 h 35"/>
                <a:gd name="T108" fmla="*/ 12 w 20"/>
                <a:gd name="T109" fmla="*/ 35 h 35"/>
                <a:gd name="T110" fmla="*/ 12 w 20"/>
                <a:gd name="T111" fmla="*/ 34 h 35"/>
                <a:gd name="T112" fmla="*/ 12 w 20"/>
                <a:gd name="T113" fmla="*/ 33 h 35"/>
                <a:gd name="T114" fmla="*/ 18 w 20"/>
                <a:gd name="T115" fmla="*/ 30 h 35"/>
                <a:gd name="T116" fmla="*/ 20 w 20"/>
                <a:gd name="T117" fmla="*/ 24 h 35"/>
                <a:gd name="T118" fmla="*/ 19 w 20"/>
                <a:gd name="T11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35">
                  <a:moveTo>
                    <a:pt x="19" y="20"/>
                  </a:moveTo>
                  <a:cubicBezTo>
                    <a:pt x="19" y="19"/>
                    <a:pt x="18" y="18"/>
                    <a:pt x="17" y="17"/>
                  </a:cubicBezTo>
                  <a:cubicBezTo>
                    <a:pt x="17" y="17"/>
                    <a:pt x="16" y="16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8" y="13"/>
                    <a:pt x="7" y="12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6" y="9"/>
                    <a:pt x="6" y="9"/>
                    <a:pt x="7" y="8"/>
                  </a:cubicBezTo>
                  <a:cubicBezTo>
                    <a:pt x="9" y="6"/>
                    <a:pt x="13" y="7"/>
                    <a:pt x="14" y="7"/>
                  </a:cubicBezTo>
                  <a:cubicBezTo>
                    <a:pt x="14" y="7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4"/>
                    <a:pt x="17" y="3"/>
                    <a:pt x="17" y="3"/>
                  </a:cubicBezTo>
                  <a:cubicBezTo>
                    <a:pt x="16" y="3"/>
                    <a:pt x="15" y="2"/>
                    <a:pt x="14" y="2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2" y="15"/>
                    <a:pt x="3" y="16"/>
                    <a:pt x="4" y="16"/>
                  </a:cubicBezTo>
                  <a:cubicBezTo>
                    <a:pt x="4" y="17"/>
                    <a:pt x="5" y="17"/>
                    <a:pt x="6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5" y="22"/>
                    <a:pt x="15" y="23"/>
                    <a:pt x="15" y="24"/>
                  </a:cubicBezTo>
                  <a:cubicBezTo>
                    <a:pt x="15" y="25"/>
                    <a:pt x="15" y="26"/>
                    <a:pt x="14" y="26"/>
                  </a:cubicBezTo>
                  <a:cubicBezTo>
                    <a:pt x="13" y="27"/>
                    <a:pt x="13" y="27"/>
                    <a:pt x="12" y="28"/>
                  </a:cubicBezTo>
                  <a:cubicBezTo>
                    <a:pt x="11" y="28"/>
                    <a:pt x="8" y="28"/>
                    <a:pt x="7" y="27"/>
                  </a:cubicBezTo>
                  <a:cubicBezTo>
                    <a:pt x="6" y="27"/>
                    <a:pt x="6" y="26"/>
                    <a:pt x="5" y="26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2" y="30"/>
                    <a:pt x="3" y="31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7" y="32"/>
                    <a:pt x="8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1" y="35"/>
                  </a:cubicBezTo>
                  <a:cubicBezTo>
                    <a:pt x="11" y="35"/>
                    <a:pt x="11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32"/>
                    <a:pt x="16" y="31"/>
                    <a:pt x="18" y="30"/>
                  </a:cubicBezTo>
                  <a:cubicBezTo>
                    <a:pt x="19" y="28"/>
                    <a:pt x="20" y="26"/>
                    <a:pt x="20" y="24"/>
                  </a:cubicBezTo>
                  <a:cubicBezTo>
                    <a:pt x="20" y="22"/>
                    <a:pt x="20" y="21"/>
                    <a:pt x="19" y="20"/>
                  </a:cubicBezTo>
                </a:path>
              </a:pathLst>
            </a:custGeom>
            <a:solidFill>
              <a:srgbClr val="EE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88">
              <a:extLst>
                <a:ext uri="{FF2B5EF4-FFF2-40B4-BE49-F238E27FC236}">
                  <a16:creationId xmlns:a16="http://schemas.microsoft.com/office/drawing/2014/main" id="{1A3A71A7-BB66-8ED6-617B-40584ADC4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" y="3388"/>
              <a:ext cx="464" cy="67"/>
            </a:xfrm>
            <a:custGeom>
              <a:avLst/>
              <a:gdLst>
                <a:gd name="T0" fmla="*/ 464 w 464"/>
                <a:gd name="T1" fmla="*/ 0 h 67"/>
                <a:gd name="T2" fmla="*/ 0 w 464"/>
                <a:gd name="T3" fmla="*/ 0 h 67"/>
                <a:gd name="T4" fmla="*/ 0 w 464"/>
                <a:gd name="T5" fmla="*/ 67 h 67"/>
                <a:gd name="T6" fmla="*/ 48 w 464"/>
                <a:gd name="T7" fmla="*/ 67 h 67"/>
                <a:gd name="T8" fmla="*/ 145 w 464"/>
                <a:gd name="T9" fmla="*/ 67 h 67"/>
                <a:gd name="T10" fmla="*/ 367 w 464"/>
                <a:gd name="T11" fmla="*/ 67 h 67"/>
                <a:gd name="T12" fmla="*/ 464 w 464"/>
                <a:gd name="T13" fmla="*/ 67 h 67"/>
                <a:gd name="T14" fmla="*/ 464 w 4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67">
                  <a:moveTo>
                    <a:pt x="464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48" y="67"/>
                  </a:lnTo>
                  <a:lnTo>
                    <a:pt x="145" y="67"/>
                  </a:lnTo>
                  <a:lnTo>
                    <a:pt x="367" y="67"/>
                  </a:lnTo>
                  <a:lnTo>
                    <a:pt x="464" y="67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89">
              <a:extLst>
                <a:ext uri="{FF2B5EF4-FFF2-40B4-BE49-F238E27FC236}">
                  <a16:creationId xmlns:a16="http://schemas.microsoft.com/office/drawing/2014/main" id="{658C2E49-C225-6F06-E7FB-1DB830D29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6" y="3388"/>
              <a:ext cx="464" cy="67"/>
            </a:xfrm>
            <a:custGeom>
              <a:avLst/>
              <a:gdLst>
                <a:gd name="T0" fmla="*/ 464 w 464"/>
                <a:gd name="T1" fmla="*/ 0 h 67"/>
                <a:gd name="T2" fmla="*/ 0 w 464"/>
                <a:gd name="T3" fmla="*/ 0 h 67"/>
                <a:gd name="T4" fmla="*/ 0 w 464"/>
                <a:gd name="T5" fmla="*/ 67 h 67"/>
                <a:gd name="T6" fmla="*/ 48 w 464"/>
                <a:gd name="T7" fmla="*/ 67 h 67"/>
                <a:gd name="T8" fmla="*/ 145 w 464"/>
                <a:gd name="T9" fmla="*/ 67 h 67"/>
                <a:gd name="T10" fmla="*/ 367 w 464"/>
                <a:gd name="T11" fmla="*/ 67 h 67"/>
                <a:gd name="T12" fmla="*/ 464 w 464"/>
                <a:gd name="T13" fmla="*/ 67 h 67"/>
                <a:gd name="T14" fmla="*/ 464 w 464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4" h="67">
                  <a:moveTo>
                    <a:pt x="464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48" y="67"/>
                  </a:lnTo>
                  <a:lnTo>
                    <a:pt x="145" y="67"/>
                  </a:lnTo>
                  <a:lnTo>
                    <a:pt x="367" y="67"/>
                  </a:lnTo>
                  <a:lnTo>
                    <a:pt x="464" y="67"/>
                  </a:lnTo>
                  <a:lnTo>
                    <a:pt x="4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90">
              <a:extLst>
                <a:ext uri="{FF2B5EF4-FFF2-40B4-BE49-F238E27FC236}">
                  <a16:creationId xmlns:a16="http://schemas.microsoft.com/office/drawing/2014/main" id="{3A97D7A2-8B27-2063-3241-2F76EABB2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325"/>
              <a:ext cx="513" cy="63"/>
            </a:xfrm>
            <a:custGeom>
              <a:avLst/>
              <a:gdLst>
                <a:gd name="T0" fmla="*/ 513 w 513"/>
                <a:gd name="T1" fmla="*/ 0 h 63"/>
                <a:gd name="T2" fmla="*/ 0 w 513"/>
                <a:gd name="T3" fmla="*/ 0 h 63"/>
                <a:gd name="T4" fmla="*/ 0 w 513"/>
                <a:gd name="T5" fmla="*/ 63 h 63"/>
                <a:gd name="T6" fmla="*/ 49 w 513"/>
                <a:gd name="T7" fmla="*/ 63 h 63"/>
                <a:gd name="T8" fmla="*/ 513 w 513"/>
                <a:gd name="T9" fmla="*/ 63 h 63"/>
                <a:gd name="T10" fmla="*/ 513 w 51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63">
                  <a:moveTo>
                    <a:pt x="513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49" y="63"/>
                  </a:lnTo>
                  <a:lnTo>
                    <a:pt x="513" y="63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91">
              <a:extLst>
                <a:ext uri="{FF2B5EF4-FFF2-40B4-BE49-F238E27FC236}">
                  <a16:creationId xmlns:a16="http://schemas.microsoft.com/office/drawing/2014/main" id="{32820EE6-1DDF-3B46-C779-5E7C5550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325"/>
              <a:ext cx="513" cy="63"/>
            </a:xfrm>
            <a:custGeom>
              <a:avLst/>
              <a:gdLst>
                <a:gd name="T0" fmla="*/ 513 w 513"/>
                <a:gd name="T1" fmla="*/ 0 h 63"/>
                <a:gd name="T2" fmla="*/ 0 w 513"/>
                <a:gd name="T3" fmla="*/ 0 h 63"/>
                <a:gd name="T4" fmla="*/ 0 w 513"/>
                <a:gd name="T5" fmla="*/ 63 h 63"/>
                <a:gd name="T6" fmla="*/ 49 w 513"/>
                <a:gd name="T7" fmla="*/ 63 h 63"/>
                <a:gd name="T8" fmla="*/ 513 w 513"/>
                <a:gd name="T9" fmla="*/ 63 h 63"/>
                <a:gd name="T10" fmla="*/ 513 w 51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3" h="63">
                  <a:moveTo>
                    <a:pt x="513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49" y="63"/>
                  </a:lnTo>
                  <a:lnTo>
                    <a:pt x="513" y="63"/>
                  </a:ln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92">
              <a:extLst>
                <a:ext uri="{FF2B5EF4-FFF2-40B4-BE49-F238E27FC236}">
                  <a16:creationId xmlns:a16="http://schemas.microsoft.com/office/drawing/2014/main" id="{D6C79A4C-5B1E-FFFC-BCBC-83E0C1733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7" y="3087"/>
              <a:ext cx="513" cy="238"/>
            </a:xfrm>
            <a:custGeom>
              <a:avLst/>
              <a:gdLst>
                <a:gd name="T0" fmla="*/ 138 w 138"/>
                <a:gd name="T1" fmla="*/ 64 h 64"/>
                <a:gd name="T2" fmla="*/ 0 w 138"/>
                <a:gd name="T3" fmla="*/ 64 h 64"/>
                <a:gd name="T4" fmla="*/ 138 w 138"/>
                <a:gd name="T5" fmla="*/ 64 h 64"/>
                <a:gd name="T6" fmla="*/ 138 w 138"/>
                <a:gd name="T7" fmla="*/ 17 h 64"/>
                <a:gd name="T8" fmla="*/ 137 w 138"/>
                <a:gd name="T9" fmla="*/ 18 h 64"/>
                <a:gd name="T10" fmla="*/ 136 w 138"/>
                <a:gd name="T11" fmla="*/ 20 h 64"/>
                <a:gd name="T12" fmla="*/ 136 w 138"/>
                <a:gd name="T13" fmla="*/ 21 h 64"/>
                <a:gd name="T14" fmla="*/ 137 w 138"/>
                <a:gd name="T15" fmla="*/ 21 h 64"/>
                <a:gd name="T16" fmla="*/ 138 w 138"/>
                <a:gd name="T17" fmla="*/ 22 h 64"/>
                <a:gd name="T18" fmla="*/ 138 w 138"/>
                <a:gd name="T19" fmla="*/ 17 h 64"/>
                <a:gd name="T20" fmla="*/ 138 w 138"/>
                <a:gd name="T21" fmla="*/ 0 h 64"/>
                <a:gd name="T22" fmla="*/ 58 w 138"/>
                <a:gd name="T23" fmla="*/ 48 h 64"/>
                <a:gd name="T24" fmla="*/ 138 w 138"/>
                <a:gd name="T25" fmla="*/ 48 h 64"/>
                <a:gd name="T26" fmla="*/ 138 w 138"/>
                <a:gd name="T27" fmla="*/ 43 h 64"/>
                <a:gd name="T28" fmla="*/ 138 w 138"/>
                <a:gd name="T29" fmla="*/ 43 h 64"/>
                <a:gd name="T30" fmla="*/ 137 w 138"/>
                <a:gd name="T31" fmla="*/ 42 h 64"/>
                <a:gd name="T32" fmla="*/ 135 w 138"/>
                <a:gd name="T33" fmla="*/ 42 h 64"/>
                <a:gd name="T34" fmla="*/ 132 w 138"/>
                <a:gd name="T35" fmla="*/ 41 h 64"/>
                <a:gd name="T36" fmla="*/ 130 w 138"/>
                <a:gd name="T37" fmla="*/ 39 h 64"/>
                <a:gd name="T38" fmla="*/ 130 w 138"/>
                <a:gd name="T39" fmla="*/ 39 h 64"/>
                <a:gd name="T40" fmla="*/ 129 w 138"/>
                <a:gd name="T41" fmla="*/ 37 h 64"/>
                <a:gd name="T42" fmla="*/ 128 w 138"/>
                <a:gd name="T43" fmla="*/ 35 h 64"/>
                <a:gd name="T44" fmla="*/ 128 w 138"/>
                <a:gd name="T45" fmla="*/ 34 h 64"/>
                <a:gd name="T46" fmla="*/ 129 w 138"/>
                <a:gd name="T47" fmla="*/ 33 h 64"/>
                <a:gd name="T48" fmla="*/ 130 w 138"/>
                <a:gd name="T49" fmla="*/ 33 h 64"/>
                <a:gd name="T50" fmla="*/ 130 w 138"/>
                <a:gd name="T51" fmla="*/ 32 h 64"/>
                <a:gd name="T52" fmla="*/ 132 w 138"/>
                <a:gd name="T53" fmla="*/ 33 h 64"/>
                <a:gd name="T54" fmla="*/ 133 w 138"/>
                <a:gd name="T55" fmla="*/ 34 h 64"/>
                <a:gd name="T56" fmla="*/ 135 w 138"/>
                <a:gd name="T57" fmla="*/ 35 h 64"/>
                <a:gd name="T58" fmla="*/ 138 w 138"/>
                <a:gd name="T59" fmla="*/ 36 h 64"/>
                <a:gd name="T60" fmla="*/ 138 w 138"/>
                <a:gd name="T61" fmla="*/ 29 h 64"/>
                <a:gd name="T62" fmla="*/ 136 w 138"/>
                <a:gd name="T63" fmla="*/ 28 h 64"/>
                <a:gd name="T64" fmla="*/ 133 w 138"/>
                <a:gd name="T65" fmla="*/ 26 h 64"/>
                <a:gd name="T66" fmla="*/ 132 w 138"/>
                <a:gd name="T67" fmla="*/ 24 h 64"/>
                <a:gd name="T68" fmla="*/ 132 w 138"/>
                <a:gd name="T69" fmla="*/ 24 h 64"/>
                <a:gd name="T70" fmla="*/ 130 w 138"/>
                <a:gd name="T71" fmla="*/ 22 h 64"/>
                <a:gd name="T72" fmla="*/ 129 w 138"/>
                <a:gd name="T73" fmla="*/ 19 h 64"/>
                <a:gd name="T74" fmla="*/ 130 w 138"/>
                <a:gd name="T75" fmla="*/ 15 h 64"/>
                <a:gd name="T76" fmla="*/ 131 w 138"/>
                <a:gd name="T77" fmla="*/ 13 h 64"/>
                <a:gd name="T78" fmla="*/ 134 w 138"/>
                <a:gd name="T79" fmla="*/ 11 h 64"/>
                <a:gd name="T80" fmla="*/ 137 w 138"/>
                <a:gd name="T81" fmla="*/ 10 h 64"/>
                <a:gd name="T82" fmla="*/ 137 w 138"/>
                <a:gd name="T83" fmla="*/ 9 h 64"/>
                <a:gd name="T84" fmla="*/ 138 w 138"/>
                <a:gd name="T85" fmla="*/ 8 h 64"/>
                <a:gd name="T86" fmla="*/ 138 w 138"/>
                <a:gd name="T87" fmla="*/ 8 h 64"/>
                <a:gd name="T88" fmla="*/ 138 w 138"/>
                <a:gd name="T8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" h="64">
                  <a:moveTo>
                    <a:pt x="138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138" y="64"/>
                    <a:pt x="138" y="64"/>
                    <a:pt x="138" y="64"/>
                  </a:cubicBezTo>
                  <a:moveTo>
                    <a:pt x="138" y="17"/>
                  </a:moveTo>
                  <a:cubicBezTo>
                    <a:pt x="138" y="17"/>
                    <a:pt x="137" y="18"/>
                    <a:pt x="137" y="18"/>
                  </a:cubicBezTo>
                  <a:cubicBezTo>
                    <a:pt x="136" y="18"/>
                    <a:pt x="136" y="19"/>
                    <a:pt x="136" y="20"/>
                  </a:cubicBezTo>
                  <a:cubicBezTo>
                    <a:pt x="136" y="20"/>
                    <a:pt x="136" y="20"/>
                    <a:pt x="136" y="21"/>
                  </a:cubicBezTo>
                  <a:cubicBezTo>
                    <a:pt x="136" y="21"/>
                    <a:pt x="137" y="21"/>
                    <a:pt x="137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17"/>
                    <a:pt x="138" y="17"/>
                    <a:pt x="138" y="17"/>
                  </a:cubicBezTo>
                  <a:moveTo>
                    <a:pt x="138" y="0"/>
                  </a:moveTo>
                  <a:cubicBezTo>
                    <a:pt x="58" y="48"/>
                    <a:pt x="58" y="48"/>
                    <a:pt x="58" y="48"/>
                  </a:cubicBezTo>
                  <a:cubicBezTo>
                    <a:pt x="138" y="48"/>
                    <a:pt x="138" y="48"/>
                    <a:pt x="138" y="48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6" y="42"/>
                    <a:pt x="135" y="42"/>
                  </a:cubicBezTo>
                  <a:cubicBezTo>
                    <a:pt x="134" y="42"/>
                    <a:pt x="133" y="41"/>
                    <a:pt x="132" y="41"/>
                  </a:cubicBezTo>
                  <a:cubicBezTo>
                    <a:pt x="132" y="40"/>
                    <a:pt x="131" y="40"/>
                    <a:pt x="130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0" y="38"/>
                    <a:pt x="129" y="38"/>
                    <a:pt x="129" y="37"/>
                  </a:cubicBezTo>
                  <a:cubicBezTo>
                    <a:pt x="128" y="37"/>
                    <a:pt x="128" y="36"/>
                    <a:pt x="128" y="3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32"/>
                    <a:pt x="131" y="33"/>
                    <a:pt x="132" y="33"/>
                  </a:cubicBezTo>
                  <a:cubicBezTo>
                    <a:pt x="132" y="33"/>
                    <a:pt x="133" y="33"/>
                    <a:pt x="133" y="34"/>
                  </a:cubicBezTo>
                  <a:cubicBezTo>
                    <a:pt x="134" y="34"/>
                    <a:pt x="134" y="35"/>
                    <a:pt x="135" y="35"/>
                  </a:cubicBezTo>
                  <a:cubicBezTo>
                    <a:pt x="136" y="35"/>
                    <a:pt x="137" y="36"/>
                    <a:pt x="138" y="36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8"/>
                    <a:pt x="137" y="28"/>
                    <a:pt x="136" y="28"/>
                  </a:cubicBezTo>
                  <a:cubicBezTo>
                    <a:pt x="135" y="27"/>
                    <a:pt x="134" y="27"/>
                    <a:pt x="133" y="26"/>
                  </a:cubicBezTo>
                  <a:cubicBezTo>
                    <a:pt x="133" y="26"/>
                    <a:pt x="132" y="25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1" y="24"/>
                    <a:pt x="130" y="23"/>
                    <a:pt x="130" y="22"/>
                  </a:cubicBezTo>
                  <a:cubicBezTo>
                    <a:pt x="129" y="21"/>
                    <a:pt x="129" y="20"/>
                    <a:pt x="129" y="19"/>
                  </a:cubicBezTo>
                  <a:cubicBezTo>
                    <a:pt x="129" y="17"/>
                    <a:pt x="129" y="16"/>
                    <a:pt x="130" y="15"/>
                  </a:cubicBezTo>
                  <a:cubicBezTo>
                    <a:pt x="130" y="14"/>
                    <a:pt x="131" y="13"/>
                    <a:pt x="131" y="13"/>
                  </a:cubicBezTo>
                  <a:cubicBezTo>
                    <a:pt x="132" y="12"/>
                    <a:pt x="133" y="11"/>
                    <a:pt x="134" y="11"/>
                  </a:cubicBezTo>
                  <a:cubicBezTo>
                    <a:pt x="135" y="11"/>
                    <a:pt x="136" y="10"/>
                    <a:pt x="137" y="1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93">
              <a:extLst>
                <a:ext uri="{FF2B5EF4-FFF2-40B4-BE49-F238E27FC236}">
                  <a16:creationId xmlns:a16="http://schemas.microsoft.com/office/drawing/2014/main" id="{23833EB7-31BD-F20E-F965-C39BE877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017"/>
              <a:ext cx="513" cy="308"/>
            </a:xfrm>
            <a:custGeom>
              <a:avLst/>
              <a:gdLst>
                <a:gd name="T0" fmla="*/ 513 w 513"/>
                <a:gd name="T1" fmla="*/ 0 h 308"/>
                <a:gd name="T2" fmla="*/ 0 w 513"/>
                <a:gd name="T3" fmla="*/ 308 h 308"/>
                <a:gd name="T4" fmla="*/ 513 w 513"/>
                <a:gd name="T5" fmla="*/ 308 h 308"/>
                <a:gd name="T6" fmla="*/ 513 w 513"/>
                <a:gd name="T7" fmla="*/ 249 h 308"/>
                <a:gd name="T8" fmla="*/ 216 w 513"/>
                <a:gd name="T9" fmla="*/ 249 h 308"/>
                <a:gd name="T10" fmla="*/ 513 w 513"/>
                <a:gd name="T11" fmla="*/ 70 h 308"/>
                <a:gd name="T12" fmla="*/ 513 w 513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308">
                  <a:moveTo>
                    <a:pt x="513" y="0"/>
                  </a:moveTo>
                  <a:lnTo>
                    <a:pt x="0" y="308"/>
                  </a:lnTo>
                  <a:lnTo>
                    <a:pt x="513" y="308"/>
                  </a:lnTo>
                  <a:lnTo>
                    <a:pt x="513" y="249"/>
                  </a:lnTo>
                  <a:lnTo>
                    <a:pt x="216" y="249"/>
                  </a:lnTo>
                  <a:lnTo>
                    <a:pt x="513" y="7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94">
              <a:extLst>
                <a:ext uri="{FF2B5EF4-FFF2-40B4-BE49-F238E27FC236}">
                  <a16:creationId xmlns:a16="http://schemas.microsoft.com/office/drawing/2014/main" id="{1B844AE7-57D0-8C17-AF67-EF88CADF5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" y="3017"/>
              <a:ext cx="513" cy="308"/>
            </a:xfrm>
            <a:custGeom>
              <a:avLst/>
              <a:gdLst>
                <a:gd name="T0" fmla="*/ 513 w 513"/>
                <a:gd name="T1" fmla="*/ 0 h 308"/>
                <a:gd name="T2" fmla="*/ 0 w 513"/>
                <a:gd name="T3" fmla="*/ 308 h 308"/>
                <a:gd name="T4" fmla="*/ 513 w 513"/>
                <a:gd name="T5" fmla="*/ 308 h 308"/>
                <a:gd name="T6" fmla="*/ 513 w 513"/>
                <a:gd name="T7" fmla="*/ 249 h 308"/>
                <a:gd name="T8" fmla="*/ 216 w 513"/>
                <a:gd name="T9" fmla="*/ 249 h 308"/>
                <a:gd name="T10" fmla="*/ 513 w 513"/>
                <a:gd name="T11" fmla="*/ 70 h 308"/>
                <a:gd name="T12" fmla="*/ 513 w 513"/>
                <a:gd name="T1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308">
                  <a:moveTo>
                    <a:pt x="513" y="0"/>
                  </a:moveTo>
                  <a:lnTo>
                    <a:pt x="0" y="308"/>
                  </a:lnTo>
                  <a:lnTo>
                    <a:pt x="513" y="308"/>
                  </a:lnTo>
                  <a:lnTo>
                    <a:pt x="513" y="249"/>
                  </a:lnTo>
                  <a:lnTo>
                    <a:pt x="216" y="249"/>
                  </a:lnTo>
                  <a:lnTo>
                    <a:pt x="513" y="70"/>
                  </a:lnTo>
                  <a:lnTo>
                    <a:pt x="51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95">
              <a:extLst>
                <a:ext uri="{FF2B5EF4-FFF2-40B4-BE49-F238E27FC236}">
                  <a16:creationId xmlns:a16="http://schemas.microsoft.com/office/drawing/2014/main" id="{F1234565-9267-143F-3668-D6467A8AA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0" y="3143"/>
              <a:ext cx="30" cy="100"/>
            </a:xfrm>
            <a:custGeom>
              <a:avLst/>
              <a:gdLst>
                <a:gd name="T0" fmla="*/ 0 w 8"/>
                <a:gd name="T1" fmla="*/ 24 h 27"/>
                <a:gd name="T2" fmla="*/ 0 w 8"/>
                <a:gd name="T3" fmla="*/ 24 h 27"/>
                <a:gd name="T4" fmla="*/ 2 w 8"/>
                <a:gd name="T5" fmla="*/ 26 h 27"/>
                <a:gd name="T6" fmla="*/ 5 w 8"/>
                <a:gd name="T7" fmla="*/ 27 h 27"/>
                <a:gd name="T8" fmla="*/ 7 w 8"/>
                <a:gd name="T9" fmla="*/ 27 h 27"/>
                <a:gd name="T10" fmla="*/ 7 w 8"/>
                <a:gd name="T11" fmla="*/ 27 h 27"/>
                <a:gd name="T12" fmla="*/ 7 w 8"/>
                <a:gd name="T13" fmla="*/ 26 h 27"/>
                <a:gd name="T14" fmla="*/ 4 w 8"/>
                <a:gd name="T15" fmla="*/ 25 h 27"/>
                <a:gd name="T16" fmla="*/ 1 w 8"/>
                <a:gd name="T17" fmla="*/ 24 h 27"/>
                <a:gd name="T18" fmla="*/ 0 w 8"/>
                <a:gd name="T19" fmla="*/ 24 h 27"/>
                <a:gd name="T20" fmla="*/ 2 w 8"/>
                <a:gd name="T21" fmla="*/ 9 h 27"/>
                <a:gd name="T22" fmla="*/ 3 w 8"/>
                <a:gd name="T23" fmla="*/ 11 h 27"/>
                <a:gd name="T24" fmla="*/ 6 w 8"/>
                <a:gd name="T25" fmla="*/ 13 h 27"/>
                <a:gd name="T26" fmla="*/ 8 w 8"/>
                <a:gd name="T27" fmla="*/ 14 h 27"/>
                <a:gd name="T28" fmla="*/ 8 w 8"/>
                <a:gd name="T29" fmla="*/ 12 h 27"/>
                <a:gd name="T30" fmla="*/ 7 w 8"/>
                <a:gd name="T31" fmla="*/ 12 h 27"/>
                <a:gd name="T32" fmla="*/ 4 w 8"/>
                <a:gd name="T33" fmla="*/ 11 h 27"/>
                <a:gd name="T34" fmla="*/ 2 w 8"/>
                <a:gd name="T35" fmla="*/ 9 h 27"/>
                <a:gd name="T36" fmla="*/ 8 w 8"/>
                <a:gd name="T37" fmla="*/ 0 h 27"/>
                <a:gd name="T38" fmla="*/ 5 w 8"/>
                <a:gd name="T39" fmla="*/ 1 h 27"/>
                <a:gd name="T40" fmla="*/ 4 w 8"/>
                <a:gd name="T41" fmla="*/ 3 h 27"/>
                <a:gd name="T42" fmla="*/ 5 w 8"/>
                <a:gd name="T43" fmla="*/ 5 h 27"/>
                <a:gd name="T44" fmla="*/ 6 w 8"/>
                <a:gd name="T45" fmla="*/ 6 h 27"/>
                <a:gd name="T46" fmla="*/ 6 w 8"/>
                <a:gd name="T47" fmla="*/ 5 h 27"/>
                <a:gd name="T48" fmla="*/ 7 w 8"/>
                <a:gd name="T49" fmla="*/ 3 h 27"/>
                <a:gd name="T50" fmla="*/ 8 w 8"/>
                <a:gd name="T51" fmla="*/ 2 h 27"/>
                <a:gd name="T52" fmla="*/ 8 w 8"/>
                <a:gd name="T5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27"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3" y="26"/>
                    <a:pt x="4" y="27"/>
                    <a:pt x="5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5" y="25"/>
                    <a:pt x="4" y="25"/>
                  </a:cubicBezTo>
                  <a:cubicBezTo>
                    <a:pt x="2" y="25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2" y="9"/>
                  </a:moveTo>
                  <a:cubicBezTo>
                    <a:pt x="2" y="10"/>
                    <a:pt x="3" y="11"/>
                    <a:pt x="3" y="11"/>
                  </a:cubicBezTo>
                  <a:cubicBezTo>
                    <a:pt x="4" y="12"/>
                    <a:pt x="5" y="12"/>
                    <a:pt x="6" y="13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1"/>
                    <a:pt x="4" y="11"/>
                  </a:cubicBezTo>
                  <a:cubicBezTo>
                    <a:pt x="3" y="11"/>
                    <a:pt x="2" y="10"/>
                    <a:pt x="2" y="9"/>
                  </a:cubicBezTo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52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96">
              <a:extLst>
                <a:ext uri="{FF2B5EF4-FFF2-40B4-BE49-F238E27FC236}">
                  <a16:creationId xmlns:a16="http://schemas.microsoft.com/office/drawing/2014/main" id="{45E565B6-2E4C-C16D-9ED5-D5CAE9FE52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" y="3117"/>
              <a:ext cx="37" cy="130"/>
            </a:xfrm>
            <a:custGeom>
              <a:avLst/>
              <a:gdLst>
                <a:gd name="T0" fmla="*/ 2 w 10"/>
                <a:gd name="T1" fmla="*/ 24 h 35"/>
                <a:gd name="T2" fmla="*/ 2 w 10"/>
                <a:gd name="T3" fmla="*/ 25 h 35"/>
                <a:gd name="T4" fmla="*/ 1 w 10"/>
                <a:gd name="T5" fmla="*/ 25 h 35"/>
                <a:gd name="T6" fmla="*/ 0 w 10"/>
                <a:gd name="T7" fmla="*/ 26 h 35"/>
                <a:gd name="T8" fmla="*/ 0 w 10"/>
                <a:gd name="T9" fmla="*/ 27 h 35"/>
                <a:gd name="T10" fmla="*/ 1 w 10"/>
                <a:gd name="T11" fmla="*/ 29 h 35"/>
                <a:gd name="T12" fmla="*/ 2 w 10"/>
                <a:gd name="T13" fmla="*/ 31 h 35"/>
                <a:gd name="T14" fmla="*/ 3 w 10"/>
                <a:gd name="T15" fmla="*/ 31 h 35"/>
                <a:gd name="T16" fmla="*/ 6 w 10"/>
                <a:gd name="T17" fmla="*/ 32 h 35"/>
                <a:gd name="T18" fmla="*/ 9 w 10"/>
                <a:gd name="T19" fmla="*/ 33 h 35"/>
                <a:gd name="T20" fmla="*/ 9 w 10"/>
                <a:gd name="T21" fmla="*/ 34 h 35"/>
                <a:gd name="T22" fmla="*/ 9 w 10"/>
                <a:gd name="T23" fmla="*/ 34 h 35"/>
                <a:gd name="T24" fmla="*/ 10 w 10"/>
                <a:gd name="T25" fmla="*/ 35 h 35"/>
                <a:gd name="T26" fmla="*/ 10 w 10"/>
                <a:gd name="T27" fmla="*/ 35 h 35"/>
                <a:gd name="T28" fmla="*/ 10 w 10"/>
                <a:gd name="T29" fmla="*/ 28 h 35"/>
                <a:gd name="T30" fmla="*/ 7 w 10"/>
                <a:gd name="T31" fmla="*/ 27 h 35"/>
                <a:gd name="T32" fmla="*/ 5 w 10"/>
                <a:gd name="T33" fmla="*/ 26 h 35"/>
                <a:gd name="T34" fmla="*/ 4 w 10"/>
                <a:gd name="T35" fmla="*/ 25 h 35"/>
                <a:gd name="T36" fmla="*/ 2 w 10"/>
                <a:gd name="T37" fmla="*/ 24 h 35"/>
                <a:gd name="T38" fmla="*/ 10 w 10"/>
                <a:gd name="T39" fmla="*/ 0 h 35"/>
                <a:gd name="T40" fmla="*/ 10 w 10"/>
                <a:gd name="T41" fmla="*/ 0 h 35"/>
                <a:gd name="T42" fmla="*/ 9 w 10"/>
                <a:gd name="T43" fmla="*/ 1 h 35"/>
                <a:gd name="T44" fmla="*/ 9 w 10"/>
                <a:gd name="T45" fmla="*/ 2 h 35"/>
                <a:gd name="T46" fmla="*/ 6 w 10"/>
                <a:gd name="T47" fmla="*/ 3 h 35"/>
                <a:gd name="T48" fmla="*/ 3 w 10"/>
                <a:gd name="T49" fmla="*/ 5 h 35"/>
                <a:gd name="T50" fmla="*/ 2 w 10"/>
                <a:gd name="T51" fmla="*/ 7 h 35"/>
                <a:gd name="T52" fmla="*/ 1 w 10"/>
                <a:gd name="T53" fmla="*/ 11 h 35"/>
                <a:gd name="T54" fmla="*/ 2 w 10"/>
                <a:gd name="T55" fmla="*/ 14 h 35"/>
                <a:gd name="T56" fmla="*/ 4 w 10"/>
                <a:gd name="T57" fmla="*/ 16 h 35"/>
                <a:gd name="T58" fmla="*/ 4 w 10"/>
                <a:gd name="T59" fmla="*/ 16 h 35"/>
                <a:gd name="T60" fmla="*/ 6 w 10"/>
                <a:gd name="T61" fmla="*/ 18 h 35"/>
                <a:gd name="T62" fmla="*/ 9 w 10"/>
                <a:gd name="T63" fmla="*/ 19 h 35"/>
                <a:gd name="T64" fmla="*/ 10 w 10"/>
                <a:gd name="T65" fmla="*/ 19 h 35"/>
                <a:gd name="T66" fmla="*/ 10 w 10"/>
                <a:gd name="T67" fmla="*/ 14 h 35"/>
                <a:gd name="T68" fmla="*/ 9 w 10"/>
                <a:gd name="T69" fmla="*/ 13 h 35"/>
                <a:gd name="T70" fmla="*/ 8 w 10"/>
                <a:gd name="T71" fmla="*/ 13 h 35"/>
                <a:gd name="T72" fmla="*/ 7 w 10"/>
                <a:gd name="T73" fmla="*/ 12 h 35"/>
                <a:gd name="T74" fmla="*/ 6 w 10"/>
                <a:gd name="T75" fmla="*/ 10 h 35"/>
                <a:gd name="T76" fmla="*/ 7 w 10"/>
                <a:gd name="T77" fmla="*/ 8 h 35"/>
                <a:gd name="T78" fmla="*/ 10 w 10"/>
                <a:gd name="T79" fmla="*/ 7 h 35"/>
                <a:gd name="T80" fmla="*/ 10 w 10"/>
                <a:gd name="T8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35">
                  <a:moveTo>
                    <a:pt x="2" y="24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1" y="30"/>
                    <a:pt x="2" y="30"/>
                    <a:pt x="2" y="31"/>
                  </a:cubicBezTo>
                  <a:cubicBezTo>
                    <a:pt x="2" y="31"/>
                    <a:pt x="2" y="31"/>
                    <a:pt x="3" y="31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7" y="32"/>
                    <a:pt x="8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9" y="28"/>
                    <a:pt x="8" y="27"/>
                    <a:pt x="7" y="27"/>
                  </a:cubicBezTo>
                  <a:cubicBezTo>
                    <a:pt x="6" y="27"/>
                    <a:pt x="6" y="26"/>
                    <a:pt x="5" y="26"/>
                  </a:cubicBezTo>
                  <a:cubicBezTo>
                    <a:pt x="5" y="25"/>
                    <a:pt x="4" y="25"/>
                    <a:pt x="4" y="25"/>
                  </a:cubicBezTo>
                  <a:cubicBezTo>
                    <a:pt x="3" y="25"/>
                    <a:pt x="3" y="24"/>
                    <a:pt x="2" y="24"/>
                  </a:cubicBezTo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2" y="6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1" y="12"/>
                    <a:pt x="1" y="13"/>
                    <a:pt x="2" y="14"/>
                  </a:cubicBezTo>
                  <a:cubicBezTo>
                    <a:pt x="2" y="15"/>
                    <a:pt x="3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7" y="12"/>
                    <a:pt x="7" y="12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6" y="9"/>
                    <a:pt x="6" y="9"/>
                    <a:pt x="7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97">
              <a:extLst>
                <a:ext uri="{FF2B5EF4-FFF2-40B4-BE49-F238E27FC236}">
                  <a16:creationId xmlns:a16="http://schemas.microsoft.com/office/drawing/2014/main" id="{52891B7A-998E-3251-D124-9E9DA979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4" y="3455"/>
              <a:ext cx="97" cy="37"/>
            </a:xfrm>
            <a:custGeom>
              <a:avLst/>
              <a:gdLst>
                <a:gd name="T0" fmla="*/ 26 w 26"/>
                <a:gd name="T1" fmla="*/ 0 h 10"/>
                <a:gd name="T2" fmla="*/ 0 w 26"/>
                <a:gd name="T3" fmla="*/ 0 h 10"/>
                <a:gd name="T4" fmla="*/ 0 w 26"/>
                <a:gd name="T5" fmla="*/ 10 h 10"/>
                <a:gd name="T6" fmla="*/ 5 w 26"/>
                <a:gd name="T7" fmla="*/ 10 h 10"/>
                <a:gd name="T8" fmla="*/ 5 w 26"/>
                <a:gd name="T9" fmla="*/ 10 h 10"/>
                <a:gd name="T10" fmla="*/ 5 w 26"/>
                <a:gd name="T11" fmla="*/ 10 h 10"/>
                <a:gd name="T12" fmla="*/ 26 w 26"/>
                <a:gd name="T13" fmla="*/ 10 h 10"/>
                <a:gd name="T14" fmla="*/ 26 w 2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2" y="10"/>
                    <a:pt x="19" y="10"/>
                    <a:pt x="26" y="1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Rectangle 98">
              <a:extLst>
                <a:ext uri="{FF2B5EF4-FFF2-40B4-BE49-F238E27FC236}">
                  <a16:creationId xmlns:a16="http://schemas.microsoft.com/office/drawing/2014/main" id="{0502AE80-179D-DA20-5FB2-8C4F3285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" y="4012"/>
              <a:ext cx="97" cy="37"/>
            </a:xfrm>
            <a:prstGeom prst="rect">
              <a:avLst/>
            </a:pr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0" name="Rectangle 99">
              <a:extLst>
                <a:ext uri="{FF2B5EF4-FFF2-40B4-BE49-F238E27FC236}">
                  <a16:creationId xmlns:a16="http://schemas.microsoft.com/office/drawing/2014/main" id="{9F1F939C-E457-4BEE-8973-52C9105C7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" y="4012"/>
              <a:ext cx="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1" name="Freeform 100">
              <a:extLst>
                <a:ext uri="{FF2B5EF4-FFF2-40B4-BE49-F238E27FC236}">
                  <a16:creationId xmlns:a16="http://schemas.microsoft.com/office/drawing/2014/main" id="{7CCA9CCC-968B-3FD5-1F2F-60F029AEA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" y="3492"/>
              <a:ext cx="93" cy="520"/>
            </a:xfrm>
            <a:custGeom>
              <a:avLst/>
              <a:gdLst>
                <a:gd name="T0" fmla="*/ 25 w 25"/>
                <a:gd name="T1" fmla="*/ 0 h 140"/>
                <a:gd name="T2" fmla="*/ 4 w 25"/>
                <a:gd name="T3" fmla="*/ 0 h 140"/>
                <a:gd name="T4" fmla="*/ 4 w 25"/>
                <a:gd name="T5" fmla="*/ 0 h 140"/>
                <a:gd name="T6" fmla="*/ 0 w 25"/>
                <a:gd name="T7" fmla="*/ 70 h 140"/>
                <a:gd name="T8" fmla="*/ 4 w 25"/>
                <a:gd name="T9" fmla="*/ 140 h 140"/>
                <a:gd name="T10" fmla="*/ 4 w 25"/>
                <a:gd name="T11" fmla="*/ 140 h 140"/>
                <a:gd name="T12" fmla="*/ 4 w 25"/>
                <a:gd name="T13" fmla="*/ 140 h 140"/>
                <a:gd name="T14" fmla="*/ 25 w 25"/>
                <a:gd name="T15" fmla="*/ 140 h 140"/>
                <a:gd name="T16" fmla="*/ 25 w 25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0">
                  <a:moveTo>
                    <a:pt x="25" y="0"/>
                  </a:moveTo>
                  <a:cubicBezTo>
                    <a:pt x="18" y="0"/>
                    <a:pt x="1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4"/>
                    <a:pt x="0" y="47"/>
                    <a:pt x="0" y="70"/>
                  </a:cubicBezTo>
                  <a:cubicBezTo>
                    <a:pt x="0" y="93"/>
                    <a:pt x="1" y="117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11" y="140"/>
                    <a:pt x="18" y="140"/>
                    <a:pt x="25" y="14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2" name="Freeform 101">
              <a:extLst>
                <a:ext uri="{FF2B5EF4-FFF2-40B4-BE49-F238E27FC236}">
                  <a16:creationId xmlns:a16="http://schemas.microsoft.com/office/drawing/2014/main" id="{5EADC8C9-1CEF-01BE-E28A-9809CA04C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" y="3455"/>
              <a:ext cx="97" cy="37"/>
            </a:xfrm>
            <a:custGeom>
              <a:avLst/>
              <a:gdLst>
                <a:gd name="T0" fmla="*/ 26 w 26"/>
                <a:gd name="T1" fmla="*/ 0 h 10"/>
                <a:gd name="T2" fmla="*/ 0 w 26"/>
                <a:gd name="T3" fmla="*/ 0 h 10"/>
                <a:gd name="T4" fmla="*/ 0 w 26"/>
                <a:gd name="T5" fmla="*/ 10 h 10"/>
                <a:gd name="T6" fmla="*/ 5 w 26"/>
                <a:gd name="T7" fmla="*/ 10 h 10"/>
                <a:gd name="T8" fmla="*/ 5 w 26"/>
                <a:gd name="T9" fmla="*/ 10 h 10"/>
                <a:gd name="T10" fmla="*/ 5 w 26"/>
                <a:gd name="T11" fmla="*/ 10 h 10"/>
                <a:gd name="T12" fmla="*/ 26 w 26"/>
                <a:gd name="T13" fmla="*/ 10 h 10"/>
                <a:gd name="T14" fmla="*/ 26 w 2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2" y="10"/>
                    <a:pt x="19" y="10"/>
                    <a:pt x="26" y="1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3" name="Rectangle 102">
              <a:extLst>
                <a:ext uri="{FF2B5EF4-FFF2-40B4-BE49-F238E27FC236}">
                  <a16:creationId xmlns:a16="http://schemas.microsoft.com/office/drawing/2014/main" id="{104A137F-783C-09C6-EE85-14C4B3857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" y="4012"/>
              <a:ext cx="97" cy="37"/>
            </a:xfrm>
            <a:prstGeom prst="rect">
              <a:avLst/>
            </a:pr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4" name="Rectangle 103">
              <a:extLst>
                <a:ext uri="{FF2B5EF4-FFF2-40B4-BE49-F238E27FC236}">
                  <a16:creationId xmlns:a16="http://schemas.microsoft.com/office/drawing/2014/main" id="{249C3ECF-BFE0-20E7-69A8-7BE3C4EFD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" y="4012"/>
              <a:ext cx="97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5" name="Freeform 104">
              <a:extLst>
                <a:ext uri="{FF2B5EF4-FFF2-40B4-BE49-F238E27FC236}">
                  <a16:creationId xmlns:a16="http://schemas.microsoft.com/office/drawing/2014/main" id="{01D6150A-6E8D-6337-4B66-03C4DD4AC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" y="3492"/>
              <a:ext cx="93" cy="520"/>
            </a:xfrm>
            <a:custGeom>
              <a:avLst/>
              <a:gdLst>
                <a:gd name="T0" fmla="*/ 25 w 25"/>
                <a:gd name="T1" fmla="*/ 0 h 140"/>
                <a:gd name="T2" fmla="*/ 4 w 25"/>
                <a:gd name="T3" fmla="*/ 0 h 140"/>
                <a:gd name="T4" fmla="*/ 4 w 25"/>
                <a:gd name="T5" fmla="*/ 0 h 140"/>
                <a:gd name="T6" fmla="*/ 0 w 25"/>
                <a:gd name="T7" fmla="*/ 70 h 140"/>
                <a:gd name="T8" fmla="*/ 4 w 25"/>
                <a:gd name="T9" fmla="*/ 140 h 140"/>
                <a:gd name="T10" fmla="*/ 4 w 25"/>
                <a:gd name="T11" fmla="*/ 140 h 140"/>
                <a:gd name="T12" fmla="*/ 4 w 25"/>
                <a:gd name="T13" fmla="*/ 140 h 140"/>
                <a:gd name="T14" fmla="*/ 25 w 25"/>
                <a:gd name="T15" fmla="*/ 140 h 140"/>
                <a:gd name="T16" fmla="*/ 25 w 25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0">
                  <a:moveTo>
                    <a:pt x="25" y="0"/>
                  </a:moveTo>
                  <a:cubicBezTo>
                    <a:pt x="18" y="0"/>
                    <a:pt x="1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4"/>
                    <a:pt x="0" y="47"/>
                    <a:pt x="0" y="70"/>
                  </a:cubicBezTo>
                  <a:cubicBezTo>
                    <a:pt x="0" y="93"/>
                    <a:pt x="1" y="117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11" y="140"/>
                    <a:pt x="18" y="140"/>
                    <a:pt x="25" y="14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6" name="Freeform 105">
              <a:extLst>
                <a:ext uri="{FF2B5EF4-FFF2-40B4-BE49-F238E27FC236}">
                  <a16:creationId xmlns:a16="http://schemas.microsoft.com/office/drawing/2014/main" id="{246675B6-4678-3819-947B-9F8306959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" y="3455"/>
              <a:ext cx="96" cy="37"/>
            </a:xfrm>
            <a:custGeom>
              <a:avLst/>
              <a:gdLst>
                <a:gd name="T0" fmla="*/ 26 w 26"/>
                <a:gd name="T1" fmla="*/ 0 h 10"/>
                <a:gd name="T2" fmla="*/ 0 w 26"/>
                <a:gd name="T3" fmla="*/ 0 h 10"/>
                <a:gd name="T4" fmla="*/ 0 w 26"/>
                <a:gd name="T5" fmla="*/ 10 h 10"/>
                <a:gd name="T6" fmla="*/ 5 w 26"/>
                <a:gd name="T7" fmla="*/ 10 h 10"/>
                <a:gd name="T8" fmla="*/ 5 w 26"/>
                <a:gd name="T9" fmla="*/ 10 h 10"/>
                <a:gd name="T10" fmla="*/ 5 w 26"/>
                <a:gd name="T11" fmla="*/ 10 h 10"/>
                <a:gd name="T12" fmla="*/ 26 w 26"/>
                <a:gd name="T13" fmla="*/ 10 h 10"/>
                <a:gd name="T14" fmla="*/ 26 w 26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0">
                  <a:moveTo>
                    <a:pt x="2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2" y="10"/>
                    <a:pt x="19" y="10"/>
                    <a:pt x="26" y="1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7" name="Rectangle 106">
              <a:extLst>
                <a:ext uri="{FF2B5EF4-FFF2-40B4-BE49-F238E27FC236}">
                  <a16:creationId xmlns:a16="http://schemas.microsoft.com/office/drawing/2014/main" id="{57D6040C-EF48-CA90-EBB9-BEB177081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" y="4012"/>
              <a:ext cx="96" cy="37"/>
            </a:xfrm>
            <a:prstGeom prst="rect">
              <a:avLst/>
            </a:pr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8" name="Rectangle 107">
              <a:extLst>
                <a:ext uri="{FF2B5EF4-FFF2-40B4-BE49-F238E27FC236}">
                  <a16:creationId xmlns:a16="http://schemas.microsoft.com/office/drawing/2014/main" id="{E267C4A0-FD04-B619-7223-9046BB8D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" y="4012"/>
              <a:ext cx="96" cy="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9" name="Freeform 108">
              <a:extLst>
                <a:ext uri="{FF2B5EF4-FFF2-40B4-BE49-F238E27FC236}">
                  <a16:creationId xmlns:a16="http://schemas.microsoft.com/office/drawing/2014/main" id="{8ABCF26E-E464-08AA-72EB-BEC1E88F0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7" y="3492"/>
              <a:ext cx="92" cy="520"/>
            </a:xfrm>
            <a:custGeom>
              <a:avLst/>
              <a:gdLst>
                <a:gd name="T0" fmla="*/ 25 w 25"/>
                <a:gd name="T1" fmla="*/ 0 h 140"/>
                <a:gd name="T2" fmla="*/ 4 w 25"/>
                <a:gd name="T3" fmla="*/ 0 h 140"/>
                <a:gd name="T4" fmla="*/ 4 w 25"/>
                <a:gd name="T5" fmla="*/ 0 h 140"/>
                <a:gd name="T6" fmla="*/ 0 w 25"/>
                <a:gd name="T7" fmla="*/ 70 h 140"/>
                <a:gd name="T8" fmla="*/ 4 w 25"/>
                <a:gd name="T9" fmla="*/ 140 h 140"/>
                <a:gd name="T10" fmla="*/ 4 w 25"/>
                <a:gd name="T11" fmla="*/ 140 h 140"/>
                <a:gd name="T12" fmla="*/ 4 w 25"/>
                <a:gd name="T13" fmla="*/ 140 h 140"/>
                <a:gd name="T14" fmla="*/ 25 w 25"/>
                <a:gd name="T15" fmla="*/ 140 h 140"/>
                <a:gd name="T16" fmla="*/ 25 w 25"/>
                <a:gd name="T1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40">
                  <a:moveTo>
                    <a:pt x="25" y="0"/>
                  </a:moveTo>
                  <a:cubicBezTo>
                    <a:pt x="18" y="0"/>
                    <a:pt x="11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24"/>
                    <a:pt x="0" y="47"/>
                    <a:pt x="0" y="70"/>
                  </a:cubicBezTo>
                  <a:cubicBezTo>
                    <a:pt x="0" y="93"/>
                    <a:pt x="1" y="117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11" y="140"/>
                    <a:pt x="18" y="140"/>
                    <a:pt x="25" y="14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0" name="Rectangle 109">
              <a:extLst>
                <a:ext uri="{FF2B5EF4-FFF2-40B4-BE49-F238E27FC236}">
                  <a16:creationId xmlns:a16="http://schemas.microsoft.com/office/drawing/2014/main" id="{462143B3-03DB-38F0-3387-AA0D325C3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49"/>
              <a:ext cx="520" cy="26"/>
            </a:xfrm>
            <a:prstGeom prst="rect">
              <a:avLst/>
            </a:pr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1" name="Rectangle 110">
              <a:extLst>
                <a:ext uri="{FF2B5EF4-FFF2-40B4-BE49-F238E27FC236}">
                  <a16:creationId xmlns:a16="http://schemas.microsoft.com/office/drawing/2014/main" id="{F8FC5B84-0CF8-77A0-78FD-F9AC1F992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49"/>
              <a:ext cx="52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2" name="Rectangle 111">
              <a:extLst>
                <a:ext uri="{FF2B5EF4-FFF2-40B4-BE49-F238E27FC236}">
                  <a16:creationId xmlns:a16="http://schemas.microsoft.com/office/drawing/2014/main" id="{8527059C-4C6A-5BC6-A4B5-3CF505B5C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01"/>
              <a:ext cx="550" cy="30"/>
            </a:xfrm>
            <a:prstGeom prst="rect">
              <a:avLst/>
            </a:pr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3" name="Rectangle 112">
              <a:extLst>
                <a:ext uri="{FF2B5EF4-FFF2-40B4-BE49-F238E27FC236}">
                  <a16:creationId xmlns:a16="http://schemas.microsoft.com/office/drawing/2014/main" id="{8FF48DD2-B582-C65A-2A25-7A87820FC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01"/>
              <a:ext cx="550" cy="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4" name="Rectangle 113">
              <a:extLst>
                <a:ext uri="{FF2B5EF4-FFF2-40B4-BE49-F238E27FC236}">
                  <a16:creationId xmlns:a16="http://schemas.microsoft.com/office/drawing/2014/main" id="{FE1ABF56-2C0E-C097-7B47-22F2991C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57"/>
              <a:ext cx="583" cy="26"/>
            </a:xfrm>
            <a:prstGeom prst="rect">
              <a:avLst/>
            </a:prstGeom>
            <a:solidFill>
              <a:srgbClr val="D2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5" name="Rectangle 114">
              <a:extLst>
                <a:ext uri="{FF2B5EF4-FFF2-40B4-BE49-F238E27FC236}">
                  <a16:creationId xmlns:a16="http://schemas.microsoft.com/office/drawing/2014/main" id="{F001CFB7-5AB4-F5C4-EC8B-BA675917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57"/>
              <a:ext cx="583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6" name="Rectangle 115">
              <a:extLst>
                <a:ext uri="{FF2B5EF4-FFF2-40B4-BE49-F238E27FC236}">
                  <a16:creationId xmlns:a16="http://schemas.microsoft.com/office/drawing/2014/main" id="{C6694D65-6537-662E-58FD-3B5F7B46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75"/>
              <a:ext cx="520" cy="26"/>
            </a:xfrm>
            <a:prstGeom prst="rect">
              <a:avLst/>
            </a:pr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7" name="Rectangle 116">
              <a:extLst>
                <a:ext uri="{FF2B5EF4-FFF2-40B4-BE49-F238E27FC236}">
                  <a16:creationId xmlns:a16="http://schemas.microsoft.com/office/drawing/2014/main" id="{E3387322-50EB-7C86-39A7-326909310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0" y="4075"/>
              <a:ext cx="52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8" name="Rectangle 117">
              <a:extLst>
                <a:ext uri="{FF2B5EF4-FFF2-40B4-BE49-F238E27FC236}">
                  <a16:creationId xmlns:a16="http://schemas.microsoft.com/office/drawing/2014/main" id="{16F22CA0-33C7-CE48-60F3-09CBAE89A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31"/>
              <a:ext cx="550" cy="26"/>
            </a:xfrm>
            <a:prstGeom prst="rect">
              <a:avLst/>
            </a:pr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9" name="Rectangle 118">
              <a:extLst>
                <a:ext uri="{FF2B5EF4-FFF2-40B4-BE49-F238E27FC236}">
                  <a16:creationId xmlns:a16="http://schemas.microsoft.com/office/drawing/2014/main" id="{AD2803DD-702A-D306-0BB5-3B070679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" y="4131"/>
              <a:ext cx="550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0" name="Rectangle 119">
              <a:extLst>
                <a:ext uri="{FF2B5EF4-FFF2-40B4-BE49-F238E27FC236}">
                  <a16:creationId xmlns:a16="http://schemas.microsoft.com/office/drawing/2014/main" id="{564483B8-6AEC-2936-0133-E75D6FF20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83"/>
              <a:ext cx="583" cy="26"/>
            </a:xfrm>
            <a:prstGeom prst="rect">
              <a:avLst/>
            </a:prstGeom>
            <a:solidFill>
              <a:srgbClr val="B0A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1" name="Rectangle 120">
              <a:extLst>
                <a:ext uri="{FF2B5EF4-FFF2-40B4-BE49-F238E27FC236}">
                  <a16:creationId xmlns:a16="http://schemas.microsoft.com/office/drawing/2014/main" id="{1420A95E-043A-61DC-BAC2-F25D29FA6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" y="4183"/>
              <a:ext cx="583" cy="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03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55">
            <a:extLst>
              <a:ext uri="{FF2B5EF4-FFF2-40B4-BE49-F238E27FC236}">
                <a16:creationId xmlns:a16="http://schemas.microsoft.com/office/drawing/2014/main" id="{6A980F29-CBE4-4CC6-B8EF-0701A72A6BD7}"/>
              </a:ext>
            </a:extLst>
          </p:cNvPr>
          <p:cNvGrpSpPr/>
          <p:nvPr/>
        </p:nvGrpSpPr>
        <p:grpSpPr>
          <a:xfrm>
            <a:off x="5410155" y="1799828"/>
            <a:ext cx="1350651" cy="1350650"/>
            <a:chOff x="5410154" y="1792609"/>
            <a:chExt cx="1350651" cy="1350650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FF12270D-0A81-4805-A046-4BB0238C0811}"/>
                </a:ext>
              </a:extLst>
            </p:cNvPr>
            <p:cNvSpPr/>
            <p:nvPr/>
          </p:nvSpPr>
          <p:spPr>
            <a:xfrm>
              <a:off x="5410154" y="1847259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A1DC60EA-2190-4B86-BEE4-D650E98451F1}"/>
                </a:ext>
              </a:extLst>
            </p:cNvPr>
            <p:cNvSpPr/>
            <p:nvPr/>
          </p:nvSpPr>
          <p:spPr>
            <a:xfrm rot="10800000">
              <a:off x="5464805" y="1792609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그룹 47">
            <a:extLst>
              <a:ext uri="{FF2B5EF4-FFF2-40B4-BE49-F238E27FC236}">
                <a16:creationId xmlns:a16="http://schemas.microsoft.com/office/drawing/2014/main" id="{5B031300-FA68-469F-9232-F8111955158A}"/>
              </a:ext>
            </a:extLst>
          </p:cNvPr>
          <p:cNvGrpSpPr/>
          <p:nvPr/>
        </p:nvGrpSpPr>
        <p:grpSpPr>
          <a:xfrm>
            <a:off x="5410155" y="3235403"/>
            <a:ext cx="1350651" cy="1350651"/>
            <a:chOff x="5410154" y="3235402"/>
            <a:chExt cx="1350651" cy="1350651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6B3A940-8AA5-47A4-83A6-EF8CB3398071}"/>
                </a:ext>
              </a:extLst>
            </p:cNvPr>
            <p:cNvSpPr/>
            <p:nvPr/>
          </p:nvSpPr>
          <p:spPr>
            <a:xfrm>
              <a:off x="5410154" y="3290053"/>
              <a:ext cx="1296000" cy="12960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4563745A-34BC-40DC-A26F-DFB2CD7AF30F}"/>
                </a:ext>
              </a:extLst>
            </p:cNvPr>
            <p:cNvSpPr/>
            <p:nvPr/>
          </p:nvSpPr>
          <p:spPr>
            <a:xfrm rot="10800000">
              <a:off x="5464805" y="3235402"/>
              <a:ext cx="1296000" cy="1296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9" name="그룹 46">
            <a:extLst>
              <a:ext uri="{FF2B5EF4-FFF2-40B4-BE49-F238E27FC236}">
                <a16:creationId xmlns:a16="http://schemas.microsoft.com/office/drawing/2014/main" id="{6EF75D01-CCBD-4E8C-92C8-B285A960F425}"/>
              </a:ext>
            </a:extLst>
          </p:cNvPr>
          <p:cNvGrpSpPr/>
          <p:nvPr/>
        </p:nvGrpSpPr>
        <p:grpSpPr>
          <a:xfrm>
            <a:off x="5403800" y="4699250"/>
            <a:ext cx="1350651" cy="1350652"/>
            <a:chOff x="5403799" y="4678196"/>
            <a:chExt cx="1350651" cy="135065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F4294DC9-CAB2-4F5A-8C1F-24E82737FF15}"/>
                </a:ext>
              </a:extLst>
            </p:cNvPr>
            <p:cNvSpPr/>
            <p:nvPr/>
          </p:nvSpPr>
          <p:spPr>
            <a:xfrm>
              <a:off x="5403799" y="4732848"/>
              <a:ext cx="1296000" cy="1296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1" name="Right Triangle 10">
              <a:extLst>
                <a:ext uri="{FF2B5EF4-FFF2-40B4-BE49-F238E27FC236}">
                  <a16:creationId xmlns:a16="http://schemas.microsoft.com/office/drawing/2014/main" id="{C06D59DC-444C-41CA-BBAA-49ECF7728EF7}"/>
                </a:ext>
              </a:extLst>
            </p:cNvPr>
            <p:cNvSpPr/>
            <p:nvPr/>
          </p:nvSpPr>
          <p:spPr>
            <a:xfrm rot="10800000">
              <a:off x="5458450" y="4678196"/>
              <a:ext cx="1296000" cy="1296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4EF7D6C-6BCF-41F5-A55E-2209F181FD97}"/>
              </a:ext>
            </a:extLst>
          </p:cNvPr>
          <p:cNvSpPr txBox="1"/>
          <p:nvPr/>
        </p:nvSpPr>
        <p:spPr>
          <a:xfrm>
            <a:off x="6348982" y="152482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1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D71E58-72DB-46F5-A9C0-488C5017E850}"/>
              </a:ext>
            </a:extLst>
          </p:cNvPr>
          <p:cNvSpPr txBox="1"/>
          <p:nvPr/>
        </p:nvSpPr>
        <p:spPr>
          <a:xfrm>
            <a:off x="5325432" y="2210147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2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25EC5-FD33-4805-BA17-E2AE74D449CD}"/>
              </a:ext>
            </a:extLst>
          </p:cNvPr>
          <p:cNvSpPr txBox="1"/>
          <p:nvPr/>
        </p:nvSpPr>
        <p:spPr>
          <a:xfrm>
            <a:off x="6237153" y="297390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3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A369B-5E89-4369-AE80-CD8C39725044}"/>
              </a:ext>
            </a:extLst>
          </p:cNvPr>
          <p:cNvSpPr txBox="1"/>
          <p:nvPr/>
        </p:nvSpPr>
        <p:spPr>
          <a:xfrm>
            <a:off x="5330893" y="3670604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4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BFFC8C-E4BE-44D1-B1C4-76463471CA96}"/>
              </a:ext>
            </a:extLst>
          </p:cNvPr>
          <p:cNvSpPr txBox="1"/>
          <p:nvPr/>
        </p:nvSpPr>
        <p:spPr>
          <a:xfrm>
            <a:off x="6246475" y="4400142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5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9E6819-65D1-4D04-B8DE-FC50E1CE950A}"/>
              </a:ext>
            </a:extLst>
          </p:cNvPr>
          <p:cNvSpPr txBox="1"/>
          <p:nvPr/>
        </p:nvSpPr>
        <p:spPr>
          <a:xfrm>
            <a:off x="5310161" y="5095186"/>
            <a:ext cx="614563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bg1"/>
                </a:solidFill>
                <a:cs typeface="B Nazanin" panose="00000400000000000000" pitchFamily="2" charset="-78"/>
              </a:rPr>
              <a:t>6</a:t>
            </a:r>
            <a:endParaRPr lang="ko-KR" altLang="en-US" sz="72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2A9D2-26B3-4558-9C40-DDC1526ABDB8}"/>
              </a:ext>
            </a:extLst>
          </p:cNvPr>
          <p:cNvGrpSpPr/>
          <p:nvPr/>
        </p:nvGrpSpPr>
        <p:grpSpPr>
          <a:xfrm>
            <a:off x="1400806" y="4846427"/>
            <a:ext cx="3703800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75014-49B8-4C21-BCD5-075AEE309B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2423E4-46E8-4EC6-8149-2397AA44B5B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2105C4-9B27-4775-9E18-B47D60FEC29E}"/>
              </a:ext>
            </a:extLst>
          </p:cNvPr>
          <p:cNvGrpSpPr/>
          <p:nvPr/>
        </p:nvGrpSpPr>
        <p:grpSpPr>
          <a:xfrm>
            <a:off x="1400806" y="3376393"/>
            <a:ext cx="3703800" cy="923330"/>
            <a:chOff x="3017859" y="4283314"/>
            <a:chExt cx="1890849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FF1F66-A5B0-423A-B666-CE273EB472B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33D727-7D52-4B49-AC85-7649CE3BB69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17C5752-1D3E-45E9-93A2-BBD19E04BAC0}"/>
              </a:ext>
            </a:extLst>
          </p:cNvPr>
          <p:cNvGrpSpPr/>
          <p:nvPr/>
        </p:nvGrpSpPr>
        <p:grpSpPr>
          <a:xfrm>
            <a:off x="1400806" y="1906359"/>
            <a:ext cx="3703800" cy="923330"/>
            <a:chOff x="3017859" y="4283314"/>
            <a:chExt cx="1890849" cy="9233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C83576-5A2A-475C-8A58-926A32604CD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4E345B-8FD2-4F2F-B16B-39EC4A0955D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9C11DD-E319-4AB8-ABE2-1BBF19562951}"/>
              </a:ext>
            </a:extLst>
          </p:cNvPr>
          <p:cNvGrpSpPr/>
          <p:nvPr/>
        </p:nvGrpSpPr>
        <p:grpSpPr>
          <a:xfrm>
            <a:off x="7040652" y="1906359"/>
            <a:ext cx="3729739" cy="923330"/>
            <a:chOff x="3017859" y="4283314"/>
            <a:chExt cx="1890849" cy="92333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A7BDFD-410A-42B4-94E8-F08DF2AB14A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BBBEB3-6AD9-4ED4-9E7A-2F20CBD7D0C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DFF7A9-4499-44F6-8157-9C5AEBF9D3D8}"/>
              </a:ext>
            </a:extLst>
          </p:cNvPr>
          <p:cNvGrpSpPr/>
          <p:nvPr/>
        </p:nvGrpSpPr>
        <p:grpSpPr>
          <a:xfrm>
            <a:off x="7040652" y="3376393"/>
            <a:ext cx="3729739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F60379-1684-4DA7-97AA-043273DC351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D2C3FA0-856D-4C53-A7AC-D96A94EB25F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27775B7-1492-44B7-AD3E-582B36B8FB71}"/>
              </a:ext>
            </a:extLst>
          </p:cNvPr>
          <p:cNvGrpSpPr/>
          <p:nvPr/>
        </p:nvGrpSpPr>
        <p:grpSpPr>
          <a:xfrm>
            <a:off x="7040652" y="4846427"/>
            <a:ext cx="3729739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9AF40B-6FE2-4FA8-B7B8-DAEF6FB5D56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87B93A7-429F-4606-B54B-FA9F87B8C09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4">
            <a:extLst>
              <a:ext uri="{FF2B5EF4-FFF2-40B4-BE49-F238E27FC236}">
                <a16:creationId xmlns:a16="http://schemas.microsoft.com/office/drawing/2014/main" id="{0EB356B0-FC30-B130-93F0-DA36805619D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25061" y="4962526"/>
            <a:ext cx="2381249" cy="1854200"/>
            <a:chOff x="6315" y="3126"/>
            <a:chExt cx="1500" cy="116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81FE4C54-39DC-DE33-56DB-B8F39C9B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" y="3613"/>
              <a:ext cx="189" cy="191"/>
            </a:xfrm>
            <a:custGeom>
              <a:avLst/>
              <a:gdLst>
                <a:gd name="T0" fmla="*/ 127 w 138"/>
                <a:gd name="T1" fmla="*/ 49 h 139"/>
                <a:gd name="T2" fmla="*/ 89 w 138"/>
                <a:gd name="T3" fmla="*/ 127 h 139"/>
                <a:gd name="T4" fmla="*/ 11 w 138"/>
                <a:gd name="T5" fmla="*/ 90 h 139"/>
                <a:gd name="T6" fmla="*/ 49 w 138"/>
                <a:gd name="T7" fmla="*/ 11 h 139"/>
                <a:gd name="T8" fmla="*/ 127 w 138"/>
                <a:gd name="T9" fmla="*/ 4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9">
                  <a:moveTo>
                    <a:pt x="127" y="49"/>
                  </a:moveTo>
                  <a:cubicBezTo>
                    <a:pt x="138" y="81"/>
                    <a:pt x="121" y="116"/>
                    <a:pt x="89" y="127"/>
                  </a:cubicBezTo>
                  <a:cubicBezTo>
                    <a:pt x="57" y="139"/>
                    <a:pt x="22" y="122"/>
                    <a:pt x="11" y="90"/>
                  </a:cubicBezTo>
                  <a:cubicBezTo>
                    <a:pt x="0" y="58"/>
                    <a:pt x="17" y="23"/>
                    <a:pt x="49" y="11"/>
                  </a:cubicBezTo>
                  <a:cubicBezTo>
                    <a:pt x="81" y="0"/>
                    <a:pt x="116" y="17"/>
                    <a:pt x="127" y="49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173D9169-562D-9936-5D14-EB4A5B221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0" y="3636"/>
              <a:ext cx="145" cy="144"/>
            </a:xfrm>
            <a:custGeom>
              <a:avLst/>
              <a:gdLst>
                <a:gd name="T0" fmla="*/ 98 w 106"/>
                <a:gd name="T1" fmla="*/ 37 h 105"/>
                <a:gd name="T2" fmla="*/ 69 w 106"/>
                <a:gd name="T3" fmla="*/ 97 h 105"/>
                <a:gd name="T4" fmla="*/ 9 w 106"/>
                <a:gd name="T5" fmla="*/ 68 h 105"/>
                <a:gd name="T6" fmla="*/ 38 w 106"/>
                <a:gd name="T7" fmla="*/ 8 h 105"/>
                <a:gd name="T8" fmla="*/ 98 w 106"/>
                <a:gd name="T9" fmla="*/ 3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8" y="37"/>
                  </a:moveTo>
                  <a:cubicBezTo>
                    <a:pt x="106" y="62"/>
                    <a:pt x="93" y="88"/>
                    <a:pt x="69" y="97"/>
                  </a:cubicBezTo>
                  <a:cubicBezTo>
                    <a:pt x="44" y="105"/>
                    <a:pt x="17" y="92"/>
                    <a:pt x="9" y="68"/>
                  </a:cubicBezTo>
                  <a:cubicBezTo>
                    <a:pt x="0" y="43"/>
                    <a:pt x="13" y="17"/>
                    <a:pt x="38" y="8"/>
                  </a:cubicBezTo>
                  <a:cubicBezTo>
                    <a:pt x="62" y="0"/>
                    <a:pt x="89" y="13"/>
                    <a:pt x="98" y="37"/>
                  </a:cubicBezTo>
                  <a:close/>
                </a:path>
              </a:pathLst>
            </a:custGeom>
            <a:solidFill>
              <a:srgbClr val="E3A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19B2C807-F1E0-59F7-2975-E51A7591C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6" y="3640"/>
              <a:ext cx="146" cy="136"/>
            </a:xfrm>
            <a:custGeom>
              <a:avLst/>
              <a:gdLst>
                <a:gd name="T0" fmla="*/ 56 w 107"/>
                <a:gd name="T1" fmla="*/ 99 h 99"/>
                <a:gd name="T2" fmla="*/ 9 w 107"/>
                <a:gd name="T3" fmla="*/ 66 h 99"/>
                <a:gd name="T4" fmla="*/ 40 w 107"/>
                <a:gd name="T5" fmla="*/ 3 h 99"/>
                <a:gd name="T6" fmla="*/ 56 w 107"/>
                <a:gd name="T7" fmla="*/ 0 h 99"/>
                <a:gd name="T8" fmla="*/ 103 w 107"/>
                <a:gd name="T9" fmla="*/ 33 h 99"/>
                <a:gd name="T10" fmla="*/ 101 w 107"/>
                <a:gd name="T11" fmla="*/ 71 h 99"/>
                <a:gd name="T12" fmla="*/ 72 w 107"/>
                <a:gd name="T13" fmla="*/ 96 h 99"/>
                <a:gd name="T14" fmla="*/ 56 w 107"/>
                <a:gd name="T15" fmla="*/ 99 h 99"/>
                <a:gd name="T16" fmla="*/ 56 w 107"/>
                <a:gd name="T17" fmla="*/ 5 h 99"/>
                <a:gd name="T18" fmla="*/ 42 w 107"/>
                <a:gd name="T19" fmla="*/ 8 h 99"/>
                <a:gd name="T20" fmla="*/ 14 w 107"/>
                <a:gd name="T21" fmla="*/ 64 h 99"/>
                <a:gd name="T22" fmla="*/ 56 w 107"/>
                <a:gd name="T23" fmla="*/ 94 h 99"/>
                <a:gd name="T24" fmla="*/ 71 w 107"/>
                <a:gd name="T25" fmla="*/ 91 h 99"/>
                <a:gd name="T26" fmla="*/ 96 w 107"/>
                <a:gd name="T27" fmla="*/ 69 h 99"/>
                <a:gd name="T28" fmla="*/ 98 w 107"/>
                <a:gd name="T29" fmla="*/ 35 h 99"/>
                <a:gd name="T30" fmla="*/ 56 w 107"/>
                <a:gd name="T31" fmla="*/ 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99">
                  <a:moveTo>
                    <a:pt x="56" y="99"/>
                  </a:moveTo>
                  <a:cubicBezTo>
                    <a:pt x="35" y="99"/>
                    <a:pt x="16" y="86"/>
                    <a:pt x="9" y="66"/>
                  </a:cubicBezTo>
                  <a:cubicBezTo>
                    <a:pt x="0" y="40"/>
                    <a:pt x="14" y="12"/>
                    <a:pt x="40" y="3"/>
                  </a:cubicBezTo>
                  <a:cubicBezTo>
                    <a:pt x="45" y="1"/>
                    <a:pt x="51" y="0"/>
                    <a:pt x="56" y="0"/>
                  </a:cubicBezTo>
                  <a:cubicBezTo>
                    <a:pt x="77" y="0"/>
                    <a:pt x="96" y="13"/>
                    <a:pt x="103" y="33"/>
                  </a:cubicBezTo>
                  <a:cubicBezTo>
                    <a:pt x="107" y="46"/>
                    <a:pt x="107" y="59"/>
                    <a:pt x="101" y="71"/>
                  </a:cubicBezTo>
                  <a:cubicBezTo>
                    <a:pt x="95" y="83"/>
                    <a:pt x="85" y="92"/>
                    <a:pt x="72" y="96"/>
                  </a:cubicBezTo>
                  <a:cubicBezTo>
                    <a:pt x="67" y="98"/>
                    <a:pt x="62" y="99"/>
                    <a:pt x="56" y="99"/>
                  </a:cubicBezTo>
                  <a:close/>
                  <a:moveTo>
                    <a:pt x="56" y="5"/>
                  </a:moveTo>
                  <a:cubicBezTo>
                    <a:pt x="51" y="5"/>
                    <a:pt x="46" y="6"/>
                    <a:pt x="42" y="8"/>
                  </a:cubicBezTo>
                  <a:cubicBezTo>
                    <a:pt x="19" y="16"/>
                    <a:pt x="6" y="41"/>
                    <a:pt x="14" y="64"/>
                  </a:cubicBezTo>
                  <a:cubicBezTo>
                    <a:pt x="21" y="82"/>
                    <a:pt x="37" y="94"/>
                    <a:pt x="56" y="94"/>
                  </a:cubicBezTo>
                  <a:cubicBezTo>
                    <a:pt x="61" y="94"/>
                    <a:pt x="66" y="93"/>
                    <a:pt x="71" y="91"/>
                  </a:cubicBezTo>
                  <a:cubicBezTo>
                    <a:pt x="82" y="87"/>
                    <a:pt x="91" y="79"/>
                    <a:pt x="96" y="69"/>
                  </a:cubicBezTo>
                  <a:cubicBezTo>
                    <a:pt x="101" y="58"/>
                    <a:pt x="102" y="46"/>
                    <a:pt x="98" y="35"/>
                  </a:cubicBezTo>
                  <a:cubicBezTo>
                    <a:pt x="92" y="17"/>
                    <a:pt x="75" y="5"/>
                    <a:pt x="56" y="5"/>
                  </a:cubicBezTo>
                  <a:close/>
                </a:path>
              </a:pathLst>
            </a:custGeom>
            <a:solidFill>
              <a:srgbClr val="D49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AE6E16DB-D5BF-B708-745A-6FA464001B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7084" y="3625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500" b="0" i="0" u="none" strike="noStrike" cap="none" normalizeH="0" baseline="0">
                  <a:ln>
                    <a:noFill/>
                  </a:ln>
                  <a:solidFill>
                    <a:srgbClr val="BA842D"/>
                  </a:solidFill>
                  <a:effectLst/>
                  <a:latin typeface="Times New Roman" panose="02020603050405020304" pitchFamily="18" charset="0"/>
                  <a:cs typeface="B Nazanin" panose="00000400000000000000" pitchFamily="2" charset="-78"/>
                </a:rPr>
                <a:t>$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B Nazanin" panose="00000400000000000000" pitchFamily="2" charset="-78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95BE3DC-8000-C207-23C5-17A76C9CE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6" y="4079"/>
              <a:ext cx="100" cy="69"/>
            </a:xfrm>
            <a:custGeom>
              <a:avLst/>
              <a:gdLst>
                <a:gd name="T0" fmla="*/ 73 w 73"/>
                <a:gd name="T1" fmla="*/ 32 h 50"/>
                <a:gd name="T2" fmla="*/ 49 w 73"/>
                <a:gd name="T3" fmla="*/ 17 h 50"/>
                <a:gd name="T4" fmla="*/ 10 w 73"/>
                <a:gd name="T5" fmla="*/ 0 h 50"/>
                <a:gd name="T6" fmla="*/ 0 w 73"/>
                <a:gd name="T7" fmla="*/ 24 h 50"/>
                <a:gd name="T8" fmla="*/ 53 w 73"/>
                <a:gd name="T9" fmla="*/ 50 h 50"/>
                <a:gd name="T10" fmla="*/ 73 w 73"/>
                <a:gd name="T11" fmla="*/ 3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0">
                  <a:moveTo>
                    <a:pt x="73" y="32"/>
                  </a:moveTo>
                  <a:cubicBezTo>
                    <a:pt x="73" y="32"/>
                    <a:pt x="64" y="19"/>
                    <a:pt x="49" y="17"/>
                  </a:cubicBezTo>
                  <a:cubicBezTo>
                    <a:pt x="49" y="17"/>
                    <a:pt x="40" y="8"/>
                    <a:pt x="1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73" y="32"/>
                  </a:lnTo>
                  <a:close/>
                </a:path>
              </a:pathLst>
            </a:custGeom>
            <a:solidFill>
              <a:srgbClr val="E3A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72D66283-527C-4153-4746-E5A3615A2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" y="4033"/>
              <a:ext cx="282" cy="186"/>
            </a:xfrm>
            <a:custGeom>
              <a:avLst/>
              <a:gdLst>
                <a:gd name="T0" fmla="*/ 0 w 206"/>
                <a:gd name="T1" fmla="*/ 126 h 136"/>
                <a:gd name="T2" fmla="*/ 50 w 206"/>
                <a:gd name="T3" fmla="*/ 132 h 136"/>
                <a:gd name="T4" fmla="*/ 135 w 206"/>
                <a:gd name="T5" fmla="*/ 127 h 136"/>
                <a:gd name="T6" fmla="*/ 166 w 206"/>
                <a:gd name="T7" fmla="*/ 105 h 136"/>
                <a:gd name="T8" fmla="*/ 195 w 206"/>
                <a:gd name="T9" fmla="*/ 64 h 136"/>
                <a:gd name="T10" fmla="*/ 200 w 206"/>
                <a:gd name="T11" fmla="*/ 54 h 136"/>
                <a:gd name="T12" fmla="*/ 203 w 206"/>
                <a:gd name="T13" fmla="*/ 31 h 136"/>
                <a:gd name="T14" fmla="*/ 206 w 206"/>
                <a:gd name="T15" fmla="*/ 11 h 136"/>
                <a:gd name="T16" fmla="*/ 185 w 206"/>
                <a:gd name="T17" fmla="*/ 13 h 136"/>
                <a:gd name="T18" fmla="*/ 131 w 206"/>
                <a:gd name="T19" fmla="*/ 102 h 136"/>
                <a:gd name="T20" fmla="*/ 0 w 206"/>
                <a:gd name="T21" fmla="*/ 12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136">
                  <a:moveTo>
                    <a:pt x="0" y="126"/>
                  </a:moveTo>
                  <a:cubicBezTo>
                    <a:pt x="0" y="126"/>
                    <a:pt x="20" y="136"/>
                    <a:pt x="50" y="132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35" y="127"/>
                    <a:pt x="146" y="128"/>
                    <a:pt x="166" y="105"/>
                  </a:cubicBezTo>
                  <a:cubicBezTo>
                    <a:pt x="195" y="64"/>
                    <a:pt x="195" y="64"/>
                    <a:pt x="195" y="64"/>
                  </a:cubicBezTo>
                  <a:cubicBezTo>
                    <a:pt x="195" y="64"/>
                    <a:pt x="199" y="60"/>
                    <a:pt x="200" y="54"/>
                  </a:cubicBezTo>
                  <a:cubicBezTo>
                    <a:pt x="202" y="48"/>
                    <a:pt x="203" y="35"/>
                    <a:pt x="203" y="31"/>
                  </a:cubicBezTo>
                  <a:cubicBezTo>
                    <a:pt x="204" y="23"/>
                    <a:pt x="206" y="11"/>
                    <a:pt x="206" y="11"/>
                  </a:cubicBezTo>
                  <a:cubicBezTo>
                    <a:pt x="206" y="11"/>
                    <a:pt x="202" y="0"/>
                    <a:pt x="185" y="13"/>
                  </a:cubicBezTo>
                  <a:cubicBezTo>
                    <a:pt x="169" y="25"/>
                    <a:pt x="131" y="102"/>
                    <a:pt x="131" y="102"/>
                  </a:cubicBezTo>
                  <a:lnTo>
                    <a:pt x="0" y="126"/>
                  </a:lnTo>
                  <a:close/>
                </a:path>
              </a:pathLst>
            </a:custGeom>
            <a:solidFill>
              <a:srgbClr val="E3A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8846CC5C-C712-058E-28EF-9982BF43C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" y="3850"/>
              <a:ext cx="571" cy="366"/>
            </a:xfrm>
            <a:custGeom>
              <a:avLst/>
              <a:gdLst>
                <a:gd name="T0" fmla="*/ 410 w 417"/>
                <a:gd name="T1" fmla="*/ 135 h 267"/>
                <a:gd name="T2" fmla="*/ 367 w 417"/>
                <a:gd name="T3" fmla="*/ 172 h 267"/>
                <a:gd name="T4" fmla="*/ 331 w 417"/>
                <a:gd name="T5" fmla="*/ 204 h 267"/>
                <a:gd name="T6" fmla="*/ 290 w 417"/>
                <a:gd name="T7" fmla="*/ 200 h 267"/>
                <a:gd name="T8" fmla="*/ 235 w 417"/>
                <a:gd name="T9" fmla="*/ 183 h 267"/>
                <a:gd name="T10" fmla="*/ 229 w 417"/>
                <a:gd name="T11" fmla="*/ 121 h 267"/>
                <a:gd name="T12" fmla="*/ 271 w 417"/>
                <a:gd name="T13" fmla="*/ 84 h 267"/>
                <a:gd name="T14" fmla="*/ 314 w 417"/>
                <a:gd name="T15" fmla="*/ 12 h 267"/>
                <a:gd name="T16" fmla="*/ 278 w 417"/>
                <a:gd name="T17" fmla="*/ 24 h 267"/>
                <a:gd name="T18" fmla="*/ 195 w 417"/>
                <a:gd name="T19" fmla="*/ 73 h 267"/>
                <a:gd name="T20" fmla="*/ 156 w 417"/>
                <a:gd name="T21" fmla="*/ 81 h 267"/>
                <a:gd name="T22" fmla="*/ 92 w 417"/>
                <a:gd name="T23" fmla="*/ 108 h 267"/>
                <a:gd name="T24" fmla="*/ 0 w 417"/>
                <a:gd name="T25" fmla="*/ 138 h 267"/>
                <a:gd name="T26" fmla="*/ 65 w 417"/>
                <a:gd name="T27" fmla="*/ 221 h 267"/>
                <a:gd name="T28" fmla="*/ 124 w 417"/>
                <a:gd name="T29" fmla="*/ 218 h 267"/>
                <a:gd name="T30" fmla="*/ 204 w 417"/>
                <a:gd name="T31" fmla="*/ 256 h 267"/>
                <a:gd name="T32" fmla="*/ 278 w 417"/>
                <a:gd name="T33" fmla="*/ 257 h 267"/>
                <a:gd name="T34" fmla="*/ 356 w 417"/>
                <a:gd name="T35" fmla="*/ 238 h 267"/>
                <a:gd name="T36" fmla="*/ 397 w 417"/>
                <a:gd name="T37" fmla="*/ 186 h 267"/>
                <a:gd name="T38" fmla="*/ 410 w 417"/>
                <a:gd name="T39" fmla="*/ 13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7" h="267">
                  <a:moveTo>
                    <a:pt x="410" y="135"/>
                  </a:moveTo>
                  <a:cubicBezTo>
                    <a:pt x="410" y="135"/>
                    <a:pt x="377" y="125"/>
                    <a:pt x="367" y="172"/>
                  </a:cubicBezTo>
                  <a:cubicBezTo>
                    <a:pt x="367" y="172"/>
                    <a:pt x="346" y="179"/>
                    <a:pt x="331" y="204"/>
                  </a:cubicBezTo>
                  <a:cubicBezTo>
                    <a:pt x="331" y="204"/>
                    <a:pt x="316" y="194"/>
                    <a:pt x="290" y="200"/>
                  </a:cubicBezTo>
                  <a:cubicBezTo>
                    <a:pt x="290" y="200"/>
                    <a:pt x="269" y="192"/>
                    <a:pt x="235" y="183"/>
                  </a:cubicBezTo>
                  <a:cubicBezTo>
                    <a:pt x="235" y="183"/>
                    <a:pt x="238" y="129"/>
                    <a:pt x="229" y="121"/>
                  </a:cubicBezTo>
                  <a:cubicBezTo>
                    <a:pt x="229" y="121"/>
                    <a:pt x="257" y="93"/>
                    <a:pt x="271" y="84"/>
                  </a:cubicBezTo>
                  <a:cubicBezTo>
                    <a:pt x="285" y="75"/>
                    <a:pt x="337" y="42"/>
                    <a:pt x="314" y="12"/>
                  </a:cubicBezTo>
                  <a:cubicBezTo>
                    <a:pt x="314" y="12"/>
                    <a:pt x="306" y="0"/>
                    <a:pt x="278" y="24"/>
                  </a:cubicBezTo>
                  <a:cubicBezTo>
                    <a:pt x="278" y="24"/>
                    <a:pt x="237" y="41"/>
                    <a:pt x="195" y="73"/>
                  </a:cubicBezTo>
                  <a:cubicBezTo>
                    <a:pt x="195" y="73"/>
                    <a:pt x="175" y="79"/>
                    <a:pt x="156" y="81"/>
                  </a:cubicBezTo>
                  <a:cubicBezTo>
                    <a:pt x="138" y="82"/>
                    <a:pt x="110" y="93"/>
                    <a:pt x="92" y="10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24" y="200"/>
                    <a:pt x="65" y="221"/>
                  </a:cubicBezTo>
                  <a:cubicBezTo>
                    <a:pt x="65" y="221"/>
                    <a:pt x="99" y="207"/>
                    <a:pt x="124" y="218"/>
                  </a:cubicBezTo>
                  <a:cubicBezTo>
                    <a:pt x="149" y="229"/>
                    <a:pt x="204" y="256"/>
                    <a:pt x="204" y="256"/>
                  </a:cubicBezTo>
                  <a:cubicBezTo>
                    <a:pt x="204" y="256"/>
                    <a:pt x="230" y="267"/>
                    <a:pt x="278" y="257"/>
                  </a:cubicBezTo>
                  <a:cubicBezTo>
                    <a:pt x="326" y="248"/>
                    <a:pt x="347" y="243"/>
                    <a:pt x="356" y="238"/>
                  </a:cubicBezTo>
                  <a:cubicBezTo>
                    <a:pt x="364" y="234"/>
                    <a:pt x="397" y="186"/>
                    <a:pt x="397" y="186"/>
                  </a:cubicBezTo>
                  <a:cubicBezTo>
                    <a:pt x="397" y="186"/>
                    <a:pt x="417" y="137"/>
                    <a:pt x="410" y="135"/>
                  </a:cubicBezTo>
                </a:path>
              </a:pathLst>
            </a:custGeom>
            <a:solidFill>
              <a:srgbClr val="F9B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A63921A2-A19B-3408-9ABA-012F7F3F9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" y="3849"/>
              <a:ext cx="54" cy="59"/>
            </a:xfrm>
            <a:custGeom>
              <a:avLst/>
              <a:gdLst>
                <a:gd name="T0" fmla="*/ 14 w 39"/>
                <a:gd name="T1" fmla="*/ 43 h 43"/>
                <a:gd name="T2" fmla="*/ 38 w 39"/>
                <a:gd name="T3" fmla="*/ 19 h 43"/>
                <a:gd name="T4" fmla="*/ 7 w 39"/>
                <a:gd name="T5" fmla="*/ 24 h 43"/>
                <a:gd name="T6" fmla="*/ 14 w 3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">
                  <a:moveTo>
                    <a:pt x="14" y="43"/>
                  </a:moveTo>
                  <a:cubicBezTo>
                    <a:pt x="21" y="42"/>
                    <a:pt x="39" y="26"/>
                    <a:pt x="38" y="19"/>
                  </a:cubicBezTo>
                  <a:cubicBezTo>
                    <a:pt x="37" y="0"/>
                    <a:pt x="14" y="16"/>
                    <a:pt x="7" y="24"/>
                  </a:cubicBezTo>
                  <a:cubicBezTo>
                    <a:pt x="7" y="24"/>
                    <a:pt x="0" y="26"/>
                    <a:pt x="14" y="43"/>
                  </a:cubicBezTo>
                  <a:close/>
                </a:path>
              </a:pathLst>
            </a:custGeom>
            <a:solidFill>
              <a:srgbClr val="FC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6B84FB93-6670-ECBE-1A1F-80AE120C2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" y="3996"/>
              <a:ext cx="398" cy="274"/>
            </a:xfrm>
            <a:custGeom>
              <a:avLst/>
              <a:gdLst>
                <a:gd name="T0" fmla="*/ 328 w 398"/>
                <a:gd name="T1" fmla="*/ 0 h 274"/>
                <a:gd name="T2" fmla="*/ 398 w 398"/>
                <a:gd name="T3" fmla="*/ 165 h 274"/>
                <a:gd name="T4" fmla="*/ 130 w 398"/>
                <a:gd name="T5" fmla="*/ 274 h 274"/>
                <a:gd name="T6" fmla="*/ 0 w 398"/>
                <a:gd name="T7" fmla="*/ 97 h 274"/>
                <a:gd name="T8" fmla="*/ 328 w 398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274">
                  <a:moveTo>
                    <a:pt x="328" y="0"/>
                  </a:moveTo>
                  <a:lnTo>
                    <a:pt x="398" y="165"/>
                  </a:lnTo>
                  <a:lnTo>
                    <a:pt x="130" y="274"/>
                  </a:lnTo>
                  <a:lnTo>
                    <a:pt x="0" y="97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25BF2919-2C95-5201-464B-D2C19D6A5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" y="3996"/>
              <a:ext cx="398" cy="274"/>
            </a:xfrm>
            <a:custGeom>
              <a:avLst/>
              <a:gdLst>
                <a:gd name="T0" fmla="*/ 328 w 398"/>
                <a:gd name="T1" fmla="*/ 0 h 274"/>
                <a:gd name="T2" fmla="*/ 398 w 398"/>
                <a:gd name="T3" fmla="*/ 165 h 274"/>
                <a:gd name="T4" fmla="*/ 130 w 398"/>
                <a:gd name="T5" fmla="*/ 274 h 274"/>
                <a:gd name="T6" fmla="*/ 0 w 398"/>
                <a:gd name="T7" fmla="*/ 97 h 274"/>
                <a:gd name="T8" fmla="*/ 328 w 398"/>
                <a:gd name="T9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274">
                  <a:moveTo>
                    <a:pt x="328" y="0"/>
                  </a:moveTo>
                  <a:lnTo>
                    <a:pt x="398" y="165"/>
                  </a:lnTo>
                  <a:lnTo>
                    <a:pt x="130" y="274"/>
                  </a:lnTo>
                  <a:lnTo>
                    <a:pt x="0" y="97"/>
                  </a:lnTo>
                  <a:lnTo>
                    <a:pt x="3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3DF030DB-5C30-33B4-5C78-62CC50AA9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" y="3971"/>
              <a:ext cx="429" cy="323"/>
            </a:xfrm>
            <a:custGeom>
              <a:avLst/>
              <a:gdLst>
                <a:gd name="T0" fmla="*/ 429 w 429"/>
                <a:gd name="T1" fmla="*/ 216 h 323"/>
                <a:gd name="T2" fmla="*/ 338 w 429"/>
                <a:gd name="T3" fmla="*/ 0 h 323"/>
                <a:gd name="T4" fmla="*/ 0 w 429"/>
                <a:gd name="T5" fmla="*/ 88 h 323"/>
                <a:gd name="T6" fmla="*/ 147 w 429"/>
                <a:gd name="T7" fmla="*/ 323 h 323"/>
                <a:gd name="T8" fmla="*/ 429 w 429"/>
                <a:gd name="T9" fmla="*/ 21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23">
                  <a:moveTo>
                    <a:pt x="429" y="216"/>
                  </a:moveTo>
                  <a:lnTo>
                    <a:pt x="338" y="0"/>
                  </a:lnTo>
                  <a:lnTo>
                    <a:pt x="0" y="88"/>
                  </a:lnTo>
                  <a:lnTo>
                    <a:pt x="147" y="323"/>
                  </a:lnTo>
                  <a:lnTo>
                    <a:pt x="429" y="216"/>
                  </a:lnTo>
                  <a:close/>
                </a:path>
              </a:pathLst>
            </a:custGeom>
            <a:solidFill>
              <a:srgbClr val="927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9123C0D-C4B4-0E16-66DF-4F84DA688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" y="3971"/>
              <a:ext cx="429" cy="323"/>
            </a:xfrm>
            <a:custGeom>
              <a:avLst/>
              <a:gdLst>
                <a:gd name="T0" fmla="*/ 429 w 429"/>
                <a:gd name="T1" fmla="*/ 216 h 323"/>
                <a:gd name="T2" fmla="*/ 338 w 429"/>
                <a:gd name="T3" fmla="*/ 0 h 323"/>
                <a:gd name="T4" fmla="*/ 0 w 429"/>
                <a:gd name="T5" fmla="*/ 88 h 323"/>
                <a:gd name="T6" fmla="*/ 147 w 429"/>
                <a:gd name="T7" fmla="*/ 323 h 323"/>
                <a:gd name="T8" fmla="*/ 429 w 429"/>
                <a:gd name="T9" fmla="*/ 21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23">
                  <a:moveTo>
                    <a:pt x="429" y="216"/>
                  </a:moveTo>
                  <a:lnTo>
                    <a:pt x="338" y="0"/>
                  </a:lnTo>
                  <a:lnTo>
                    <a:pt x="0" y="88"/>
                  </a:lnTo>
                  <a:lnTo>
                    <a:pt x="147" y="323"/>
                  </a:lnTo>
                  <a:lnTo>
                    <a:pt x="429" y="2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3199FD67-C359-9783-3A12-F56EE9A8B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" y="3971"/>
              <a:ext cx="219" cy="140"/>
            </a:xfrm>
            <a:custGeom>
              <a:avLst/>
              <a:gdLst>
                <a:gd name="T0" fmla="*/ 186 w 219"/>
                <a:gd name="T1" fmla="*/ 0 h 140"/>
                <a:gd name="T2" fmla="*/ 0 w 219"/>
                <a:gd name="T3" fmla="*/ 48 h 140"/>
                <a:gd name="T4" fmla="*/ 0 w 219"/>
                <a:gd name="T5" fmla="*/ 140 h 140"/>
                <a:gd name="T6" fmla="*/ 219 w 219"/>
                <a:gd name="T7" fmla="*/ 79 h 140"/>
                <a:gd name="T8" fmla="*/ 186 w 21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0">
                  <a:moveTo>
                    <a:pt x="186" y="0"/>
                  </a:moveTo>
                  <a:lnTo>
                    <a:pt x="0" y="48"/>
                  </a:lnTo>
                  <a:lnTo>
                    <a:pt x="0" y="140"/>
                  </a:lnTo>
                  <a:lnTo>
                    <a:pt x="219" y="79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7E6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62FAC533-EC85-12C0-9864-3B95837BE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7" y="3971"/>
              <a:ext cx="219" cy="140"/>
            </a:xfrm>
            <a:custGeom>
              <a:avLst/>
              <a:gdLst>
                <a:gd name="T0" fmla="*/ 186 w 219"/>
                <a:gd name="T1" fmla="*/ 0 h 140"/>
                <a:gd name="T2" fmla="*/ 0 w 219"/>
                <a:gd name="T3" fmla="*/ 48 h 140"/>
                <a:gd name="T4" fmla="*/ 0 w 219"/>
                <a:gd name="T5" fmla="*/ 140 h 140"/>
                <a:gd name="T6" fmla="*/ 219 w 219"/>
                <a:gd name="T7" fmla="*/ 79 h 140"/>
                <a:gd name="T8" fmla="*/ 186 w 21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40">
                  <a:moveTo>
                    <a:pt x="186" y="0"/>
                  </a:moveTo>
                  <a:lnTo>
                    <a:pt x="0" y="48"/>
                  </a:lnTo>
                  <a:lnTo>
                    <a:pt x="0" y="140"/>
                  </a:lnTo>
                  <a:lnTo>
                    <a:pt x="219" y="79"/>
                  </a:lnTo>
                  <a:lnTo>
                    <a:pt x="1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6D1B1720-5080-5993-D472-44588F1E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5" y="4008"/>
              <a:ext cx="38" cy="40"/>
            </a:xfrm>
            <a:custGeom>
              <a:avLst/>
              <a:gdLst>
                <a:gd name="T0" fmla="*/ 17 w 28"/>
                <a:gd name="T1" fmla="*/ 27 h 29"/>
                <a:gd name="T2" fmla="*/ 2 w 28"/>
                <a:gd name="T3" fmla="*/ 18 h 29"/>
                <a:gd name="T4" fmla="*/ 11 w 28"/>
                <a:gd name="T5" fmla="*/ 2 h 29"/>
                <a:gd name="T6" fmla="*/ 27 w 28"/>
                <a:gd name="T7" fmla="*/ 12 h 29"/>
                <a:gd name="T8" fmla="*/ 17 w 28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17" y="27"/>
                  </a:moveTo>
                  <a:cubicBezTo>
                    <a:pt x="10" y="29"/>
                    <a:pt x="3" y="25"/>
                    <a:pt x="2" y="18"/>
                  </a:cubicBezTo>
                  <a:cubicBezTo>
                    <a:pt x="0" y="11"/>
                    <a:pt x="4" y="4"/>
                    <a:pt x="11" y="2"/>
                  </a:cubicBezTo>
                  <a:cubicBezTo>
                    <a:pt x="18" y="0"/>
                    <a:pt x="25" y="5"/>
                    <a:pt x="27" y="12"/>
                  </a:cubicBezTo>
                  <a:cubicBezTo>
                    <a:pt x="28" y="19"/>
                    <a:pt x="24" y="26"/>
                    <a:pt x="17" y="27"/>
                  </a:cubicBezTo>
                  <a:close/>
                </a:path>
              </a:pathLst>
            </a:custGeom>
            <a:solidFill>
              <a:srgbClr val="714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AE57EF2-4EBA-A77F-04E3-F07F4A747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" y="4026"/>
              <a:ext cx="40" cy="39"/>
            </a:xfrm>
            <a:custGeom>
              <a:avLst/>
              <a:gdLst>
                <a:gd name="T0" fmla="*/ 18 w 29"/>
                <a:gd name="T1" fmla="*/ 27 h 29"/>
                <a:gd name="T2" fmla="*/ 2 w 29"/>
                <a:gd name="T3" fmla="*/ 17 h 29"/>
                <a:gd name="T4" fmla="*/ 12 w 29"/>
                <a:gd name="T5" fmla="*/ 2 h 29"/>
                <a:gd name="T6" fmla="*/ 27 w 29"/>
                <a:gd name="T7" fmla="*/ 11 h 29"/>
                <a:gd name="T8" fmla="*/ 18 w 29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8" y="27"/>
                  </a:moveTo>
                  <a:cubicBezTo>
                    <a:pt x="11" y="29"/>
                    <a:pt x="4" y="24"/>
                    <a:pt x="2" y="17"/>
                  </a:cubicBezTo>
                  <a:cubicBezTo>
                    <a:pt x="0" y="10"/>
                    <a:pt x="5" y="3"/>
                    <a:pt x="12" y="2"/>
                  </a:cubicBezTo>
                  <a:cubicBezTo>
                    <a:pt x="19" y="0"/>
                    <a:pt x="26" y="4"/>
                    <a:pt x="27" y="11"/>
                  </a:cubicBezTo>
                  <a:cubicBezTo>
                    <a:pt x="29" y="18"/>
                    <a:pt x="25" y="25"/>
                    <a:pt x="18" y="27"/>
                  </a:cubicBezTo>
                  <a:close/>
                </a:path>
              </a:pathLst>
            </a:custGeom>
            <a:solidFill>
              <a:srgbClr val="714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6300FAD-C0A7-0466-836E-5765A9B5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0" y="3487"/>
              <a:ext cx="98" cy="45"/>
            </a:xfrm>
            <a:custGeom>
              <a:avLst/>
              <a:gdLst>
                <a:gd name="T0" fmla="*/ 0 w 71"/>
                <a:gd name="T1" fmla="*/ 25 h 33"/>
                <a:gd name="T2" fmla="*/ 28 w 71"/>
                <a:gd name="T3" fmla="*/ 29 h 33"/>
                <a:gd name="T4" fmla="*/ 71 w 71"/>
                <a:gd name="T5" fmla="*/ 28 h 33"/>
                <a:gd name="T6" fmla="*/ 71 w 71"/>
                <a:gd name="T7" fmla="*/ 3 h 33"/>
                <a:gd name="T8" fmla="*/ 12 w 71"/>
                <a:gd name="T9" fmla="*/ 0 h 33"/>
                <a:gd name="T10" fmla="*/ 0 w 71"/>
                <a:gd name="T11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3">
                  <a:moveTo>
                    <a:pt x="0" y="25"/>
                  </a:moveTo>
                  <a:cubicBezTo>
                    <a:pt x="0" y="25"/>
                    <a:pt x="14" y="33"/>
                    <a:pt x="28" y="29"/>
                  </a:cubicBezTo>
                  <a:cubicBezTo>
                    <a:pt x="28" y="29"/>
                    <a:pt x="40" y="33"/>
                    <a:pt x="71" y="28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E3A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F7E991AB-08E1-7DD7-3B16-E1C564EAB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" y="3399"/>
              <a:ext cx="214" cy="270"/>
            </a:xfrm>
            <a:custGeom>
              <a:avLst/>
              <a:gdLst>
                <a:gd name="T0" fmla="*/ 156 w 156"/>
                <a:gd name="T1" fmla="*/ 1 h 197"/>
                <a:gd name="T2" fmla="*/ 108 w 156"/>
                <a:gd name="T3" fmla="*/ 16 h 197"/>
                <a:gd name="T4" fmla="*/ 31 w 156"/>
                <a:gd name="T5" fmla="*/ 54 h 197"/>
                <a:gd name="T6" fmla="*/ 12 w 156"/>
                <a:gd name="T7" fmla="*/ 87 h 197"/>
                <a:gd name="T8" fmla="*/ 2 w 156"/>
                <a:gd name="T9" fmla="*/ 135 h 197"/>
                <a:gd name="T10" fmla="*/ 1 w 156"/>
                <a:gd name="T11" fmla="*/ 147 h 197"/>
                <a:gd name="T12" fmla="*/ 7 w 156"/>
                <a:gd name="T13" fmla="*/ 169 h 197"/>
                <a:gd name="T14" fmla="*/ 13 w 156"/>
                <a:gd name="T15" fmla="*/ 188 h 197"/>
                <a:gd name="T16" fmla="*/ 31 w 156"/>
                <a:gd name="T17" fmla="*/ 179 h 197"/>
                <a:gd name="T18" fmla="*/ 45 w 156"/>
                <a:gd name="T19" fmla="*/ 75 h 197"/>
                <a:gd name="T20" fmla="*/ 156 w 156"/>
                <a:gd name="T21" fmla="*/ 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97">
                  <a:moveTo>
                    <a:pt x="156" y="1"/>
                  </a:moveTo>
                  <a:cubicBezTo>
                    <a:pt x="156" y="1"/>
                    <a:pt x="133" y="0"/>
                    <a:pt x="108" y="16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21" y="57"/>
                    <a:pt x="12" y="87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0" y="141"/>
                    <a:pt x="1" y="147"/>
                  </a:cubicBezTo>
                  <a:cubicBezTo>
                    <a:pt x="2" y="153"/>
                    <a:pt x="5" y="165"/>
                    <a:pt x="7" y="169"/>
                  </a:cubicBezTo>
                  <a:cubicBezTo>
                    <a:pt x="10" y="176"/>
                    <a:pt x="13" y="188"/>
                    <a:pt x="13" y="188"/>
                  </a:cubicBezTo>
                  <a:cubicBezTo>
                    <a:pt x="13" y="188"/>
                    <a:pt x="21" y="197"/>
                    <a:pt x="31" y="179"/>
                  </a:cubicBezTo>
                  <a:cubicBezTo>
                    <a:pt x="41" y="161"/>
                    <a:pt x="45" y="75"/>
                    <a:pt x="45" y="75"/>
                  </a:cubicBezTo>
                  <a:lnTo>
                    <a:pt x="156" y="1"/>
                  </a:lnTo>
                  <a:close/>
                </a:path>
              </a:pathLst>
            </a:custGeom>
            <a:solidFill>
              <a:srgbClr val="E3A9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273FB9F2-EC83-6FB1-6028-0E49D944F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5" y="3365"/>
              <a:ext cx="523" cy="410"/>
            </a:xfrm>
            <a:custGeom>
              <a:avLst/>
              <a:gdLst>
                <a:gd name="T0" fmla="*/ 8 w 382"/>
                <a:gd name="T1" fmla="*/ 217 h 299"/>
                <a:gd name="T2" fmla="*/ 33 w 382"/>
                <a:gd name="T3" fmla="*/ 165 h 299"/>
                <a:gd name="T4" fmla="*/ 53 w 382"/>
                <a:gd name="T5" fmla="*/ 122 h 299"/>
                <a:gd name="T6" fmla="*/ 93 w 382"/>
                <a:gd name="T7" fmla="*/ 109 h 299"/>
                <a:gd name="T8" fmla="*/ 149 w 382"/>
                <a:gd name="T9" fmla="*/ 103 h 299"/>
                <a:gd name="T10" fmla="*/ 180 w 382"/>
                <a:gd name="T11" fmla="*/ 157 h 299"/>
                <a:gd name="T12" fmla="*/ 156 w 382"/>
                <a:gd name="T13" fmla="*/ 208 h 299"/>
                <a:gd name="T14" fmla="*/ 145 w 382"/>
                <a:gd name="T15" fmla="*/ 291 h 299"/>
                <a:gd name="T16" fmla="*/ 173 w 382"/>
                <a:gd name="T17" fmla="*/ 266 h 299"/>
                <a:gd name="T18" fmla="*/ 230 w 382"/>
                <a:gd name="T19" fmla="*/ 188 h 299"/>
                <a:gd name="T20" fmla="*/ 262 w 382"/>
                <a:gd name="T21" fmla="*/ 165 h 299"/>
                <a:gd name="T22" fmla="*/ 311 w 382"/>
                <a:gd name="T23" fmla="*/ 114 h 299"/>
                <a:gd name="T24" fmla="*/ 382 w 382"/>
                <a:gd name="T25" fmla="*/ 50 h 299"/>
                <a:gd name="T26" fmla="*/ 290 w 382"/>
                <a:gd name="T27" fmla="*/ 0 h 299"/>
                <a:gd name="T28" fmla="*/ 237 w 382"/>
                <a:gd name="T29" fmla="*/ 27 h 299"/>
                <a:gd name="T30" fmla="*/ 148 w 382"/>
                <a:gd name="T31" fmla="*/ 23 h 299"/>
                <a:gd name="T32" fmla="*/ 80 w 382"/>
                <a:gd name="T33" fmla="*/ 52 h 299"/>
                <a:gd name="T34" fmla="*/ 17 w 382"/>
                <a:gd name="T35" fmla="*/ 100 h 299"/>
                <a:gd name="T36" fmla="*/ 0 w 382"/>
                <a:gd name="T37" fmla="*/ 164 h 299"/>
                <a:gd name="T38" fmla="*/ 8 w 382"/>
                <a:gd name="T39" fmla="*/ 217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299">
                  <a:moveTo>
                    <a:pt x="8" y="217"/>
                  </a:moveTo>
                  <a:cubicBezTo>
                    <a:pt x="8" y="217"/>
                    <a:pt x="42" y="212"/>
                    <a:pt x="33" y="165"/>
                  </a:cubicBezTo>
                  <a:cubicBezTo>
                    <a:pt x="33" y="165"/>
                    <a:pt x="49" y="151"/>
                    <a:pt x="53" y="122"/>
                  </a:cubicBezTo>
                  <a:cubicBezTo>
                    <a:pt x="53" y="122"/>
                    <a:pt x="70" y="125"/>
                    <a:pt x="93" y="109"/>
                  </a:cubicBezTo>
                  <a:cubicBezTo>
                    <a:pt x="93" y="109"/>
                    <a:pt x="115" y="108"/>
                    <a:pt x="149" y="103"/>
                  </a:cubicBezTo>
                  <a:cubicBezTo>
                    <a:pt x="149" y="103"/>
                    <a:pt x="168" y="154"/>
                    <a:pt x="180" y="157"/>
                  </a:cubicBezTo>
                  <a:cubicBezTo>
                    <a:pt x="180" y="157"/>
                    <a:pt x="165" y="194"/>
                    <a:pt x="156" y="208"/>
                  </a:cubicBezTo>
                  <a:cubicBezTo>
                    <a:pt x="147" y="222"/>
                    <a:pt x="112" y="273"/>
                    <a:pt x="145" y="291"/>
                  </a:cubicBezTo>
                  <a:cubicBezTo>
                    <a:pt x="145" y="291"/>
                    <a:pt x="158" y="299"/>
                    <a:pt x="173" y="266"/>
                  </a:cubicBezTo>
                  <a:cubicBezTo>
                    <a:pt x="173" y="266"/>
                    <a:pt x="205" y="234"/>
                    <a:pt x="230" y="188"/>
                  </a:cubicBezTo>
                  <a:cubicBezTo>
                    <a:pt x="230" y="188"/>
                    <a:pt x="245" y="174"/>
                    <a:pt x="262" y="165"/>
                  </a:cubicBezTo>
                  <a:cubicBezTo>
                    <a:pt x="279" y="156"/>
                    <a:pt x="299" y="136"/>
                    <a:pt x="311" y="114"/>
                  </a:cubicBezTo>
                  <a:cubicBezTo>
                    <a:pt x="382" y="50"/>
                    <a:pt x="382" y="50"/>
                    <a:pt x="382" y="50"/>
                  </a:cubicBezTo>
                  <a:cubicBezTo>
                    <a:pt x="382" y="50"/>
                    <a:pt x="337" y="3"/>
                    <a:pt x="290" y="0"/>
                  </a:cubicBezTo>
                  <a:cubicBezTo>
                    <a:pt x="290" y="0"/>
                    <a:pt x="264" y="27"/>
                    <a:pt x="237" y="27"/>
                  </a:cubicBezTo>
                  <a:cubicBezTo>
                    <a:pt x="210" y="27"/>
                    <a:pt x="148" y="23"/>
                    <a:pt x="148" y="23"/>
                  </a:cubicBezTo>
                  <a:cubicBezTo>
                    <a:pt x="148" y="23"/>
                    <a:pt x="121" y="24"/>
                    <a:pt x="80" y="52"/>
                  </a:cubicBezTo>
                  <a:cubicBezTo>
                    <a:pt x="40" y="80"/>
                    <a:pt x="23" y="93"/>
                    <a:pt x="17" y="100"/>
                  </a:cubicBezTo>
                  <a:cubicBezTo>
                    <a:pt x="10" y="108"/>
                    <a:pt x="0" y="164"/>
                    <a:pt x="0" y="164"/>
                  </a:cubicBezTo>
                  <a:cubicBezTo>
                    <a:pt x="0" y="164"/>
                    <a:pt x="1" y="218"/>
                    <a:pt x="8" y="217"/>
                  </a:cubicBezTo>
                </a:path>
              </a:pathLst>
            </a:custGeom>
            <a:solidFill>
              <a:srgbClr val="F9B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6690ACCB-6C48-1D69-C137-6DF84BD33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" y="3712"/>
              <a:ext cx="48" cy="67"/>
            </a:xfrm>
            <a:custGeom>
              <a:avLst/>
              <a:gdLst>
                <a:gd name="T0" fmla="*/ 16 w 35"/>
                <a:gd name="T1" fmla="*/ 0 h 49"/>
                <a:gd name="T2" fmla="*/ 3 w 35"/>
                <a:gd name="T3" fmla="*/ 32 h 49"/>
                <a:gd name="T4" fmla="*/ 30 w 35"/>
                <a:gd name="T5" fmla="*/ 15 h 49"/>
                <a:gd name="T6" fmla="*/ 16 w 35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9">
                  <a:moveTo>
                    <a:pt x="16" y="0"/>
                  </a:moveTo>
                  <a:cubicBezTo>
                    <a:pt x="10" y="4"/>
                    <a:pt x="0" y="26"/>
                    <a:pt x="3" y="32"/>
                  </a:cubicBezTo>
                  <a:cubicBezTo>
                    <a:pt x="12" y="49"/>
                    <a:pt x="27" y="25"/>
                    <a:pt x="30" y="15"/>
                  </a:cubicBezTo>
                  <a:cubicBezTo>
                    <a:pt x="30" y="15"/>
                    <a:pt x="35" y="10"/>
                    <a:pt x="16" y="0"/>
                  </a:cubicBezTo>
                  <a:close/>
                </a:path>
              </a:pathLst>
            </a:custGeom>
            <a:solidFill>
              <a:srgbClr val="FCD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342D4FFA-4252-FF2A-5FBE-F19F6AE2A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" y="3162"/>
              <a:ext cx="393" cy="329"/>
            </a:xfrm>
            <a:custGeom>
              <a:avLst/>
              <a:gdLst>
                <a:gd name="T0" fmla="*/ 130 w 393"/>
                <a:gd name="T1" fmla="*/ 329 h 329"/>
                <a:gd name="T2" fmla="*/ 0 w 393"/>
                <a:gd name="T3" fmla="*/ 206 h 329"/>
                <a:gd name="T4" fmla="*/ 204 w 393"/>
                <a:gd name="T5" fmla="*/ 0 h 329"/>
                <a:gd name="T6" fmla="*/ 393 w 393"/>
                <a:gd name="T7" fmla="*/ 110 h 329"/>
                <a:gd name="T8" fmla="*/ 130 w 393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29">
                  <a:moveTo>
                    <a:pt x="130" y="329"/>
                  </a:moveTo>
                  <a:lnTo>
                    <a:pt x="0" y="206"/>
                  </a:lnTo>
                  <a:lnTo>
                    <a:pt x="204" y="0"/>
                  </a:lnTo>
                  <a:lnTo>
                    <a:pt x="393" y="110"/>
                  </a:lnTo>
                  <a:lnTo>
                    <a:pt x="130" y="3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26">
              <a:extLst>
                <a:ext uri="{FF2B5EF4-FFF2-40B4-BE49-F238E27FC236}">
                  <a16:creationId xmlns:a16="http://schemas.microsoft.com/office/drawing/2014/main" id="{F75D09A3-542D-C6D9-6A2D-8512324BB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" y="3162"/>
              <a:ext cx="393" cy="329"/>
            </a:xfrm>
            <a:custGeom>
              <a:avLst/>
              <a:gdLst>
                <a:gd name="T0" fmla="*/ 130 w 393"/>
                <a:gd name="T1" fmla="*/ 329 h 329"/>
                <a:gd name="T2" fmla="*/ 0 w 393"/>
                <a:gd name="T3" fmla="*/ 206 h 329"/>
                <a:gd name="T4" fmla="*/ 204 w 393"/>
                <a:gd name="T5" fmla="*/ 0 h 329"/>
                <a:gd name="T6" fmla="*/ 393 w 393"/>
                <a:gd name="T7" fmla="*/ 110 h 329"/>
                <a:gd name="T8" fmla="*/ 130 w 393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329">
                  <a:moveTo>
                    <a:pt x="130" y="329"/>
                  </a:moveTo>
                  <a:lnTo>
                    <a:pt x="0" y="206"/>
                  </a:lnTo>
                  <a:lnTo>
                    <a:pt x="204" y="0"/>
                  </a:lnTo>
                  <a:lnTo>
                    <a:pt x="393" y="110"/>
                  </a:lnTo>
                  <a:lnTo>
                    <a:pt x="130" y="3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3F62AB6B-CBE7-7FEE-DB2E-07772D369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" y="3126"/>
              <a:ext cx="444" cy="373"/>
            </a:xfrm>
            <a:custGeom>
              <a:avLst/>
              <a:gdLst>
                <a:gd name="T0" fmla="*/ 0 w 444"/>
                <a:gd name="T1" fmla="*/ 210 h 373"/>
                <a:gd name="T2" fmla="*/ 169 w 444"/>
                <a:gd name="T3" fmla="*/ 373 h 373"/>
                <a:gd name="T4" fmla="*/ 444 w 444"/>
                <a:gd name="T5" fmla="*/ 158 h 373"/>
                <a:gd name="T6" fmla="*/ 216 w 444"/>
                <a:gd name="T7" fmla="*/ 0 h 373"/>
                <a:gd name="T8" fmla="*/ 0 w 444"/>
                <a:gd name="T9" fmla="*/ 2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73">
                  <a:moveTo>
                    <a:pt x="0" y="210"/>
                  </a:moveTo>
                  <a:lnTo>
                    <a:pt x="169" y="373"/>
                  </a:lnTo>
                  <a:lnTo>
                    <a:pt x="444" y="158"/>
                  </a:lnTo>
                  <a:lnTo>
                    <a:pt x="216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439F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E1883A37-62B8-5089-D2AF-321C3FFE6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1" y="3126"/>
              <a:ext cx="444" cy="373"/>
            </a:xfrm>
            <a:custGeom>
              <a:avLst/>
              <a:gdLst>
                <a:gd name="T0" fmla="*/ 0 w 444"/>
                <a:gd name="T1" fmla="*/ 210 h 373"/>
                <a:gd name="T2" fmla="*/ 169 w 444"/>
                <a:gd name="T3" fmla="*/ 373 h 373"/>
                <a:gd name="T4" fmla="*/ 444 w 444"/>
                <a:gd name="T5" fmla="*/ 158 h 373"/>
                <a:gd name="T6" fmla="*/ 216 w 444"/>
                <a:gd name="T7" fmla="*/ 0 h 373"/>
                <a:gd name="T8" fmla="*/ 0 w 444"/>
                <a:gd name="T9" fmla="*/ 21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73">
                  <a:moveTo>
                    <a:pt x="0" y="210"/>
                  </a:moveTo>
                  <a:lnTo>
                    <a:pt x="169" y="373"/>
                  </a:lnTo>
                  <a:lnTo>
                    <a:pt x="444" y="158"/>
                  </a:lnTo>
                  <a:lnTo>
                    <a:pt x="216" y="0"/>
                  </a:lnTo>
                  <a:lnTo>
                    <a:pt x="0" y="2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5862E764-B882-CB35-3D8C-7DB1CEAAB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3300"/>
              <a:ext cx="172" cy="199"/>
            </a:xfrm>
            <a:custGeom>
              <a:avLst/>
              <a:gdLst>
                <a:gd name="T0" fmla="*/ 172 w 172"/>
                <a:gd name="T1" fmla="*/ 0 h 199"/>
                <a:gd name="T2" fmla="*/ 0 w 172"/>
                <a:gd name="T3" fmla="*/ 140 h 199"/>
                <a:gd name="T4" fmla="*/ 61 w 172"/>
                <a:gd name="T5" fmla="*/ 199 h 199"/>
                <a:gd name="T6" fmla="*/ 172 w 172"/>
                <a:gd name="T7" fmla="*/ 113 h 199"/>
                <a:gd name="T8" fmla="*/ 172 w 172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99">
                  <a:moveTo>
                    <a:pt x="172" y="0"/>
                  </a:moveTo>
                  <a:lnTo>
                    <a:pt x="0" y="140"/>
                  </a:lnTo>
                  <a:lnTo>
                    <a:pt x="61" y="199"/>
                  </a:lnTo>
                  <a:lnTo>
                    <a:pt x="172" y="11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3C8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7438FF54-2A41-A75A-13FE-C796E31C0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3300"/>
              <a:ext cx="172" cy="199"/>
            </a:xfrm>
            <a:custGeom>
              <a:avLst/>
              <a:gdLst>
                <a:gd name="T0" fmla="*/ 172 w 172"/>
                <a:gd name="T1" fmla="*/ 0 h 199"/>
                <a:gd name="T2" fmla="*/ 0 w 172"/>
                <a:gd name="T3" fmla="*/ 140 h 199"/>
                <a:gd name="T4" fmla="*/ 61 w 172"/>
                <a:gd name="T5" fmla="*/ 199 h 199"/>
                <a:gd name="T6" fmla="*/ 172 w 172"/>
                <a:gd name="T7" fmla="*/ 113 h 199"/>
                <a:gd name="T8" fmla="*/ 172 w 172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99">
                  <a:moveTo>
                    <a:pt x="172" y="0"/>
                  </a:moveTo>
                  <a:lnTo>
                    <a:pt x="0" y="140"/>
                  </a:lnTo>
                  <a:lnTo>
                    <a:pt x="61" y="199"/>
                  </a:lnTo>
                  <a:lnTo>
                    <a:pt x="172" y="113"/>
                  </a:lnTo>
                  <a:lnTo>
                    <a:pt x="17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7C765551-933D-F028-A61A-7D3B037CA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3407"/>
              <a:ext cx="40" cy="42"/>
            </a:xfrm>
            <a:custGeom>
              <a:avLst/>
              <a:gdLst>
                <a:gd name="T0" fmla="*/ 7 w 29"/>
                <a:gd name="T1" fmla="*/ 5 h 30"/>
                <a:gd name="T2" fmla="*/ 25 w 29"/>
                <a:gd name="T3" fmla="*/ 7 h 30"/>
                <a:gd name="T4" fmla="*/ 22 w 29"/>
                <a:gd name="T5" fmla="*/ 25 h 30"/>
                <a:gd name="T6" fmla="*/ 4 w 29"/>
                <a:gd name="T7" fmla="*/ 23 h 30"/>
                <a:gd name="T8" fmla="*/ 7 w 29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7" y="5"/>
                  </a:moveTo>
                  <a:cubicBezTo>
                    <a:pt x="12" y="0"/>
                    <a:pt x="20" y="1"/>
                    <a:pt x="25" y="7"/>
                  </a:cubicBezTo>
                  <a:cubicBezTo>
                    <a:pt x="29" y="13"/>
                    <a:pt x="28" y="21"/>
                    <a:pt x="22" y="25"/>
                  </a:cubicBezTo>
                  <a:cubicBezTo>
                    <a:pt x="17" y="30"/>
                    <a:pt x="8" y="28"/>
                    <a:pt x="4" y="23"/>
                  </a:cubicBezTo>
                  <a:cubicBezTo>
                    <a:pt x="0" y="17"/>
                    <a:pt x="1" y="9"/>
                    <a:pt x="7" y="5"/>
                  </a:cubicBezTo>
                  <a:close/>
                </a:path>
              </a:pathLst>
            </a:custGeom>
            <a:solidFill>
              <a:srgbClr val="714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2139AD33-3105-6B62-F3A0-710E6066C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" y="3368"/>
              <a:ext cx="40" cy="41"/>
            </a:xfrm>
            <a:custGeom>
              <a:avLst/>
              <a:gdLst>
                <a:gd name="T0" fmla="*/ 6 w 29"/>
                <a:gd name="T1" fmla="*/ 5 h 30"/>
                <a:gd name="T2" fmla="*/ 25 w 29"/>
                <a:gd name="T3" fmla="*/ 7 h 30"/>
                <a:gd name="T4" fmla="*/ 22 w 29"/>
                <a:gd name="T5" fmla="*/ 25 h 30"/>
                <a:gd name="T6" fmla="*/ 4 w 29"/>
                <a:gd name="T7" fmla="*/ 23 h 30"/>
                <a:gd name="T8" fmla="*/ 6 w 29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6" y="5"/>
                  </a:moveTo>
                  <a:cubicBezTo>
                    <a:pt x="12" y="0"/>
                    <a:pt x="20" y="1"/>
                    <a:pt x="25" y="7"/>
                  </a:cubicBezTo>
                  <a:cubicBezTo>
                    <a:pt x="29" y="13"/>
                    <a:pt x="28" y="21"/>
                    <a:pt x="22" y="25"/>
                  </a:cubicBezTo>
                  <a:cubicBezTo>
                    <a:pt x="16" y="30"/>
                    <a:pt x="8" y="29"/>
                    <a:pt x="4" y="23"/>
                  </a:cubicBezTo>
                  <a:cubicBezTo>
                    <a:pt x="0" y="17"/>
                    <a:pt x="1" y="9"/>
                    <a:pt x="6" y="5"/>
                  </a:cubicBezTo>
                  <a:close/>
                </a:path>
              </a:pathLst>
            </a:custGeom>
            <a:solidFill>
              <a:srgbClr val="714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932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00EAE7-D5E4-47A3-9611-0BD7AE5739B9}"/>
              </a:ext>
            </a:extLst>
          </p:cNvPr>
          <p:cNvSpPr txBox="1"/>
          <p:nvPr/>
        </p:nvSpPr>
        <p:spPr>
          <a:xfrm>
            <a:off x="888116" y="4859915"/>
            <a:ext cx="520788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قالب پاورپوینت </a:t>
            </a:r>
            <a:r>
              <a:rPr lang="fa-IR" altLang="ko-KR" sz="3600" dirty="0">
                <a:cs typeface="B Nazanin" panose="00000400000000000000" pitchFamily="2" charset="-78"/>
              </a:rPr>
              <a:t>مدیریت بازرگانی </a:t>
            </a:r>
            <a:r>
              <a:rPr lang="fa-IR" altLang="ko-KR" sz="3600" dirty="0">
                <a:solidFill>
                  <a:schemeClr val="accent3"/>
                </a:solidFill>
                <a:cs typeface="B Nazanin" panose="00000400000000000000" pitchFamily="2" charset="-78"/>
              </a:rPr>
              <a:t>قابل ویرایش </a:t>
            </a:r>
            <a:r>
              <a:rPr lang="fa-IR" altLang="ko-KR" sz="3600" dirty="0">
                <a:cs typeface="B Nazanin" panose="00000400000000000000" pitchFamily="2" charset="-78"/>
              </a:rPr>
              <a:t>می باشد.</a:t>
            </a:r>
            <a:endParaRPr lang="ko-KR" altLang="en-US" sz="3600" dirty="0">
              <a:cs typeface="B Nazanin" panose="00000400000000000000" pitchFamily="2" charset="-78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65C7F80-1686-44E7-8392-CE52F3DE1B07}"/>
              </a:ext>
            </a:extLst>
          </p:cNvPr>
          <p:cNvSpPr/>
          <p:nvPr/>
        </p:nvSpPr>
        <p:spPr>
          <a:xfrm rot="10800000">
            <a:off x="6292157" y="580364"/>
            <a:ext cx="5900237" cy="127771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4715A-0793-4FDE-956D-3D8631C8983D}"/>
              </a:ext>
            </a:extLst>
          </p:cNvPr>
          <p:cNvSpPr txBox="1"/>
          <p:nvPr/>
        </p:nvSpPr>
        <p:spPr>
          <a:xfrm>
            <a:off x="6001249" y="548450"/>
            <a:ext cx="538037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</a:t>
            </a:r>
          </a:p>
          <a:p>
            <a:pPr algn="r" rtl="1"/>
            <a:r>
              <a:rPr lang="fa-IR" altLang="ko-KR" sz="4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عالی</a:t>
            </a:r>
            <a:endParaRPr lang="en-US" altLang="ko-KR" sz="40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13" name="그룹 21">
            <a:extLst>
              <a:ext uri="{FF2B5EF4-FFF2-40B4-BE49-F238E27FC236}">
                <a16:creationId xmlns:a16="http://schemas.microsoft.com/office/drawing/2014/main" id="{C8EECF05-1EDF-4683-B4A9-E74097F4E411}"/>
              </a:ext>
            </a:extLst>
          </p:cNvPr>
          <p:cNvGrpSpPr/>
          <p:nvPr/>
        </p:nvGrpSpPr>
        <p:grpSpPr>
          <a:xfrm>
            <a:off x="402958" y="565012"/>
            <a:ext cx="5020197" cy="646331"/>
            <a:chOff x="959011" y="259762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C5747EB-1ACD-49BB-A563-E70EA3F91549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پاورپوینت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1E4960-3852-44D2-A789-B313D6952A45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Chevron 25">
              <a:extLst>
                <a:ext uri="{FF2B5EF4-FFF2-40B4-BE49-F238E27FC236}">
                  <a16:creationId xmlns:a16="http://schemas.microsoft.com/office/drawing/2014/main" id="{1DB46B88-41EC-4E74-9312-5715800E943F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7" name="그룹 20">
            <a:extLst>
              <a:ext uri="{FF2B5EF4-FFF2-40B4-BE49-F238E27FC236}">
                <a16:creationId xmlns:a16="http://schemas.microsoft.com/office/drawing/2014/main" id="{E796DFA8-0516-4EAF-9362-0EF28518B310}"/>
              </a:ext>
            </a:extLst>
          </p:cNvPr>
          <p:cNvGrpSpPr/>
          <p:nvPr/>
        </p:nvGrpSpPr>
        <p:grpSpPr>
          <a:xfrm>
            <a:off x="402958" y="1597542"/>
            <a:ext cx="5020197" cy="646331"/>
            <a:chOff x="959011" y="3630156"/>
            <a:chExt cx="5020197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BFD7C-80EE-4C14-92ED-4214A6236C69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5A3B5D-AF19-4CF8-98DA-FEAF01493E40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844D2A74-C1A0-4650-8359-63CB92E4272C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그룹 4">
            <a:extLst>
              <a:ext uri="{FF2B5EF4-FFF2-40B4-BE49-F238E27FC236}">
                <a16:creationId xmlns:a16="http://schemas.microsoft.com/office/drawing/2014/main" id="{2BD4801E-69AE-4181-9196-774E13C595C8}"/>
              </a:ext>
            </a:extLst>
          </p:cNvPr>
          <p:cNvGrpSpPr/>
          <p:nvPr/>
        </p:nvGrpSpPr>
        <p:grpSpPr>
          <a:xfrm>
            <a:off x="402958" y="3662602"/>
            <a:ext cx="5020197" cy="646331"/>
            <a:chOff x="959011" y="4662686"/>
            <a:chExt cx="5020197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BC68FB6-676A-44F7-A515-5E3380979B1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2"/>
                  </a:solidFill>
                  <a:cs typeface="B Nazanin" panose="00000400000000000000" pitchFamily="2" charset="-78"/>
                </a:rPr>
                <a:t>ارائه</a:t>
              </a:r>
              <a:endParaRPr lang="ko-KR" altLang="en-US" sz="1200" b="1" dirty="0">
                <a:solidFill>
                  <a:schemeClr val="accent2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97B697-8028-4558-A5BE-F46F32396BFB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Chevron 27">
              <a:extLst>
                <a:ext uri="{FF2B5EF4-FFF2-40B4-BE49-F238E27FC236}">
                  <a16:creationId xmlns:a16="http://schemas.microsoft.com/office/drawing/2014/main" id="{04AE6F50-4922-4756-87BB-50BFE1D06A68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D4FB6CBA-2604-4325-91A1-CB36B78E9D2A}"/>
              </a:ext>
            </a:extLst>
          </p:cNvPr>
          <p:cNvGrpSpPr/>
          <p:nvPr/>
        </p:nvGrpSpPr>
        <p:grpSpPr>
          <a:xfrm>
            <a:off x="402958" y="2588520"/>
            <a:ext cx="5020197" cy="646331"/>
            <a:chOff x="959011" y="5695216"/>
            <a:chExt cx="5020197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577B7B-9841-4A1C-97F3-53FC154391C7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متن</a:t>
              </a:r>
              <a:endParaRPr lang="ko-KR" altLang="en-US" sz="12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834694-8639-4DDC-9C92-B1DA1D554FAA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Chevron 28">
              <a:extLst>
                <a:ext uri="{FF2B5EF4-FFF2-40B4-BE49-F238E27FC236}">
                  <a16:creationId xmlns:a16="http://schemas.microsoft.com/office/drawing/2014/main" id="{D2FD486C-E2FD-4D0C-A11F-79837E12CA8B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A23245F0-DFB1-5FDF-03BE-0947271FBF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7538" y="3192462"/>
            <a:ext cx="6456363" cy="3287713"/>
            <a:chOff x="3589" y="2011"/>
            <a:chExt cx="4067" cy="207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A6E78AD-0D56-4D11-CED0-50A64746E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9" y="2011"/>
              <a:ext cx="4067" cy="2065"/>
            </a:xfrm>
            <a:custGeom>
              <a:avLst/>
              <a:gdLst>
                <a:gd name="T0" fmla="*/ 505 w 3027"/>
                <a:gd name="T1" fmla="*/ 1536 h 1536"/>
                <a:gd name="T2" fmla="*/ 1085 w 3027"/>
                <a:gd name="T3" fmla="*/ 19 h 1536"/>
                <a:gd name="T4" fmla="*/ 2119 w 3027"/>
                <a:gd name="T5" fmla="*/ 225 h 1536"/>
                <a:gd name="T6" fmla="*/ 2618 w 3027"/>
                <a:gd name="T7" fmla="*/ 1536 h 1536"/>
                <a:gd name="T8" fmla="*/ 505 w 3027"/>
                <a:gd name="T9" fmla="*/ 153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7" h="1536">
                  <a:moveTo>
                    <a:pt x="505" y="1536"/>
                  </a:moveTo>
                  <a:cubicBezTo>
                    <a:pt x="0" y="850"/>
                    <a:pt x="401" y="43"/>
                    <a:pt x="1085" y="19"/>
                  </a:cubicBezTo>
                  <a:cubicBezTo>
                    <a:pt x="1644" y="0"/>
                    <a:pt x="1610" y="390"/>
                    <a:pt x="2119" y="225"/>
                  </a:cubicBezTo>
                  <a:cubicBezTo>
                    <a:pt x="2804" y="51"/>
                    <a:pt x="3027" y="973"/>
                    <a:pt x="2618" y="1536"/>
                  </a:cubicBezTo>
                  <a:cubicBezTo>
                    <a:pt x="1170" y="1536"/>
                    <a:pt x="505" y="1536"/>
                    <a:pt x="505" y="1536"/>
                  </a:cubicBezTo>
                  <a:close/>
                </a:path>
              </a:pathLst>
            </a:custGeom>
            <a:solidFill>
              <a:srgbClr val="DF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8791CB9-E020-DC2A-25CC-39E881A6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947"/>
              <a:ext cx="3137" cy="1129"/>
            </a:xfrm>
            <a:custGeom>
              <a:avLst/>
              <a:gdLst>
                <a:gd name="T0" fmla="*/ 0 w 2335"/>
                <a:gd name="T1" fmla="*/ 75 h 840"/>
                <a:gd name="T2" fmla="*/ 1360 w 2335"/>
                <a:gd name="T3" fmla="*/ 840 h 840"/>
                <a:gd name="T4" fmla="*/ 2333 w 2335"/>
                <a:gd name="T5" fmla="*/ 840 h 840"/>
                <a:gd name="T6" fmla="*/ 2335 w 2335"/>
                <a:gd name="T7" fmla="*/ 839 h 840"/>
                <a:gd name="T8" fmla="*/ 12 w 2335"/>
                <a:gd name="T9" fmla="*/ 0 h 840"/>
                <a:gd name="T10" fmla="*/ 0 w 2335"/>
                <a:gd name="T11" fmla="*/ 7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5" h="840">
                  <a:moveTo>
                    <a:pt x="0" y="75"/>
                  </a:moveTo>
                  <a:cubicBezTo>
                    <a:pt x="216" y="155"/>
                    <a:pt x="744" y="378"/>
                    <a:pt x="1360" y="840"/>
                  </a:cubicBezTo>
                  <a:cubicBezTo>
                    <a:pt x="1633" y="840"/>
                    <a:pt x="1956" y="840"/>
                    <a:pt x="2333" y="840"/>
                  </a:cubicBezTo>
                  <a:cubicBezTo>
                    <a:pt x="2334" y="840"/>
                    <a:pt x="2334" y="839"/>
                    <a:pt x="2335" y="839"/>
                  </a:cubicBezTo>
                  <a:cubicBezTo>
                    <a:pt x="1882" y="580"/>
                    <a:pt x="1056" y="181"/>
                    <a:pt x="12" y="0"/>
                  </a:cubicBezTo>
                  <a:cubicBezTo>
                    <a:pt x="7" y="25"/>
                    <a:pt x="3" y="50"/>
                    <a:pt x="0" y="75"/>
                  </a:cubicBezTo>
                  <a:close/>
                </a:path>
              </a:pathLst>
            </a:custGeom>
            <a:solidFill>
              <a:srgbClr val="E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1CE94A2-B482-2565-981A-3A6743007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2136"/>
              <a:ext cx="2212" cy="1132"/>
            </a:xfrm>
            <a:custGeom>
              <a:avLst/>
              <a:gdLst>
                <a:gd name="T0" fmla="*/ 1647 w 1647"/>
                <a:gd name="T1" fmla="*/ 842 h 842"/>
                <a:gd name="T2" fmla="*/ 253 w 1647"/>
                <a:gd name="T3" fmla="*/ 0 h 842"/>
                <a:gd name="T4" fmla="*/ 0 w 1647"/>
                <a:gd name="T5" fmla="*/ 182 h 842"/>
                <a:gd name="T6" fmla="*/ 1647 w 1647"/>
                <a:gd name="T7" fmla="*/ 842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7" h="842">
                  <a:moveTo>
                    <a:pt x="1647" y="842"/>
                  </a:moveTo>
                  <a:cubicBezTo>
                    <a:pt x="1647" y="842"/>
                    <a:pt x="1169" y="392"/>
                    <a:pt x="253" y="0"/>
                  </a:cubicBezTo>
                  <a:cubicBezTo>
                    <a:pt x="157" y="44"/>
                    <a:pt x="71" y="106"/>
                    <a:pt x="0" y="182"/>
                  </a:cubicBezTo>
                  <a:cubicBezTo>
                    <a:pt x="544" y="322"/>
                    <a:pt x="1176" y="565"/>
                    <a:pt x="1647" y="842"/>
                  </a:cubicBezTo>
                  <a:close/>
                </a:path>
              </a:pathLst>
            </a:custGeom>
            <a:solidFill>
              <a:srgbClr val="EBF1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09AA6681-B378-13A0-DFF6-347FB9FA1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4074"/>
              <a:ext cx="3432" cy="8"/>
            </a:xfrm>
            <a:custGeom>
              <a:avLst/>
              <a:gdLst>
                <a:gd name="T0" fmla="*/ 3 w 2555"/>
                <a:gd name="T1" fmla="*/ 6 h 6"/>
                <a:gd name="T2" fmla="*/ 2552 w 2555"/>
                <a:gd name="T3" fmla="*/ 6 h 6"/>
                <a:gd name="T4" fmla="*/ 2555 w 2555"/>
                <a:gd name="T5" fmla="*/ 3 h 6"/>
                <a:gd name="T6" fmla="*/ 2555 w 2555"/>
                <a:gd name="T7" fmla="*/ 3 h 6"/>
                <a:gd name="T8" fmla="*/ 2552 w 2555"/>
                <a:gd name="T9" fmla="*/ 0 h 6"/>
                <a:gd name="T10" fmla="*/ 3 w 2555"/>
                <a:gd name="T11" fmla="*/ 0 h 6"/>
                <a:gd name="T12" fmla="*/ 0 w 2555"/>
                <a:gd name="T13" fmla="*/ 3 h 6"/>
                <a:gd name="T14" fmla="*/ 0 w 2555"/>
                <a:gd name="T15" fmla="*/ 3 h 6"/>
                <a:gd name="T16" fmla="*/ 3 w 255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5" h="6">
                  <a:moveTo>
                    <a:pt x="3" y="6"/>
                  </a:moveTo>
                  <a:cubicBezTo>
                    <a:pt x="2552" y="6"/>
                    <a:pt x="2552" y="6"/>
                    <a:pt x="2552" y="6"/>
                  </a:cubicBezTo>
                  <a:cubicBezTo>
                    <a:pt x="2554" y="6"/>
                    <a:pt x="2555" y="5"/>
                    <a:pt x="2555" y="3"/>
                  </a:cubicBezTo>
                  <a:cubicBezTo>
                    <a:pt x="2555" y="3"/>
                    <a:pt x="2555" y="3"/>
                    <a:pt x="2555" y="3"/>
                  </a:cubicBezTo>
                  <a:cubicBezTo>
                    <a:pt x="2555" y="2"/>
                    <a:pt x="2554" y="0"/>
                    <a:pt x="255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lose/>
                </a:path>
              </a:pathLst>
            </a:custGeom>
            <a:solidFill>
              <a:srgbClr val="2E3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D83D9B17-AC23-BB42-2056-236FD1E04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6" y="3495"/>
              <a:ext cx="558" cy="9"/>
            </a:xfrm>
            <a:prstGeom prst="rect">
              <a:avLst/>
            </a:prstGeom>
            <a:solidFill>
              <a:srgbClr val="C3D8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Rectangle 10">
              <a:extLst>
                <a:ext uri="{FF2B5EF4-FFF2-40B4-BE49-F238E27FC236}">
                  <a16:creationId xmlns:a16="http://schemas.microsoft.com/office/drawing/2014/main" id="{68731182-83D0-28DC-8416-AE89A7EEF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1" y="3504"/>
              <a:ext cx="569" cy="8"/>
            </a:xfrm>
            <a:prstGeom prst="rect">
              <a:avLst/>
            </a:prstGeom>
            <a:solidFill>
              <a:srgbClr val="B2C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Rectangle 11">
              <a:extLst>
                <a:ext uri="{FF2B5EF4-FFF2-40B4-BE49-F238E27FC236}">
                  <a16:creationId xmlns:a16="http://schemas.microsoft.com/office/drawing/2014/main" id="{AF971DED-F6B3-0ACB-108F-EFB435498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3512"/>
              <a:ext cx="584" cy="8"/>
            </a:xfrm>
            <a:prstGeom prst="rect">
              <a:avLst/>
            </a:prstGeom>
            <a:solidFill>
              <a:srgbClr val="98B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Rectangle 12">
              <a:extLst>
                <a:ext uri="{FF2B5EF4-FFF2-40B4-BE49-F238E27FC236}">
                  <a16:creationId xmlns:a16="http://schemas.microsoft.com/office/drawing/2014/main" id="{E2E3A8AE-7812-0FA4-FC95-D7C3E009F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" y="3188"/>
              <a:ext cx="522" cy="307"/>
            </a:xfrm>
            <a:prstGeom prst="rect">
              <a:avLst/>
            </a:prstGeom>
            <a:solidFill>
              <a:srgbClr val="6DA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D6503FDF-0D32-F673-9992-A5D356120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3041"/>
              <a:ext cx="588" cy="152"/>
            </a:xfrm>
            <a:custGeom>
              <a:avLst/>
              <a:gdLst>
                <a:gd name="T0" fmla="*/ 588 w 588"/>
                <a:gd name="T1" fmla="*/ 152 h 152"/>
                <a:gd name="T2" fmla="*/ 0 w 588"/>
                <a:gd name="T3" fmla="*/ 152 h 152"/>
                <a:gd name="T4" fmla="*/ 299 w 588"/>
                <a:gd name="T5" fmla="*/ 0 h 152"/>
                <a:gd name="T6" fmla="*/ 588 w 588"/>
                <a:gd name="T7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8" h="152">
                  <a:moveTo>
                    <a:pt x="588" y="152"/>
                  </a:moveTo>
                  <a:lnTo>
                    <a:pt x="0" y="152"/>
                  </a:lnTo>
                  <a:lnTo>
                    <a:pt x="299" y="0"/>
                  </a:lnTo>
                  <a:lnTo>
                    <a:pt x="588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709A4FC7-7F7F-3CEF-8151-464F6044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3068"/>
              <a:ext cx="408" cy="105"/>
            </a:xfrm>
            <a:custGeom>
              <a:avLst/>
              <a:gdLst>
                <a:gd name="T0" fmla="*/ 0 w 408"/>
                <a:gd name="T1" fmla="*/ 105 h 105"/>
                <a:gd name="T2" fmla="*/ 408 w 408"/>
                <a:gd name="T3" fmla="*/ 103 h 105"/>
                <a:gd name="T4" fmla="*/ 209 w 408"/>
                <a:gd name="T5" fmla="*/ 0 h 105"/>
                <a:gd name="T6" fmla="*/ 0 w 408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105">
                  <a:moveTo>
                    <a:pt x="0" y="105"/>
                  </a:moveTo>
                  <a:lnTo>
                    <a:pt x="408" y="103"/>
                  </a:lnTo>
                  <a:lnTo>
                    <a:pt x="209" y="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5B8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EA390FD0-03ED-7061-B9CB-3224E6B1D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5" y="3193"/>
              <a:ext cx="559" cy="9"/>
            </a:xfrm>
            <a:prstGeom prst="rect">
              <a:avLst/>
            </a:pr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Rectangle 16">
              <a:extLst>
                <a:ext uri="{FF2B5EF4-FFF2-40B4-BE49-F238E27FC236}">
                  <a16:creationId xmlns:a16="http://schemas.microsoft.com/office/drawing/2014/main" id="{F0CE9284-B7AD-5578-5570-942C9B6A0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3193"/>
              <a:ext cx="56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386E88DF-4632-5BB3-44ED-37C056A34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3212"/>
              <a:ext cx="30" cy="2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Rectangle 18">
              <a:extLst>
                <a:ext uri="{FF2B5EF4-FFF2-40B4-BE49-F238E27FC236}">
                  <a16:creationId xmlns:a16="http://schemas.microsoft.com/office/drawing/2014/main" id="{01620C1E-E5A2-5935-D20C-35B9CBBA6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" y="3193"/>
              <a:ext cx="55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Rectangle 19">
              <a:extLst>
                <a:ext uri="{FF2B5EF4-FFF2-40B4-BE49-F238E27FC236}">
                  <a16:creationId xmlns:a16="http://schemas.microsoft.com/office/drawing/2014/main" id="{21773CA8-8D16-A69F-C843-675904D9F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7" y="3212"/>
              <a:ext cx="31" cy="2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Rectangle 20">
              <a:extLst>
                <a:ext uri="{FF2B5EF4-FFF2-40B4-BE49-F238E27FC236}">
                  <a16:creationId xmlns:a16="http://schemas.microsoft.com/office/drawing/2014/main" id="{C7DCBB02-ECFA-FEB0-B2E2-57A763EF9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93"/>
              <a:ext cx="55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Rectangle 21">
              <a:extLst>
                <a:ext uri="{FF2B5EF4-FFF2-40B4-BE49-F238E27FC236}">
                  <a16:creationId xmlns:a16="http://schemas.microsoft.com/office/drawing/2014/main" id="{356EE317-A825-50AC-87EB-6D8720E79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" y="3212"/>
              <a:ext cx="29" cy="2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Rectangle 22">
              <a:extLst>
                <a:ext uri="{FF2B5EF4-FFF2-40B4-BE49-F238E27FC236}">
                  <a16:creationId xmlns:a16="http://schemas.microsoft.com/office/drawing/2014/main" id="{7D9BB796-79D2-40F5-D255-D836354FB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193"/>
              <a:ext cx="55" cy="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DA0DA166-B157-9299-11E7-BC4EAA55D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6" y="3212"/>
              <a:ext cx="31" cy="2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067CF4EF-2B9C-08B9-794A-13CDB3B3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3091"/>
              <a:ext cx="39" cy="68"/>
            </a:xfrm>
            <a:custGeom>
              <a:avLst/>
              <a:gdLst>
                <a:gd name="T0" fmla="*/ 20 w 29"/>
                <a:gd name="T1" fmla="*/ 35 h 51"/>
                <a:gd name="T2" fmla="*/ 20 w 29"/>
                <a:gd name="T3" fmla="*/ 33 h 51"/>
                <a:gd name="T4" fmla="*/ 19 w 29"/>
                <a:gd name="T5" fmla="*/ 32 h 51"/>
                <a:gd name="T6" fmla="*/ 17 w 29"/>
                <a:gd name="T7" fmla="*/ 31 h 51"/>
                <a:gd name="T8" fmla="*/ 14 w 29"/>
                <a:gd name="T9" fmla="*/ 29 h 51"/>
                <a:gd name="T10" fmla="*/ 9 w 29"/>
                <a:gd name="T11" fmla="*/ 27 h 51"/>
                <a:gd name="T12" fmla="*/ 5 w 29"/>
                <a:gd name="T13" fmla="*/ 25 h 51"/>
                <a:gd name="T14" fmla="*/ 3 w 29"/>
                <a:gd name="T15" fmla="*/ 21 h 51"/>
                <a:gd name="T16" fmla="*/ 2 w 29"/>
                <a:gd name="T17" fmla="*/ 17 h 51"/>
                <a:gd name="T18" fmla="*/ 3 w 29"/>
                <a:gd name="T19" fmla="*/ 13 h 51"/>
                <a:gd name="T20" fmla="*/ 5 w 29"/>
                <a:gd name="T21" fmla="*/ 9 h 51"/>
                <a:gd name="T22" fmla="*/ 9 w 29"/>
                <a:gd name="T23" fmla="*/ 7 h 51"/>
                <a:gd name="T24" fmla="*/ 14 w 29"/>
                <a:gd name="T25" fmla="*/ 6 h 51"/>
                <a:gd name="T26" fmla="*/ 14 w 29"/>
                <a:gd name="T27" fmla="*/ 0 h 51"/>
                <a:gd name="T28" fmla="*/ 18 w 29"/>
                <a:gd name="T29" fmla="*/ 0 h 51"/>
                <a:gd name="T30" fmla="*/ 18 w 29"/>
                <a:gd name="T31" fmla="*/ 6 h 51"/>
                <a:gd name="T32" fmla="*/ 23 w 29"/>
                <a:gd name="T33" fmla="*/ 8 h 51"/>
                <a:gd name="T34" fmla="*/ 26 w 29"/>
                <a:gd name="T35" fmla="*/ 10 h 51"/>
                <a:gd name="T36" fmla="*/ 28 w 29"/>
                <a:gd name="T37" fmla="*/ 14 h 51"/>
                <a:gd name="T38" fmla="*/ 29 w 29"/>
                <a:gd name="T39" fmla="*/ 19 h 51"/>
                <a:gd name="T40" fmla="*/ 21 w 29"/>
                <a:gd name="T41" fmla="*/ 19 h 51"/>
                <a:gd name="T42" fmla="*/ 19 w 29"/>
                <a:gd name="T43" fmla="*/ 14 h 51"/>
                <a:gd name="T44" fmla="*/ 15 w 29"/>
                <a:gd name="T45" fmla="*/ 12 h 51"/>
                <a:gd name="T46" fmla="*/ 13 w 29"/>
                <a:gd name="T47" fmla="*/ 13 h 51"/>
                <a:gd name="T48" fmla="*/ 12 w 29"/>
                <a:gd name="T49" fmla="*/ 14 h 51"/>
                <a:gd name="T50" fmla="*/ 11 w 29"/>
                <a:gd name="T51" fmla="*/ 15 h 51"/>
                <a:gd name="T52" fmla="*/ 10 w 29"/>
                <a:gd name="T53" fmla="*/ 17 h 51"/>
                <a:gd name="T54" fmla="*/ 11 w 29"/>
                <a:gd name="T55" fmla="*/ 19 h 51"/>
                <a:gd name="T56" fmla="*/ 12 w 29"/>
                <a:gd name="T57" fmla="*/ 20 h 51"/>
                <a:gd name="T58" fmla="*/ 14 w 29"/>
                <a:gd name="T59" fmla="*/ 22 h 51"/>
                <a:gd name="T60" fmla="*/ 16 w 29"/>
                <a:gd name="T61" fmla="*/ 23 h 51"/>
                <a:gd name="T62" fmla="*/ 21 w 29"/>
                <a:gd name="T63" fmla="*/ 25 h 51"/>
                <a:gd name="T64" fmla="*/ 25 w 29"/>
                <a:gd name="T65" fmla="*/ 28 h 51"/>
                <a:gd name="T66" fmla="*/ 28 w 29"/>
                <a:gd name="T67" fmla="*/ 31 h 51"/>
                <a:gd name="T68" fmla="*/ 29 w 29"/>
                <a:gd name="T69" fmla="*/ 36 h 51"/>
                <a:gd name="T70" fmla="*/ 28 w 29"/>
                <a:gd name="T71" fmla="*/ 40 h 51"/>
                <a:gd name="T72" fmla="*/ 25 w 29"/>
                <a:gd name="T73" fmla="*/ 43 h 51"/>
                <a:gd name="T74" fmla="*/ 22 w 29"/>
                <a:gd name="T75" fmla="*/ 45 h 51"/>
                <a:gd name="T76" fmla="*/ 17 w 29"/>
                <a:gd name="T77" fmla="*/ 46 h 51"/>
                <a:gd name="T78" fmla="*/ 17 w 29"/>
                <a:gd name="T79" fmla="*/ 51 h 51"/>
                <a:gd name="T80" fmla="*/ 12 w 29"/>
                <a:gd name="T81" fmla="*/ 51 h 51"/>
                <a:gd name="T82" fmla="*/ 12 w 29"/>
                <a:gd name="T83" fmla="*/ 46 h 51"/>
                <a:gd name="T84" fmla="*/ 8 w 29"/>
                <a:gd name="T85" fmla="*/ 45 h 51"/>
                <a:gd name="T86" fmla="*/ 4 w 29"/>
                <a:gd name="T87" fmla="*/ 43 h 51"/>
                <a:gd name="T88" fmla="*/ 1 w 29"/>
                <a:gd name="T89" fmla="*/ 39 h 51"/>
                <a:gd name="T90" fmla="*/ 0 w 29"/>
                <a:gd name="T91" fmla="*/ 33 h 51"/>
                <a:gd name="T92" fmla="*/ 9 w 29"/>
                <a:gd name="T93" fmla="*/ 33 h 51"/>
                <a:gd name="T94" fmla="*/ 9 w 29"/>
                <a:gd name="T95" fmla="*/ 36 h 51"/>
                <a:gd name="T96" fmla="*/ 10 w 29"/>
                <a:gd name="T97" fmla="*/ 39 h 51"/>
                <a:gd name="T98" fmla="*/ 13 w 29"/>
                <a:gd name="T99" fmla="*/ 40 h 51"/>
                <a:gd name="T100" fmla="*/ 15 w 29"/>
                <a:gd name="T101" fmla="*/ 40 h 51"/>
                <a:gd name="T102" fmla="*/ 17 w 29"/>
                <a:gd name="T103" fmla="*/ 40 h 51"/>
                <a:gd name="T104" fmla="*/ 19 w 29"/>
                <a:gd name="T105" fmla="*/ 39 h 51"/>
                <a:gd name="T106" fmla="*/ 20 w 29"/>
                <a:gd name="T107" fmla="*/ 37 h 51"/>
                <a:gd name="T108" fmla="*/ 20 w 29"/>
                <a:gd name="T109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51">
                  <a:moveTo>
                    <a:pt x="20" y="35"/>
                  </a:moveTo>
                  <a:cubicBezTo>
                    <a:pt x="20" y="35"/>
                    <a:pt x="20" y="34"/>
                    <a:pt x="20" y="33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19" y="31"/>
                    <a:pt x="18" y="31"/>
                    <a:pt x="17" y="31"/>
                  </a:cubicBezTo>
                  <a:cubicBezTo>
                    <a:pt x="16" y="30"/>
                    <a:pt x="16" y="30"/>
                    <a:pt x="14" y="29"/>
                  </a:cubicBezTo>
                  <a:cubicBezTo>
                    <a:pt x="13" y="29"/>
                    <a:pt x="11" y="28"/>
                    <a:pt x="9" y="27"/>
                  </a:cubicBezTo>
                  <a:cubicBezTo>
                    <a:pt x="8" y="26"/>
                    <a:pt x="7" y="26"/>
                    <a:pt x="5" y="25"/>
                  </a:cubicBezTo>
                  <a:cubicBezTo>
                    <a:pt x="4" y="24"/>
                    <a:pt x="4" y="23"/>
                    <a:pt x="3" y="21"/>
                  </a:cubicBezTo>
                  <a:cubicBezTo>
                    <a:pt x="2" y="20"/>
                    <a:pt x="2" y="19"/>
                    <a:pt x="2" y="17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4" y="11"/>
                    <a:pt x="4" y="10"/>
                    <a:pt x="5" y="9"/>
                  </a:cubicBezTo>
                  <a:cubicBezTo>
                    <a:pt x="6" y="8"/>
                    <a:pt x="8" y="8"/>
                    <a:pt x="9" y="7"/>
                  </a:cubicBezTo>
                  <a:cubicBezTo>
                    <a:pt x="10" y="7"/>
                    <a:pt x="12" y="6"/>
                    <a:pt x="14" y="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0" y="6"/>
                    <a:pt x="21" y="7"/>
                    <a:pt x="23" y="8"/>
                  </a:cubicBezTo>
                  <a:cubicBezTo>
                    <a:pt x="24" y="8"/>
                    <a:pt x="25" y="9"/>
                    <a:pt x="26" y="10"/>
                  </a:cubicBezTo>
                  <a:cubicBezTo>
                    <a:pt x="27" y="11"/>
                    <a:pt x="28" y="13"/>
                    <a:pt x="28" y="14"/>
                  </a:cubicBezTo>
                  <a:cubicBezTo>
                    <a:pt x="29" y="15"/>
                    <a:pt x="29" y="17"/>
                    <a:pt x="29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0" y="15"/>
                    <a:pt x="19" y="14"/>
                  </a:cubicBezTo>
                  <a:cubicBezTo>
                    <a:pt x="18" y="13"/>
                    <a:pt x="17" y="12"/>
                    <a:pt x="15" y="12"/>
                  </a:cubicBezTo>
                  <a:cubicBezTo>
                    <a:pt x="15" y="12"/>
                    <a:pt x="14" y="12"/>
                    <a:pt x="13" y="13"/>
                  </a:cubicBezTo>
                  <a:cubicBezTo>
                    <a:pt x="13" y="13"/>
                    <a:pt x="12" y="13"/>
                    <a:pt x="12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0" y="18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1"/>
                    <a:pt x="13" y="21"/>
                    <a:pt x="14" y="22"/>
                  </a:cubicBezTo>
                  <a:cubicBezTo>
                    <a:pt x="14" y="22"/>
                    <a:pt x="15" y="22"/>
                    <a:pt x="16" y="23"/>
                  </a:cubicBezTo>
                  <a:cubicBezTo>
                    <a:pt x="18" y="24"/>
                    <a:pt x="20" y="24"/>
                    <a:pt x="21" y="25"/>
                  </a:cubicBezTo>
                  <a:cubicBezTo>
                    <a:pt x="23" y="26"/>
                    <a:pt x="24" y="27"/>
                    <a:pt x="25" y="28"/>
                  </a:cubicBezTo>
                  <a:cubicBezTo>
                    <a:pt x="26" y="29"/>
                    <a:pt x="27" y="30"/>
                    <a:pt x="28" y="31"/>
                  </a:cubicBezTo>
                  <a:cubicBezTo>
                    <a:pt x="28" y="32"/>
                    <a:pt x="29" y="34"/>
                    <a:pt x="29" y="36"/>
                  </a:cubicBezTo>
                  <a:cubicBezTo>
                    <a:pt x="29" y="37"/>
                    <a:pt x="28" y="39"/>
                    <a:pt x="28" y="40"/>
                  </a:cubicBezTo>
                  <a:cubicBezTo>
                    <a:pt x="27" y="41"/>
                    <a:pt x="26" y="42"/>
                    <a:pt x="25" y="43"/>
                  </a:cubicBezTo>
                  <a:cubicBezTo>
                    <a:pt x="24" y="44"/>
                    <a:pt x="23" y="45"/>
                    <a:pt x="22" y="45"/>
                  </a:cubicBezTo>
                  <a:cubicBezTo>
                    <a:pt x="20" y="46"/>
                    <a:pt x="19" y="46"/>
                    <a:pt x="17" y="46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1" y="46"/>
                    <a:pt x="9" y="46"/>
                    <a:pt x="8" y="45"/>
                  </a:cubicBezTo>
                  <a:cubicBezTo>
                    <a:pt x="6" y="44"/>
                    <a:pt x="5" y="44"/>
                    <a:pt x="4" y="43"/>
                  </a:cubicBezTo>
                  <a:cubicBezTo>
                    <a:pt x="3" y="42"/>
                    <a:pt x="2" y="40"/>
                    <a:pt x="1" y="39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5"/>
                    <a:pt x="9" y="36"/>
                    <a:pt x="9" y="36"/>
                  </a:cubicBezTo>
                  <a:cubicBezTo>
                    <a:pt x="9" y="37"/>
                    <a:pt x="10" y="38"/>
                    <a:pt x="10" y="39"/>
                  </a:cubicBezTo>
                  <a:cubicBezTo>
                    <a:pt x="11" y="39"/>
                    <a:pt x="12" y="39"/>
                    <a:pt x="13" y="40"/>
                  </a:cubicBezTo>
                  <a:cubicBezTo>
                    <a:pt x="13" y="40"/>
                    <a:pt x="14" y="40"/>
                    <a:pt x="15" y="40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8" y="39"/>
                    <a:pt x="18" y="39"/>
                    <a:pt x="19" y="39"/>
                  </a:cubicBezTo>
                  <a:cubicBezTo>
                    <a:pt x="19" y="38"/>
                    <a:pt x="20" y="38"/>
                    <a:pt x="20" y="37"/>
                  </a:cubicBezTo>
                  <a:cubicBezTo>
                    <a:pt x="20" y="37"/>
                    <a:pt x="20" y="36"/>
                    <a:pt x="2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5BD7F6B8-38D5-28CB-FCEE-B667333C4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260"/>
              <a:ext cx="36" cy="57"/>
            </a:xfrm>
            <a:custGeom>
              <a:avLst/>
              <a:gdLst>
                <a:gd name="T0" fmla="*/ 27 w 27"/>
                <a:gd name="T1" fmla="*/ 42 h 42"/>
                <a:gd name="T2" fmla="*/ 0 w 27"/>
                <a:gd name="T3" fmla="*/ 42 h 42"/>
                <a:gd name="T4" fmla="*/ 0 w 27"/>
                <a:gd name="T5" fmla="*/ 14 h 42"/>
                <a:gd name="T6" fmla="*/ 14 w 27"/>
                <a:gd name="T7" fmla="*/ 0 h 42"/>
                <a:gd name="T8" fmla="*/ 14 w 27"/>
                <a:gd name="T9" fmla="*/ 0 h 42"/>
                <a:gd name="T10" fmla="*/ 27 w 27"/>
                <a:gd name="T11" fmla="*/ 13 h 42"/>
                <a:gd name="T12" fmla="*/ 27 w 2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7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5A82363B-E59A-0780-113D-A70F5A3F6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380"/>
              <a:ext cx="36" cy="56"/>
            </a:xfrm>
            <a:custGeom>
              <a:avLst/>
              <a:gdLst>
                <a:gd name="T0" fmla="*/ 27 w 27"/>
                <a:gd name="T1" fmla="*/ 42 h 42"/>
                <a:gd name="T2" fmla="*/ 0 w 27"/>
                <a:gd name="T3" fmla="*/ 42 h 42"/>
                <a:gd name="T4" fmla="*/ 0 w 27"/>
                <a:gd name="T5" fmla="*/ 14 h 42"/>
                <a:gd name="T6" fmla="*/ 14 w 27"/>
                <a:gd name="T7" fmla="*/ 0 h 42"/>
                <a:gd name="T8" fmla="*/ 14 w 27"/>
                <a:gd name="T9" fmla="*/ 0 h 42"/>
                <a:gd name="T10" fmla="*/ 27 w 27"/>
                <a:gd name="T11" fmla="*/ 13 h 42"/>
                <a:gd name="T12" fmla="*/ 27 w 2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7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BCBF1905-9948-1BD1-E239-2B8332A55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3260"/>
              <a:ext cx="37" cy="57"/>
            </a:xfrm>
            <a:custGeom>
              <a:avLst/>
              <a:gdLst>
                <a:gd name="T0" fmla="*/ 27 w 27"/>
                <a:gd name="T1" fmla="*/ 42 h 42"/>
                <a:gd name="T2" fmla="*/ 0 w 27"/>
                <a:gd name="T3" fmla="*/ 42 h 42"/>
                <a:gd name="T4" fmla="*/ 0 w 27"/>
                <a:gd name="T5" fmla="*/ 14 h 42"/>
                <a:gd name="T6" fmla="*/ 14 w 27"/>
                <a:gd name="T7" fmla="*/ 0 h 42"/>
                <a:gd name="T8" fmla="*/ 14 w 27"/>
                <a:gd name="T9" fmla="*/ 0 h 42"/>
                <a:gd name="T10" fmla="*/ 27 w 27"/>
                <a:gd name="T11" fmla="*/ 13 h 42"/>
                <a:gd name="T12" fmla="*/ 27 w 27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7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7" y="6"/>
                    <a:pt x="27" y="13"/>
                  </a:cubicBezTo>
                  <a:lnTo>
                    <a:pt x="27" y="42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14B3CCE9-F3BC-9FFF-5C2C-5ED2E3621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3380"/>
              <a:ext cx="35" cy="56"/>
            </a:xfrm>
            <a:custGeom>
              <a:avLst/>
              <a:gdLst>
                <a:gd name="T0" fmla="*/ 26 w 26"/>
                <a:gd name="T1" fmla="*/ 42 h 42"/>
                <a:gd name="T2" fmla="*/ 0 w 26"/>
                <a:gd name="T3" fmla="*/ 42 h 42"/>
                <a:gd name="T4" fmla="*/ 0 w 26"/>
                <a:gd name="T5" fmla="*/ 14 h 42"/>
                <a:gd name="T6" fmla="*/ 14 w 26"/>
                <a:gd name="T7" fmla="*/ 0 h 42"/>
                <a:gd name="T8" fmla="*/ 14 w 26"/>
                <a:gd name="T9" fmla="*/ 0 h 42"/>
                <a:gd name="T10" fmla="*/ 26 w 26"/>
                <a:gd name="T11" fmla="*/ 13 h 42"/>
                <a:gd name="T12" fmla="*/ 26 w 26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6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1" y="0"/>
                    <a:pt x="26" y="6"/>
                    <a:pt x="26" y="13"/>
                  </a:cubicBezTo>
                  <a:lnTo>
                    <a:pt x="26" y="42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7956E885-C0EE-FC81-117D-6CF9BCB79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3212"/>
              <a:ext cx="30" cy="13"/>
            </a:xfrm>
            <a:custGeom>
              <a:avLst/>
              <a:gdLst>
                <a:gd name="T0" fmla="*/ 0 w 22"/>
                <a:gd name="T1" fmla="*/ 10 h 10"/>
                <a:gd name="T2" fmla="*/ 11 w 22"/>
                <a:gd name="T3" fmla="*/ 4 h 10"/>
                <a:gd name="T4" fmla="*/ 22 w 22"/>
                <a:gd name="T5" fmla="*/ 10 h 10"/>
                <a:gd name="T6" fmla="*/ 22 w 22"/>
                <a:gd name="T7" fmla="*/ 0 h 10"/>
                <a:gd name="T8" fmla="*/ 0 w 22"/>
                <a:gd name="T9" fmla="*/ 0 h 10"/>
                <a:gd name="T10" fmla="*/ 0 w 2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0" y="10"/>
                    <a:pt x="3" y="4"/>
                    <a:pt x="11" y="4"/>
                  </a:cubicBezTo>
                  <a:cubicBezTo>
                    <a:pt x="20" y="4"/>
                    <a:pt x="22" y="10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D3719067-481F-976C-314F-EC4C263EA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7" y="3212"/>
              <a:ext cx="31" cy="13"/>
            </a:xfrm>
            <a:custGeom>
              <a:avLst/>
              <a:gdLst>
                <a:gd name="T0" fmla="*/ 0 w 23"/>
                <a:gd name="T1" fmla="*/ 10 h 10"/>
                <a:gd name="T2" fmla="*/ 12 w 23"/>
                <a:gd name="T3" fmla="*/ 4 h 10"/>
                <a:gd name="T4" fmla="*/ 23 w 23"/>
                <a:gd name="T5" fmla="*/ 10 h 10"/>
                <a:gd name="T6" fmla="*/ 23 w 23"/>
                <a:gd name="T7" fmla="*/ 0 h 10"/>
                <a:gd name="T8" fmla="*/ 0 w 23"/>
                <a:gd name="T9" fmla="*/ 0 h 10"/>
                <a:gd name="T10" fmla="*/ 0 w 2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0" y="10"/>
                  </a:moveTo>
                  <a:cubicBezTo>
                    <a:pt x="0" y="10"/>
                    <a:pt x="4" y="4"/>
                    <a:pt x="12" y="4"/>
                  </a:cubicBezTo>
                  <a:cubicBezTo>
                    <a:pt x="20" y="4"/>
                    <a:pt x="23" y="10"/>
                    <a:pt x="23" y="1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936D0FA1-8D8C-0857-26CA-4CB7CC39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212"/>
              <a:ext cx="29" cy="13"/>
            </a:xfrm>
            <a:custGeom>
              <a:avLst/>
              <a:gdLst>
                <a:gd name="T0" fmla="*/ 0 w 22"/>
                <a:gd name="T1" fmla="*/ 10 h 10"/>
                <a:gd name="T2" fmla="*/ 11 w 22"/>
                <a:gd name="T3" fmla="*/ 4 h 10"/>
                <a:gd name="T4" fmla="*/ 22 w 22"/>
                <a:gd name="T5" fmla="*/ 10 h 10"/>
                <a:gd name="T6" fmla="*/ 22 w 22"/>
                <a:gd name="T7" fmla="*/ 0 h 10"/>
                <a:gd name="T8" fmla="*/ 0 w 22"/>
                <a:gd name="T9" fmla="*/ 0 h 10"/>
                <a:gd name="T10" fmla="*/ 0 w 2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10"/>
                  </a:moveTo>
                  <a:cubicBezTo>
                    <a:pt x="0" y="10"/>
                    <a:pt x="3" y="4"/>
                    <a:pt x="11" y="4"/>
                  </a:cubicBezTo>
                  <a:cubicBezTo>
                    <a:pt x="20" y="4"/>
                    <a:pt x="22" y="10"/>
                    <a:pt x="22" y="1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33035E4F-D030-913B-26E7-18EADF1A1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" y="3212"/>
              <a:ext cx="31" cy="13"/>
            </a:xfrm>
            <a:custGeom>
              <a:avLst/>
              <a:gdLst>
                <a:gd name="T0" fmla="*/ 0 w 23"/>
                <a:gd name="T1" fmla="*/ 10 h 10"/>
                <a:gd name="T2" fmla="*/ 12 w 23"/>
                <a:gd name="T3" fmla="*/ 4 h 10"/>
                <a:gd name="T4" fmla="*/ 23 w 23"/>
                <a:gd name="T5" fmla="*/ 10 h 10"/>
                <a:gd name="T6" fmla="*/ 23 w 23"/>
                <a:gd name="T7" fmla="*/ 0 h 10"/>
                <a:gd name="T8" fmla="*/ 0 w 23"/>
                <a:gd name="T9" fmla="*/ 0 h 10"/>
                <a:gd name="T10" fmla="*/ 0 w 2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0" y="10"/>
                  </a:moveTo>
                  <a:cubicBezTo>
                    <a:pt x="0" y="10"/>
                    <a:pt x="4" y="4"/>
                    <a:pt x="12" y="4"/>
                  </a:cubicBezTo>
                  <a:cubicBezTo>
                    <a:pt x="20" y="4"/>
                    <a:pt x="23" y="10"/>
                    <a:pt x="23" y="1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2" name="Rectangle 33">
              <a:extLst>
                <a:ext uri="{FF2B5EF4-FFF2-40B4-BE49-F238E27FC236}">
                  <a16:creationId xmlns:a16="http://schemas.microsoft.com/office/drawing/2014/main" id="{45253F29-3E03-63C2-FB28-97C391B35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3193"/>
              <a:ext cx="56" cy="3"/>
            </a:xfrm>
            <a:prstGeom prst="rect">
              <a:avLst/>
            </a:pr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3" name="Rectangle 34">
              <a:extLst>
                <a:ext uri="{FF2B5EF4-FFF2-40B4-BE49-F238E27FC236}">
                  <a16:creationId xmlns:a16="http://schemas.microsoft.com/office/drawing/2014/main" id="{1E8F66ED-AC4D-8732-75C8-CB4371475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" y="3193"/>
              <a:ext cx="55" cy="3"/>
            </a:xfrm>
            <a:prstGeom prst="rect">
              <a:avLst/>
            </a:pr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4" name="Rectangle 35">
              <a:extLst>
                <a:ext uri="{FF2B5EF4-FFF2-40B4-BE49-F238E27FC236}">
                  <a16:creationId xmlns:a16="http://schemas.microsoft.com/office/drawing/2014/main" id="{22D9A738-D3D3-5B19-6A75-A141BBA2F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93"/>
              <a:ext cx="55" cy="3"/>
            </a:xfrm>
            <a:prstGeom prst="rect">
              <a:avLst/>
            </a:pr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980F211D-CE3B-1424-4578-41E56676C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4" y="3193"/>
              <a:ext cx="55" cy="3"/>
            </a:xfrm>
            <a:prstGeom prst="rect">
              <a:avLst/>
            </a:prstGeom>
            <a:solidFill>
              <a:srgbClr val="DDE9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7B5E5E7B-DD99-F262-CDE1-48D4E23A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" y="3068"/>
              <a:ext cx="206" cy="103"/>
            </a:xfrm>
            <a:custGeom>
              <a:avLst/>
              <a:gdLst>
                <a:gd name="T0" fmla="*/ 0 w 206"/>
                <a:gd name="T1" fmla="*/ 3 h 103"/>
                <a:gd name="T2" fmla="*/ 191 w 206"/>
                <a:gd name="T3" fmla="*/ 103 h 103"/>
                <a:gd name="T4" fmla="*/ 206 w 206"/>
                <a:gd name="T5" fmla="*/ 103 h 103"/>
                <a:gd name="T6" fmla="*/ 7 w 206"/>
                <a:gd name="T7" fmla="*/ 0 h 103"/>
                <a:gd name="T8" fmla="*/ 0 w 206"/>
                <a:gd name="T9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03">
                  <a:moveTo>
                    <a:pt x="0" y="3"/>
                  </a:moveTo>
                  <a:lnTo>
                    <a:pt x="191" y="103"/>
                  </a:lnTo>
                  <a:lnTo>
                    <a:pt x="206" y="10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27E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E4EF3435-10C1-B9D6-1C03-B1804B961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" y="3259"/>
              <a:ext cx="39" cy="59"/>
            </a:xfrm>
            <a:custGeom>
              <a:avLst/>
              <a:gdLst>
                <a:gd name="T0" fmla="*/ 29 w 29"/>
                <a:gd name="T1" fmla="*/ 44 h 44"/>
                <a:gd name="T2" fmla="*/ 0 w 29"/>
                <a:gd name="T3" fmla="*/ 44 h 44"/>
                <a:gd name="T4" fmla="*/ 0 w 29"/>
                <a:gd name="T5" fmla="*/ 14 h 44"/>
                <a:gd name="T6" fmla="*/ 14 w 29"/>
                <a:gd name="T7" fmla="*/ 0 h 44"/>
                <a:gd name="T8" fmla="*/ 16 w 29"/>
                <a:gd name="T9" fmla="*/ 0 h 44"/>
                <a:gd name="T10" fmla="*/ 29 w 29"/>
                <a:gd name="T11" fmla="*/ 13 h 44"/>
                <a:gd name="T12" fmla="*/ 29 w 29"/>
                <a:gd name="T13" fmla="*/ 44 h 44"/>
                <a:gd name="T14" fmla="*/ 2 w 29"/>
                <a:gd name="T15" fmla="*/ 42 h 44"/>
                <a:gd name="T16" fmla="*/ 27 w 29"/>
                <a:gd name="T17" fmla="*/ 42 h 44"/>
                <a:gd name="T18" fmla="*/ 27 w 29"/>
                <a:gd name="T19" fmla="*/ 13 h 44"/>
                <a:gd name="T20" fmla="*/ 16 w 29"/>
                <a:gd name="T21" fmla="*/ 2 h 44"/>
                <a:gd name="T22" fmla="*/ 14 w 29"/>
                <a:gd name="T23" fmla="*/ 2 h 44"/>
                <a:gd name="T24" fmla="*/ 2 w 29"/>
                <a:gd name="T25" fmla="*/ 14 h 44"/>
                <a:gd name="T26" fmla="*/ 2 w 29"/>
                <a:gd name="T2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4">
                  <a:moveTo>
                    <a:pt x="29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9" y="6"/>
                    <a:pt x="29" y="13"/>
                  </a:cubicBezTo>
                  <a:lnTo>
                    <a:pt x="29" y="44"/>
                  </a:lnTo>
                  <a:close/>
                  <a:moveTo>
                    <a:pt x="2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7"/>
                    <a:pt x="22" y="2"/>
                    <a:pt x="16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7" y="2"/>
                    <a:pt x="2" y="7"/>
                    <a:pt x="2" y="14"/>
                  </a:cubicBez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8" name="Rectangle 39">
              <a:extLst>
                <a:ext uri="{FF2B5EF4-FFF2-40B4-BE49-F238E27FC236}">
                  <a16:creationId xmlns:a16="http://schemas.microsoft.com/office/drawing/2014/main" id="{BE003DD5-F4DC-2197-2F8E-961A61F9A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3276"/>
              <a:ext cx="35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id="{5344F02F-A914-4AEA-F23E-939D9F65E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3278"/>
              <a:ext cx="3" cy="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E24962E5-BE3D-D127-6EA3-944174B3D7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7" y="3259"/>
              <a:ext cx="38" cy="59"/>
            </a:xfrm>
            <a:custGeom>
              <a:avLst/>
              <a:gdLst>
                <a:gd name="T0" fmla="*/ 28 w 28"/>
                <a:gd name="T1" fmla="*/ 44 h 44"/>
                <a:gd name="T2" fmla="*/ 0 w 28"/>
                <a:gd name="T3" fmla="*/ 44 h 44"/>
                <a:gd name="T4" fmla="*/ 0 w 28"/>
                <a:gd name="T5" fmla="*/ 14 h 44"/>
                <a:gd name="T6" fmla="*/ 13 w 28"/>
                <a:gd name="T7" fmla="*/ 0 h 44"/>
                <a:gd name="T8" fmla="*/ 15 w 28"/>
                <a:gd name="T9" fmla="*/ 0 h 44"/>
                <a:gd name="T10" fmla="*/ 28 w 28"/>
                <a:gd name="T11" fmla="*/ 13 h 44"/>
                <a:gd name="T12" fmla="*/ 28 w 28"/>
                <a:gd name="T13" fmla="*/ 44 h 44"/>
                <a:gd name="T14" fmla="*/ 2 w 28"/>
                <a:gd name="T15" fmla="*/ 42 h 44"/>
                <a:gd name="T16" fmla="*/ 26 w 28"/>
                <a:gd name="T17" fmla="*/ 42 h 44"/>
                <a:gd name="T18" fmla="*/ 26 w 28"/>
                <a:gd name="T19" fmla="*/ 13 h 44"/>
                <a:gd name="T20" fmla="*/ 15 w 28"/>
                <a:gd name="T21" fmla="*/ 2 h 44"/>
                <a:gd name="T22" fmla="*/ 13 w 28"/>
                <a:gd name="T23" fmla="*/ 2 h 44"/>
                <a:gd name="T24" fmla="*/ 2 w 28"/>
                <a:gd name="T25" fmla="*/ 14 h 44"/>
                <a:gd name="T26" fmla="*/ 2 w 28"/>
                <a:gd name="T2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4">
                  <a:moveTo>
                    <a:pt x="28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2" y="0"/>
                    <a:pt x="28" y="6"/>
                    <a:pt x="28" y="13"/>
                  </a:cubicBezTo>
                  <a:lnTo>
                    <a:pt x="28" y="44"/>
                  </a:lnTo>
                  <a:close/>
                  <a:moveTo>
                    <a:pt x="2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7"/>
                    <a:pt x="21" y="2"/>
                    <a:pt x="15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7" y="2"/>
                    <a:pt x="2" y="7"/>
                    <a:pt x="2" y="14"/>
                  </a:cubicBez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id="{1E4BC8D2-BA97-9CA6-8623-04EFEA5E4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" y="3276"/>
              <a:ext cx="35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2" name="Rectangle 43">
              <a:extLst>
                <a:ext uri="{FF2B5EF4-FFF2-40B4-BE49-F238E27FC236}">
                  <a16:creationId xmlns:a16="http://schemas.microsoft.com/office/drawing/2014/main" id="{C4B52775-56A8-C247-D19B-014947B95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" y="3278"/>
              <a:ext cx="2" cy="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3" name="Freeform 44">
              <a:extLst>
                <a:ext uri="{FF2B5EF4-FFF2-40B4-BE49-F238E27FC236}">
                  <a16:creationId xmlns:a16="http://schemas.microsoft.com/office/drawing/2014/main" id="{7F57D375-A775-BE44-51F9-7E7ED79CC1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7" y="3378"/>
              <a:ext cx="38" cy="60"/>
            </a:xfrm>
            <a:custGeom>
              <a:avLst/>
              <a:gdLst>
                <a:gd name="T0" fmla="*/ 28 w 28"/>
                <a:gd name="T1" fmla="*/ 44 h 44"/>
                <a:gd name="T2" fmla="*/ 0 w 28"/>
                <a:gd name="T3" fmla="*/ 44 h 44"/>
                <a:gd name="T4" fmla="*/ 0 w 28"/>
                <a:gd name="T5" fmla="*/ 14 h 44"/>
                <a:gd name="T6" fmla="*/ 13 w 28"/>
                <a:gd name="T7" fmla="*/ 0 h 44"/>
                <a:gd name="T8" fmla="*/ 16 w 28"/>
                <a:gd name="T9" fmla="*/ 0 h 44"/>
                <a:gd name="T10" fmla="*/ 28 w 28"/>
                <a:gd name="T11" fmla="*/ 13 h 44"/>
                <a:gd name="T12" fmla="*/ 28 w 28"/>
                <a:gd name="T13" fmla="*/ 44 h 44"/>
                <a:gd name="T14" fmla="*/ 2 w 28"/>
                <a:gd name="T15" fmla="*/ 42 h 44"/>
                <a:gd name="T16" fmla="*/ 26 w 28"/>
                <a:gd name="T17" fmla="*/ 42 h 44"/>
                <a:gd name="T18" fmla="*/ 26 w 28"/>
                <a:gd name="T19" fmla="*/ 13 h 44"/>
                <a:gd name="T20" fmla="*/ 16 w 28"/>
                <a:gd name="T21" fmla="*/ 2 h 44"/>
                <a:gd name="T22" fmla="*/ 13 w 28"/>
                <a:gd name="T23" fmla="*/ 2 h 44"/>
                <a:gd name="T24" fmla="*/ 2 w 28"/>
                <a:gd name="T25" fmla="*/ 14 h 44"/>
                <a:gd name="T26" fmla="*/ 2 w 28"/>
                <a:gd name="T2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4">
                  <a:moveTo>
                    <a:pt x="28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6"/>
                    <a:pt x="28" y="13"/>
                  </a:cubicBezTo>
                  <a:lnTo>
                    <a:pt x="28" y="44"/>
                  </a:lnTo>
                  <a:close/>
                  <a:moveTo>
                    <a:pt x="2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7"/>
                    <a:pt x="22" y="2"/>
                    <a:pt x="16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7" y="2"/>
                    <a:pt x="2" y="7"/>
                    <a:pt x="2" y="14"/>
                  </a:cubicBez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4" name="Rectangle 45">
              <a:extLst>
                <a:ext uri="{FF2B5EF4-FFF2-40B4-BE49-F238E27FC236}">
                  <a16:creationId xmlns:a16="http://schemas.microsoft.com/office/drawing/2014/main" id="{3FA2BA9F-8820-BD0B-BB61-8A6B48B62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" y="3396"/>
              <a:ext cx="35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5" name="Rectangle 46">
              <a:extLst>
                <a:ext uri="{FF2B5EF4-FFF2-40B4-BE49-F238E27FC236}">
                  <a16:creationId xmlns:a16="http://schemas.microsoft.com/office/drawing/2014/main" id="{A15F772B-B189-459B-308A-743AAB8D7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5" y="3397"/>
              <a:ext cx="2" cy="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6" name="Freeform 47">
              <a:extLst>
                <a:ext uri="{FF2B5EF4-FFF2-40B4-BE49-F238E27FC236}">
                  <a16:creationId xmlns:a16="http://schemas.microsoft.com/office/drawing/2014/main" id="{A98CD819-8FD2-D67E-85CE-AC6F769855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" y="3378"/>
              <a:ext cx="38" cy="60"/>
            </a:xfrm>
            <a:custGeom>
              <a:avLst/>
              <a:gdLst>
                <a:gd name="T0" fmla="*/ 28 w 28"/>
                <a:gd name="T1" fmla="*/ 44 h 44"/>
                <a:gd name="T2" fmla="*/ 0 w 28"/>
                <a:gd name="T3" fmla="*/ 44 h 44"/>
                <a:gd name="T4" fmla="*/ 0 w 28"/>
                <a:gd name="T5" fmla="*/ 14 h 44"/>
                <a:gd name="T6" fmla="*/ 13 w 28"/>
                <a:gd name="T7" fmla="*/ 0 h 44"/>
                <a:gd name="T8" fmla="*/ 16 w 28"/>
                <a:gd name="T9" fmla="*/ 0 h 44"/>
                <a:gd name="T10" fmla="*/ 28 w 28"/>
                <a:gd name="T11" fmla="*/ 13 h 44"/>
                <a:gd name="T12" fmla="*/ 28 w 28"/>
                <a:gd name="T13" fmla="*/ 44 h 44"/>
                <a:gd name="T14" fmla="*/ 2 w 28"/>
                <a:gd name="T15" fmla="*/ 42 h 44"/>
                <a:gd name="T16" fmla="*/ 27 w 28"/>
                <a:gd name="T17" fmla="*/ 42 h 44"/>
                <a:gd name="T18" fmla="*/ 27 w 28"/>
                <a:gd name="T19" fmla="*/ 13 h 44"/>
                <a:gd name="T20" fmla="*/ 16 w 28"/>
                <a:gd name="T21" fmla="*/ 2 h 44"/>
                <a:gd name="T22" fmla="*/ 13 w 28"/>
                <a:gd name="T23" fmla="*/ 2 h 44"/>
                <a:gd name="T24" fmla="*/ 2 w 28"/>
                <a:gd name="T25" fmla="*/ 14 h 44"/>
                <a:gd name="T26" fmla="*/ 2 w 28"/>
                <a:gd name="T2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4">
                  <a:moveTo>
                    <a:pt x="28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6"/>
                    <a:pt x="28" y="13"/>
                  </a:cubicBezTo>
                  <a:lnTo>
                    <a:pt x="28" y="44"/>
                  </a:lnTo>
                  <a:close/>
                  <a:moveTo>
                    <a:pt x="2" y="42"/>
                  </a:moveTo>
                  <a:cubicBezTo>
                    <a:pt x="27" y="42"/>
                    <a:pt x="27" y="42"/>
                    <a:pt x="27" y="4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7"/>
                    <a:pt x="22" y="2"/>
                    <a:pt x="16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7" y="2"/>
                    <a:pt x="2" y="7"/>
                    <a:pt x="2" y="14"/>
                  </a:cubicBezTo>
                  <a:lnTo>
                    <a:pt x="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7" name="Rectangle 48">
              <a:extLst>
                <a:ext uri="{FF2B5EF4-FFF2-40B4-BE49-F238E27FC236}">
                  <a16:creationId xmlns:a16="http://schemas.microsoft.com/office/drawing/2014/main" id="{DBA6E116-A5E0-12C6-3D2D-29C64875E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5" y="3396"/>
              <a:ext cx="35" cy="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id="{269D73F0-A518-B521-4E37-A24FB73F9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" y="3397"/>
              <a:ext cx="3" cy="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69" name="Freeform 50">
              <a:extLst>
                <a:ext uri="{FF2B5EF4-FFF2-40B4-BE49-F238E27FC236}">
                  <a16:creationId xmlns:a16="http://schemas.microsoft.com/office/drawing/2014/main" id="{E63E12BA-F3A6-1D3D-648B-970C9C62F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243"/>
              <a:ext cx="19" cy="13"/>
            </a:xfrm>
            <a:custGeom>
              <a:avLst/>
              <a:gdLst>
                <a:gd name="T0" fmla="*/ 0 w 14"/>
                <a:gd name="T1" fmla="*/ 2 h 10"/>
                <a:gd name="T2" fmla="*/ 14 w 14"/>
                <a:gd name="T3" fmla="*/ 2 h 10"/>
                <a:gd name="T4" fmla="*/ 11 w 14"/>
                <a:gd name="T5" fmla="*/ 10 h 10"/>
                <a:gd name="T6" fmla="*/ 3 w 14"/>
                <a:gd name="T7" fmla="*/ 10 h 10"/>
                <a:gd name="T8" fmla="*/ 0 w 14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2"/>
                  </a:moveTo>
                  <a:cubicBezTo>
                    <a:pt x="0" y="2"/>
                    <a:pt x="5" y="0"/>
                    <a:pt x="14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7" y="9"/>
                    <a:pt x="3" y="1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0" name="Freeform 51">
              <a:extLst>
                <a:ext uri="{FF2B5EF4-FFF2-40B4-BE49-F238E27FC236}">
                  <a16:creationId xmlns:a16="http://schemas.microsoft.com/office/drawing/2014/main" id="{B856C0CD-BECB-B95A-4019-80DCE1F7E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248"/>
              <a:ext cx="12" cy="9"/>
            </a:xfrm>
            <a:custGeom>
              <a:avLst/>
              <a:gdLst>
                <a:gd name="T0" fmla="*/ 9 w 9"/>
                <a:gd name="T1" fmla="*/ 6 h 7"/>
                <a:gd name="T2" fmla="*/ 5 w 9"/>
                <a:gd name="T3" fmla="*/ 0 h 7"/>
                <a:gd name="T4" fmla="*/ 0 w 9"/>
                <a:gd name="T5" fmla="*/ 2 h 7"/>
                <a:gd name="T6" fmla="*/ 6 w 9"/>
                <a:gd name="T7" fmla="*/ 7 h 7"/>
                <a:gd name="T8" fmla="*/ 9 w 9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1" name="Freeform 52">
              <a:extLst>
                <a:ext uri="{FF2B5EF4-FFF2-40B4-BE49-F238E27FC236}">
                  <a16:creationId xmlns:a16="http://schemas.microsoft.com/office/drawing/2014/main" id="{93425BE1-D83C-6983-8C5C-7A7F5E9CC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3248"/>
              <a:ext cx="11" cy="9"/>
            </a:xfrm>
            <a:custGeom>
              <a:avLst/>
              <a:gdLst>
                <a:gd name="T0" fmla="*/ 0 w 8"/>
                <a:gd name="T1" fmla="*/ 6 h 7"/>
                <a:gd name="T2" fmla="*/ 3 w 8"/>
                <a:gd name="T3" fmla="*/ 0 h 7"/>
                <a:gd name="T4" fmla="*/ 8 w 8"/>
                <a:gd name="T5" fmla="*/ 2 h 7"/>
                <a:gd name="T6" fmla="*/ 3 w 8"/>
                <a:gd name="T7" fmla="*/ 7 h 7"/>
                <a:gd name="T8" fmla="*/ 0 w 8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6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2" name="Freeform 53">
              <a:extLst>
                <a:ext uri="{FF2B5EF4-FFF2-40B4-BE49-F238E27FC236}">
                  <a16:creationId xmlns:a16="http://schemas.microsoft.com/office/drawing/2014/main" id="{3E1AB506-D682-0795-256D-7D1840B9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356"/>
              <a:ext cx="19" cy="18"/>
            </a:xfrm>
            <a:custGeom>
              <a:avLst/>
              <a:gdLst>
                <a:gd name="T0" fmla="*/ 0 w 14"/>
                <a:gd name="T1" fmla="*/ 3 h 14"/>
                <a:gd name="T2" fmla="*/ 14 w 14"/>
                <a:gd name="T3" fmla="*/ 3 h 14"/>
                <a:gd name="T4" fmla="*/ 11 w 14"/>
                <a:gd name="T5" fmla="*/ 14 h 14"/>
                <a:gd name="T6" fmla="*/ 3 w 14"/>
                <a:gd name="T7" fmla="*/ 14 h 14"/>
                <a:gd name="T8" fmla="*/ 0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3"/>
                  </a:moveTo>
                  <a:cubicBezTo>
                    <a:pt x="0" y="3"/>
                    <a:pt x="5" y="0"/>
                    <a:pt x="14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7" y="14"/>
                    <a:pt x="3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3" name="Freeform 54">
              <a:extLst>
                <a:ext uri="{FF2B5EF4-FFF2-40B4-BE49-F238E27FC236}">
                  <a16:creationId xmlns:a16="http://schemas.microsoft.com/office/drawing/2014/main" id="{53A48DE4-3A9B-87CC-7E40-6A4B1A116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3362"/>
              <a:ext cx="12" cy="15"/>
            </a:xfrm>
            <a:custGeom>
              <a:avLst/>
              <a:gdLst>
                <a:gd name="T0" fmla="*/ 9 w 9"/>
                <a:gd name="T1" fmla="*/ 10 h 11"/>
                <a:gd name="T2" fmla="*/ 5 w 9"/>
                <a:gd name="T3" fmla="*/ 0 h 11"/>
                <a:gd name="T4" fmla="*/ 0 w 9"/>
                <a:gd name="T5" fmla="*/ 3 h 11"/>
                <a:gd name="T6" fmla="*/ 6 w 9"/>
                <a:gd name="T7" fmla="*/ 11 h 11"/>
                <a:gd name="T8" fmla="*/ 9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2" y="1"/>
                    <a:pt x="0" y="3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4" name="Freeform 55">
              <a:extLst>
                <a:ext uri="{FF2B5EF4-FFF2-40B4-BE49-F238E27FC236}">
                  <a16:creationId xmlns:a16="http://schemas.microsoft.com/office/drawing/2014/main" id="{8CE56FEE-EE21-6D8B-F4D6-96FF251F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" y="3362"/>
              <a:ext cx="11" cy="15"/>
            </a:xfrm>
            <a:custGeom>
              <a:avLst/>
              <a:gdLst>
                <a:gd name="T0" fmla="*/ 0 w 8"/>
                <a:gd name="T1" fmla="*/ 10 h 11"/>
                <a:gd name="T2" fmla="*/ 3 w 8"/>
                <a:gd name="T3" fmla="*/ 0 h 11"/>
                <a:gd name="T4" fmla="*/ 8 w 8"/>
                <a:gd name="T5" fmla="*/ 3 h 11"/>
                <a:gd name="T6" fmla="*/ 3 w 8"/>
                <a:gd name="T7" fmla="*/ 11 h 11"/>
                <a:gd name="T8" fmla="*/ 0 w 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1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1"/>
                    <a:pt x="8" y="3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5" name="Freeform 56">
              <a:extLst>
                <a:ext uri="{FF2B5EF4-FFF2-40B4-BE49-F238E27FC236}">
                  <a16:creationId xmlns:a16="http://schemas.microsoft.com/office/drawing/2014/main" id="{9A92C552-DA9D-B9E8-8D99-A5C51AB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3236"/>
              <a:ext cx="20" cy="19"/>
            </a:xfrm>
            <a:custGeom>
              <a:avLst/>
              <a:gdLst>
                <a:gd name="T0" fmla="*/ 0 w 15"/>
                <a:gd name="T1" fmla="*/ 3 h 14"/>
                <a:gd name="T2" fmla="*/ 15 w 15"/>
                <a:gd name="T3" fmla="*/ 3 h 14"/>
                <a:gd name="T4" fmla="*/ 12 w 15"/>
                <a:gd name="T5" fmla="*/ 14 h 14"/>
                <a:gd name="T6" fmla="*/ 3 w 15"/>
                <a:gd name="T7" fmla="*/ 14 h 14"/>
                <a:gd name="T8" fmla="*/ 0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cubicBezTo>
                    <a:pt x="0" y="3"/>
                    <a:pt x="6" y="0"/>
                    <a:pt x="15" y="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7" y="14"/>
                    <a:pt x="3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6" name="Freeform 57">
              <a:extLst>
                <a:ext uri="{FF2B5EF4-FFF2-40B4-BE49-F238E27FC236}">
                  <a16:creationId xmlns:a16="http://schemas.microsoft.com/office/drawing/2014/main" id="{CB6D3DCD-0039-E9EA-61BA-0D6D289D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3243"/>
              <a:ext cx="11" cy="14"/>
            </a:xfrm>
            <a:custGeom>
              <a:avLst/>
              <a:gdLst>
                <a:gd name="T0" fmla="*/ 8 w 8"/>
                <a:gd name="T1" fmla="*/ 10 h 11"/>
                <a:gd name="T2" fmla="*/ 5 w 8"/>
                <a:gd name="T3" fmla="*/ 0 h 11"/>
                <a:gd name="T4" fmla="*/ 0 w 8"/>
                <a:gd name="T5" fmla="*/ 3 h 11"/>
                <a:gd name="T6" fmla="*/ 5 w 8"/>
                <a:gd name="T7" fmla="*/ 11 h 11"/>
                <a:gd name="T8" fmla="*/ 8 w 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" y="1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7" name="Freeform 58">
              <a:extLst>
                <a:ext uri="{FF2B5EF4-FFF2-40B4-BE49-F238E27FC236}">
                  <a16:creationId xmlns:a16="http://schemas.microsoft.com/office/drawing/2014/main" id="{B311BA7A-B66B-8F74-44EA-C840BC168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" y="3243"/>
              <a:ext cx="11" cy="14"/>
            </a:xfrm>
            <a:custGeom>
              <a:avLst/>
              <a:gdLst>
                <a:gd name="T0" fmla="*/ 0 w 8"/>
                <a:gd name="T1" fmla="*/ 10 h 11"/>
                <a:gd name="T2" fmla="*/ 3 w 8"/>
                <a:gd name="T3" fmla="*/ 0 h 11"/>
                <a:gd name="T4" fmla="*/ 8 w 8"/>
                <a:gd name="T5" fmla="*/ 3 h 11"/>
                <a:gd name="T6" fmla="*/ 2 w 8"/>
                <a:gd name="T7" fmla="*/ 11 h 11"/>
                <a:gd name="T8" fmla="*/ 0 w 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1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1"/>
                    <a:pt x="8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8" name="Freeform 59">
              <a:extLst>
                <a:ext uri="{FF2B5EF4-FFF2-40B4-BE49-F238E27FC236}">
                  <a16:creationId xmlns:a16="http://schemas.microsoft.com/office/drawing/2014/main" id="{74D54790-08A4-BF02-34E5-6B38C2506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" y="3356"/>
              <a:ext cx="20" cy="18"/>
            </a:xfrm>
            <a:custGeom>
              <a:avLst/>
              <a:gdLst>
                <a:gd name="T0" fmla="*/ 0 w 15"/>
                <a:gd name="T1" fmla="*/ 3 h 14"/>
                <a:gd name="T2" fmla="*/ 15 w 15"/>
                <a:gd name="T3" fmla="*/ 3 h 14"/>
                <a:gd name="T4" fmla="*/ 11 w 15"/>
                <a:gd name="T5" fmla="*/ 14 h 14"/>
                <a:gd name="T6" fmla="*/ 3 w 15"/>
                <a:gd name="T7" fmla="*/ 14 h 14"/>
                <a:gd name="T8" fmla="*/ 0 w 15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4">
                  <a:moveTo>
                    <a:pt x="0" y="3"/>
                  </a:moveTo>
                  <a:cubicBezTo>
                    <a:pt x="0" y="3"/>
                    <a:pt x="6" y="0"/>
                    <a:pt x="15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7" y="14"/>
                    <a:pt x="3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9" name="Freeform 60">
              <a:extLst>
                <a:ext uri="{FF2B5EF4-FFF2-40B4-BE49-F238E27FC236}">
                  <a16:creationId xmlns:a16="http://schemas.microsoft.com/office/drawing/2014/main" id="{0BC1DD12-D610-B682-ECBF-AC8C0B257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3362"/>
              <a:ext cx="11" cy="15"/>
            </a:xfrm>
            <a:custGeom>
              <a:avLst/>
              <a:gdLst>
                <a:gd name="T0" fmla="*/ 8 w 8"/>
                <a:gd name="T1" fmla="*/ 10 h 11"/>
                <a:gd name="T2" fmla="*/ 5 w 8"/>
                <a:gd name="T3" fmla="*/ 0 h 11"/>
                <a:gd name="T4" fmla="*/ 0 w 8"/>
                <a:gd name="T5" fmla="*/ 3 h 11"/>
                <a:gd name="T6" fmla="*/ 5 w 8"/>
                <a:gd name="T7" fmla="*/ 11 h 11"/>
                <a:gd name="T8" fmla="*/ 8 w 8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8" y="1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1" y="1"/>
                    <a:pt x="0" y="3"/>
                  </a:cubicBezTo>
                  <a:cubicBezTo>
                    <a:pt x="5" y="11"/>
                    <a:pt x="5" y="11"/>
                    <a:pt x="5" y="11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0" name="Freeform 61">
              <a:extLst>
                <a:ext uri="{FF2B5EF4-FFF2-40B4-BE49-F238E27FC236}">
                  <a16:creationId xmlns:a16="http://schemas.microsoft.com/office/drawing/2014/main" id="{0025E3AE-4792-BAA2-EAE2-592119960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" y="3362"/>
              <a:ext cx="9" cy="15"/>
            </a:xfrm>
            <a:custGeom>
              <a:avLst/>
              <a:gdLst>
                <a:gd name="T0" fmla="*/ 0 w 7"/>
                <a:gd name="T1" fmla="*/ 10 h 11"/>
                <a:gd name="T2" fmla="*/ 3 w 7"/>
                <a:gd name="T3" fmla="*/ 0 h 11"/>
                <a:gd name="T4" fmla="*/ 7 w 7"/>
                <a:gd name="T5" fmla="*/ 3 h 11"/>
                <a:gd name="T6" fmla="*/ 2 w 7"/>
                <a:gd name="T7" fmla="*/ 11 h 11"/>
                <a:gd name="T8" fmla="*/ 0 w 7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1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1"/>
                    <a:pt x="7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B4D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1" name="Freeform 62">
              <a:extLst>
                <a:ext uri="{FF2B5EF4-FFF2-40B4-BE49-F238E27FC236}">
                  <a16:creationId xmlns:a16="http://schemas.microsoft.com/office/drawing/2014/main" id="{567E064E-6CED-345D-31B0-A724E497F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" y="2530"/>
              <a:ext cx="136" cy="1525"/>
            </a:xfrm>
            <a:custGeom>
              <a:avLst/>
              <a:gdLst>
                <a:gd name="T0" fmla="*/ 136 w 136"/>
                <a:gd name="T1" fmla="*/ 1525 h 1525"/>
                <a:gd name="T2" fmla="*/ 0 w 136"/>
                <a:gd name="T3" fmla="*/ 1525 h 1525"/>
                <a:gd name="T4" fmla="*/ 0 w 136"/>
                <a:gd name="T5" fmla="*/ 172 h 1525"/>
                <a:gd name="T6" fmla="*/ 69 w 136"/>
                <a:gd name="T7" fmla="*/ 0 h 1525"/>
                <a:gd name="T8" fmla="*/ 136 w 136"/>
                <a:gd name="T9" fmla="*/ 172 h 1525"/>
                <a:gd name="T10" fmla="*/ 136 w 136"/>
                <a:gd name="T11" fmla="*/ 1525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1525">
                  <a:moveTo>
                    <a:pt x="136" y="1525"/>
                  </a:moveTo>
                  <a:lnTo>
                    <a:pt x="0" y="1525"/>
                  </a:lnTo>
                  <a:lnTo>
                    <a:pt x="0" y="172"/>
                  </a:lnTo>
                  <a:lnTo>
                    <a:pt x="69" y="0"/>
                  </a:lnTo>
                  <a:lnTo>
                    <a:pt x="136" y="172"/>
                  </a:lnTo>
                  <a:lnTo>
                    <a:pt x="136" y="1525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2" name="Rectangle 63">
              <a:extLst>
                <a:ext uri="{FF2B5EF4-FFF2-40B4-BE49-F238E27FC236}">
                  <a16:creationId xmlns:a16="http://schemas.microsoft.com/office/drawing/2014/main" id="{7A0292E7-F711-92AB-3794-E30FDA5BE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2521"/>
              <a:ext cx="1866" cy="41"/>
            </a:xfrm>
            <a:prstGeom prst="rect">
              <a:avLst/>
            </a:pr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3" name="Freeform 64">
              <a:extLst>
                <a:ext uri="{FF2B5EF4-FFF2-40B4-BE49-F238E27FC236}">
                  <a16:creationId xmlns:a16="http://schemas.microsoft.com/office/drawing/2014/main" id="{FBE84986-C66E-FA52-F81F-EF0B7B46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9" y="3512"/>
              <a:ext cx="1070" cy="115"/>
            </a:xfrm>
            <a:custGeom>
              <a:avLst/>
              <a:gdLst>
                <a:gd name="T0" fmla="*/ 709 w 796"/>
                <a:gd name="T1" fmla="*/ 86 h 86"/>
                <a:gd name="T2" fmla="*/ 87 w 796"/>
                <a:gd name="T3" fmla="*/ 86 h 86"/>
                <a:gd name="T4" fmla="*/ 0 w 796"/>
                <a:gd name="T5" fmla="*/ 0 h 86"/>
                <a:gd name="T6" fmla="*/ 0 w 796"/>
                <a:gd name="T7" fmla="*/ 0 h 86"/>
                <a:gd name="T8" fmla="*/ 796 w 796"/>
                <a:gd name="T9" fmla="*/ 0 h 86"/>
                <a:gd name="T10" fmla="*/ 796 w 796"/>
                <a:gd name="T11" fmla="*/ 0 h 86"/>
                <a:gd name="T12" fmla="*/ 709 w 79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86">
                  <a:moveTo>
                    <a:pt x="709" y="86"/>
                  </a:moveTo>
                  <a:cubicBezTo>
                    <a:pt x="87" y="86"/>
                    <a:pt x="87" y="86"/>
                    <a:pt x="87" y="86"/>
                  </a:cubicBezTo>
                  <a:cubicBezTo>
                    <a:pt x="39" y="86"/>
                    <a:pt x="0" y="4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96" y="48"/>
                    <a:pt x="757" y="86"/>
                    <a:pt x="709" y="86"/>
                  </a:cubicBez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4" name="Freeform 65">
              <a:extLst>
                <a:ext uri="{FF2B5EF4-FFF2-40B4-BE49-F238E27FC236}">
                  <a16:creationId xmlns:a16="http://schemas.microsoft.com/office/drawing/2014/main" id="{3876D8FA-4393-0E58-F4AB-75A7C0B1E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0" y="2697"/>
              <a:ext cx="1048" cy="829"/>
            </a:xfrm>
            <a:custGeom>
              <a:avLst/>
              <a:gdLst>
                <a:gd name="T0" fmla="*/ 11 w 1048"/>
                <a:gd name="T1" fmla="*/ 829 h 829"/>
                <a:gd name="T2" fmla="*/ 0 w 1048"/>
                <a:gd name="T3" fmla="*/ 823 h 829"/>
                <a:gd name="T4" fmla="*/ 524 w 1048"/>
                <a:gd name="T5" fmla="*/ 0 h 829"/>
                <a:gd name="T6" fmla="*/ 1048 w 1048"/>
                <a:gd name="T7" fmla="*/ 823 h 829"/>
                <a:gd name="T8" fmla="*/ 1037 w 1048"/>
                <a:gd name="T9" fmla="*/ 829 h 829"/>
                <a:gd name="T10" fmla="*/ 524 w 1048"/>
                <a:gd name="T11" fmla="*/ 23 h 829"/>
                <a:gd name="T12" fmla="*/ 11 w 1048"/>
                <a:gd name="T13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8" h="829">
                  <a:moveTo>
                    <a:pt x="11" y="829"/>
                  </a:moveTo>
                  <a:lnTo>
                    <a:pt x="0" y="823"/>
                  </a:lnTo>
                  <a:lnTo>
                    <a:pt x="524" y="0"/>
                  </a:lnTo>
                  <a:lnTo>
                    <a:pt x="1048" y="823"/>
                  </a:lnTo>
                  <a:lnTo>
                    <a:pt x="1037" y="829"/>
                  </a:lnTo>
                  <a:lnTo>
                    <a:pt x="524" y="23"/>
                  </a:lnTo>
                  <a:lnTo>
                    <a:pt x="11" y="829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EC850362-38F7-8212-F692-C1822D081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2521"/>
              <a:ext cx="24" cy="212"/>
            </a:xfrm>
            <a:prstGeom prst="rect">
              <a:avLst/>
            </a:pr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6" name="Freeform 67">
              <a:extLst>
                <a:ext uri="{FF2B5EF4-FFF2-40B4-BE49-F238E27FC236}">
                  <a16:creationId xmlns:a16="http://schemas.microsoft.com/office/drawing/2014/main" id="{E9D80F8D-0007-B34F-58CB-75E56E808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9" y="3103"/>
              <a:ext cx="102" cy="63"/>
            </a:xfrm>
            <a:custGeom>
              <a:avLst/>
              <a:gdLst>
                <a:gd name="T0" fmla="*/ 76 w 76"/>
                <a:gd name="T1" fmla="*/ 11 h 47"/>
                <a:gd name="T2" fmla="*/ 6 w 76"/>
                <a:gd name="T3" fmla="*/ 8 h 47"/>
                <a:gd name="T4" fmla="*/ 28 w 76"/>
                <a:gd name="T5" fmla="*/ 47 h 47"/>
                <a:gd name="T6" fmla="*/ 76 w 76"/>
                <a:gd name="T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7">
                  <a:moveTo>
                    <a:pt x="76" y="11"/>
                  </a:moveTo>
                  <a:cubicBezTo>
                    <a:pt x="35" y="2"/>
                    <a:pt x="12" y="0"/>
                    <a:pt x="6" y="8"/>
                  </a:cubicBezTo>
                  <a:cubicBezTo>
                    <a:pt x="0" y="16"/>
                    <a:pt x="28" y="47"/>
                    <a:pt x="28" y="47"/>
                  </a:cubicBezTo>
                  <a:cubicBezTo>
                    <a:pt x="63" y="37"/>
                    <a:pt x="76" y="11"/>
                    <a:pt x="76" y="11"/>
                  </a:cubicBezTo>
                  <a:close/>
                </a:path>
              </a:pathLst>
            </a:custGeom>
            <a:solidFill>
              <a:srgbClr val="D17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7" name="Freeform 68">
              <a:extLst>
                <a:ext uri="{FF2B5EF4-FFF2-40B4-BE49-F238E27FC236}">
                  <a16:creationId xmlns:a16="http://schemas.microsoft.com/office/drawing/2014/main" id="{D8F40914-4697-ECC8-D67A-F3B492C94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3434"/>
              <a:ext cx="104" cy="86"/>
            </a:xfrm>
            <a:custGeom>
              <a:avLst/>
              <a:gdLst>
                <a:gd name="T0" fmla="*/ 4 w 78"/>
                <a:gd name="T1" fmla="*/ 0 h 64"/>
                <a:gd name="T2" fmla="*/ 23 w 78"/>
                <a:gd name="T3" fmla="*/ 64 h 64"/>
                <a:gd name="T4" fmla="*/ 78 w 78"/>
                <a:gd name="T5" fmla="*/ 18 h 64"/>
                <a:gd name="T6" fmla="*/ 4 w 78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64">
                  <a:moveTo>
                    <a:pt x="4" y="0"/>
                  </a:moveTo>
                  <a:cubicBezTo>
                    <a:pt x="4" y="26"/>
                    <a:pt x="0" y="64"/>
                    <a:pt x="23" y="64"/>
                  </a:cubicBezTo>
                  <a:cubicBezTo>
                    <a:pt x="57" y="64"/>
                    <a:pt x="78" y="18"/>
                    <a:pt x="78" y="18"/>
                  </a:cubicBezTo>
                  <a:cubicBezTo>
                    <a:pt x="31" y="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17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8" name="Freeform 69">
              <a:extLst>
                <a:ext uri="{FF2B5EF4-FFF2-40B4-BE49-F238E27FC236}">
                  <a16:creationId xmlns:a16="http://schemas.microsoft.com/office/drawing/2014/main" id="{FE872981-5801-99E0-B43E-F93410E9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1" y="3458"/>
              <a:ext cx="102" cy="79"/>
            </a:xfrm>
            <a:custGeom>
              <a:avLst/>
              <a:gdLst>
                <a:gd name="T0" fmla="*/ 0 w 76"/>
                <a:gd name="T1" fmla="*/ 10 h 59"/>
                <a:gd name="T2" fmla="*/ 45 w 76"/>
                <a:gd name="T3" fmla="*/ 58 h 59"/>
                <a:gd name="T4" fmla="*/ 76 w 76"/>
                <a:gd name="T5" fmla="*/ 0 h 59"/>
                <a:gd name="T6" fmla="*/ 0 w 76"/>
                <a:gd name="T7" fmla="*/ 1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9">
                  <a:moveTo>
                    <a:pt x="0" y="10"/>
                  </a:moveTo>
                  <a:cubicBezTo>
                    <a:pt x="15" y="41"/>
                    <a:pt x="23" y="59"/>
                    <a:pt x="45" y="58"/>
                  </a:cubicBezTo>
                  <a:cubicBezTo>
                    <a:pt x="67" y="56"/>
                    <a:pt x="76" y="0"/>
                    <a:pt x="76" y="0"/>
                  </a:cubicBezTo>
                  <a:cubicBezTo>
                    <a:pt x="26" y="2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D17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9" name="Freeform 70">
              <a:extLst>
                <a:ext uri="{FF2B5EF4-FFF2-40B4-BE49-F238E27FC236}">
                  <a16:creationId xmlns:a16="http://schemas.microsoft.com/office/drawing/2014/main" id="{D2578CDC-9F7D-7B74-1A76-A0AC91B84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2" y="3068"/>
              <a:ext cx="544" cy="419"/>
            </a:xfrm>
            <a:custGeom>
              <a:avLst/>
              <a:gdLst>
                <a:gd name="T0" fmla="*/ 202 w 405"/>
                <a:gd name="T1" fmla="*/ 6 h 312"/>
                <a:gd name="T2" fmla="*/ 34 w 405"/>
                <a:gd name="T3" fmla="*/ 109 h 312"/>
                <a:gd name="T4" fmla="*/ 34 w 405"/>
                <a:gd name="T5" fmla="*/ 109 h 312"/>
                <a:gd name="T6" fmla="*/ 0 w 405"/>
                <a:gd name="T7" fmla="*/ 150 h 312"/>
                <a:gd name="T8" fmla="*/ 0 w 405"/>
                <a:gd name="T9" fmla="*/ 224 h 312"/>
                <a:gd name="T10" fmla="*/ 136 w 405"/>
                <a:gd name="T11" fmla="*/ 299 h 312"/>
                <a:gd name="T12" fmla="*/ 220 w 405"/>
                <a:gd name="T13" fmla="*/ 310 h 312"/>
                <a:gd name="T14" fmla="*/ 400 w 405"/>
                <a:gd name="T15" fmla="*/ 147 h 312"/>
                <a:gd name="T16" fmla="*/ 202 w 405"/>
                <a:gd name="T17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5" h="312">
                  <a:moveTo>
                    <a:pt x="202" y="6"/>
                  </a:moveTo>
                  <a:cubicBezTo>
                    <a:pt x="124" y="10"/>
                    <a:pt x="59" y="52"/>
                    <a:pt x="34" y="109"/>
                  </a:cubicBezTo>
                  <a:cubicBezTo>
                    <a:pt x="34" y="109"/>
                    <a:pt x="34" y="109"/>
                    <a:pt x="34" y="109"/>
                  </a:cubicBezTo>
                  <a:cubicBezTo>
                    <a:pt x="14" y="146"/>
                    <a:pt x="0" y="150"/>
                    <a:pt x="0" y="150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60" y="284"/>
                    <a:pt x="136" y="299"/>
                  </a:cubicBezTo>
                  <a:cubicBezTo>
                    <a:pt x="162" y="308"/>
                    <a:pt x="190" y="312"/>
                    <a:pt x="220" y="310"/>
                  </a:cubicBezTo>
                  <a:cubicBezTo>
                    <a:pt x="324" y="304"/>
                    <a:pt x="405" y="231"/>
                    <a:pt x="400" y="147"/>
                  </a:cubicBezTo>
                  <a:cubicBezTo>
                    <a:pt x="395" y="63"/>
                    <a:pt x="307" y="0"/>
                    <a:pt x="202" y="6"/>
                  </a:cubicBezTo>
                  <a:close/>
                </a:path>
              </a:pathLst>
            </a:custGeom>
            <a:solidFill>
              <a:srgbClr val="F49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0" name="Freeform 71">
              <a:extLst>
                <a:ext uri="{FF2B5EF4-FFF2-40B4-BE49-F238E27FC236}">
                  <a16:creationId xmlns:a16="http://schemas.microsoft.com/office/drawing/2014/main" id="{9136F2B6-0166-5FD0-A0C9-6E3F4031B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4" y="3267"/>
              <a:ext cx="65" cy="105"/>
            </a:xfrm>
            <a:custGeom>
              <a:avLst/>
              <a:gdLst>
                <a:gd name="T0" fmla="*/ 47 w 49"/>
                <a:gd name="T1" fmla="*/ 38 h 78"/>
                <a:gd name="T2" fmla="*/ 27 w 49"/>
                <a:gd name="T3" fmla="*/ 77 h 78"/>
                <a:gd name="T4" fmla="*/ 1 w 49"/>
                <a:gd name="T5" fmla="*/ 40 h 78"/>
                <a:gd name="T6" fmla="*/ 22 w 49"/>
                <a:gd name="T7" fmla="*/ 1 h 78"/>
                <a:gd name="T8" fmla="*/ 47 w 49"/>
                <a:gd name="T9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8">
                  <a:moveTo>
                    <a:pt x="47" y="38"/>
                  </a:moveTo>
                  <a:cubicBezTo>
                    <a:pt x="49" y="59"/>
                    <a:pt x="39" y="76"/>
                    <a:pt x="27" y="77"/>
                  </a:cubicBezTo>
                  <a:cubicBezTo>
                    <a:pt x="14" y="78"/>
                    <a:pt x="3" y="61"/>
                    <a:pt x="1" y="40"/>
                  </a:cubicBezTo>
                  <a:cubicBezTo>
                    <a:pt x="0" y="19"/>
                    <a:pt x="9" y="2"/>
                    <a:pt x="22" y="1"/>
                  </a:cubicBezTo>
                  <a:cubicBezTo>
                    <a:pt x="35" y="0"/>
                    <a:pt x="46" y="17"/>
                    <a:pt x="47" y="38"/>
                  </a:cubicBezTo>
                  <a:close/>
                </a:path>
              </a:pathLst>
            </a:custGeom>
            <a:solidFill>
              <a:srgbClr val="FAC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1" name="Freeform 72">
              <a:extLst>
                <a:ext uri="{FF2B5EF4-FFF2-40B4-BE49-F238E27FC236}">
                  <a16:creationId xmlns:a16="http://schemas.microsoft.com/office/drawing/2014/main" id="{4DA2EEBB-B104-8AEB-F2E1-8B3FBEF30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6" y="3042"/>
              <a:ext cx="106" cy="123"/>
            </a:xfrm>
            <a:custGeom>
              <a:avLst/>
              <a:gdLst>
                <a:gd name="T0" fmla="*/ 73 w 79"/>
                <a:gd name="T1" fmla="*/ 68 h 91"/>
                <a:gd name="T2" fmla="*/ 9 w 79"/>
                <a:gd name="T3" fmla="*/ 1 h 91"/>
                <a:gd name="T4" fmla="*/ 3 w 79"/>
                <a:gd name="T5" fmla="*/ 76 h 91"/>
                <a:gd name="T6" fmla="*/ 3 w 79"/>
                <a:gd name="T7" fmla="*/ 76 h 91"/>
                <a:gd name="T8" fmla="*/ 10 w 79"/>
                <a:gd name="T9" fmla="*/ 66 h 91"/>
                <a:gd name="T10" fmla="*/ 25 w 79"/>
                <a:gd name="T11" fmla="*/ 41 h 91"/>
                <a:gd name="T12" fmla="*/ 73 w 79"/>
                <a:gd name="T13" fmla="*/ 6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91">
                  <a:moveTo>
                    <a:pt x="73" y="68"/>
                  </a:moveTo>
                  <a:cubicBezTo>
                    <a:pt x="55" y="11"/>
                    <a:pt x="18" y="0"/>
                    <a:pt x="9" y="1"/>
                  </a:cubicBezTo>
                  <a:cubicBezTo>
                    <a:pt x="0" y="2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4"/>
                    <a:pt x="10" y="72"/>
                    <a:pt x="10" y="66"/>
                  </a:cubicBezTo>
                  <a:cubicBezTo>
                    <a:pt x="10" y="41"/>
                    <a:pt x="25" y="41"/>
                    <a:pt x="25" y="41"/>
                  </a:cubicBezTo>
                  <a:cubicBezTo>
                    <a:pt x="54" y="62"/>
                    <a:pt x="79" y="91"/>
                    <a:pt x="73" y="68"/>
                  </a:cubicBezTo>
                  <a:close/>
                </a:path>
              </a:pathLst>
            </a:custGeom>
            <a:solidFill>
              <a:srgbClr val="D17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2" name="Freeform 73">
              <a:extLst>
                <a:ext uri="{FF2B5EF4-FFF2-40B4-BE49-F238E27FC236}">
                  <a16:creationId xmlns:a16="http://schemas.microsoft.com/office/drawing/2014/main" id="{AA517969-3304-8578-F627-379C607E3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" y="3245"/>
              <a:ext cx="31" cy="31"/>
            </a:xfrm>
            <a:custGeom>
              <a:avLst/>
              <a:gdLst>
                <a:gd name="T0" fmla="*/ 22 w 23"/>
                <a:gd name="T1" fmla="*/ 11 h 23"/>
                <a:gd name="T2" fmla="*/ 12 w 23"/>
                <a:gd name="T3" fmla="*/ 22 h 23"/>
                <a:gd name="T4" fmla="*/ 0 w 23"/>
                <a:gd name="T5" fmla="*/ 12 h 23"/>
                <a:gd name="T6" fmla="*/ 11 w 23"/>
                <a:gd name="T7" fmla="*/ 0 h 23"/>
                <a:gd name="T8" fmla="*/ 22 w 2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22" y="11"/>
                  </a:moveTo>
                  <a:cubicBezTo>
                    <a:pt x="23" y="17"/>
                    <a:pt x="18" y="22"/>
                    <a:pt x="12" y="22"/>
                  </a:cubicBezTo>
                  <a:cubicBezTo>
                    <a:pt x="6" y="23"/>
                    <a:pt x="1" y="18"/>
                    <a:pt x="0" y="12"/>
                  </a:cubicBezTo>
                  <a:cubicBezTo>
                    <a:pt x="0" y="6"/>
                    <a:pt x="4" y="1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3" name="Freeform 74">
              <a:extLst>
                <a:ext uri="{FF2B5EF4-FFF2-40B4-BE49-F238E27FC236}">
                  <a16:creationId xmlns:a16="http://schemas.microsoft.com/office/drawing/2014/main" id="{9A5523AF-86EE-5E64-2ABF-295B707FB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" y="3085"/>
              <a:ext cx="178" cy="49"/>
            </a:xfrm>
            <a:custGeom>
              <a:avLst/>
              <a:gdLst>
                <a:gd name="T0" fmla="*/ 124 w 133"/>
                <a:gd name="T1" fmla="*/ 34 h 36"/>
                <a:gd name="T2" fmla="*/ 6 w 133"/>
                <a:gd name="T3" fmla="*/ 12 h 36"/>
                <a:gd name="T4" fmla="*/ 0 w 133"/>
                <a:gd name="T5" fmla="*/ 7 h 36"/>
                <a:gd name="T6" fmla="*/ 0 w 133"/>
                <a:gd name="T7" fmla="*/ 7 h 36"/>
                <a:gd name="T8" fmla="*/ 5 w 133"/>
                <a:gd name="T9" fmla="*/ 2 h 36"/>
                <a:gd name="T10" fmla="*/ 69 w 133"/>
                <a:gd name="T11" fmla="*/ 4 h 36"/>
                <a:gd name="T12" fmla="*/ 129 w 133"/>
                <a:gd name="T13" fmla="*/ 25 h 36"/>
                <a:gd name="T14" fmla="*/ 131 w 133"/>
                <a:gd name="T15" fmla="*/ 32 h 36"/>
                <a:gd name="T16" fmla="*/ 131 w 133"/>
                <a:gd name="T17" fmla="*/ 32 h 36"/>
                <a:gd name="T18" fmla="*/ 124 w 133"/>
                <a:gd name="T1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36">
                  <a:moveTo>
                    <a:pt x="124" y="34"/>
                  </a:moveTo>
                  <a:cubicBezTo>
                    <a:pt x="84" y="15"/>
                    <a:pt x="55" y="10"/>
                    <a:pt x="6" y="12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5" y="2"/>
                  </a:cubicBezTo>
                  <a:cubicBezTo>
                    <a:pt x="32" y="0"/>
                    <a:pt x="51" y="1"/>
                    <a:pt x="69" y="4"/>
                  </a:cubicBezTo>
                  <a:cubicBezTo>
                    <a:pt x="88" y="8"/>
                    <a:pt x="107" y="14"/>
                    <a:pt x="129" y="25"/>
                  </a:cubicBezTo>
                  <a:cubicBezTo>
                    <a:pt x="131" y="26"/>
                    <a:pt x="133" y="29"/>
                    <a:pt x="131" y="32"/>
                  </a:cubicBezTo>
                  <a:cubicBezTo>
                    <a:pt x="131" y="32"/>
                    <a:pt x="131" y="32"/>
                    <a:pt x="131" y="32"/>
                  </a:cubicBezTo>
                  <a:cubicBezTo>
                    <a:pt x="130" y="34"/>
                    <a:pt x="127" y="36"/>
                    <a:pt x="124" y="34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4" name="Freeform 75">
              <a:extLst>
                <a:ext uri="{FF2B5EF4-FFF2-40B4-BE49-F238E27FC236}">
                  <a16:creationId xmlns:a16="http://schemas.microsoft.com/office/drawing/2014/main" id="{349AAEB7-48AD-B0B9-72D8-C130909F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" y="3456"/>
              <a:ext cx="102" cy="82"/>
            </a:xfrm>
            <a:custGeom>
              <a:avLst/>
              <a:gdLst>
                <a:gd name="T0" fmla="*/ 0 w 76"/>
                <a:gd name="T1" fmla="*/ 3 h 61"/>
                <a:gd name="T2" fmla="*/ 36 w 76"/>
                <a:gd name="T3" fmla="*/ 58 h 61"/>
                <a:gd name="T4" fmla="*/ 76 w 76"/>
                <a:gd name="T5" fmla="*/ 6 h 61"/>
                <a:gd name="T6" fmla="*/ 0 w 76"/>
                <a:gd name="T7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1">
                  <a:moveTo>
                    <a:pt x="0" y="3"/>
                  </a:moveTo>
                  <a:cubicBezTo>
                    <a:pt x="9" y="36"/>
                    <a:pt x="13" y="56"/>
                    <a:pt x="36" y="58"/>
                  </a:cubicBezTo>
                  <a:cubicBezTo>
                    <a:pt x="58" y="61"/>
                    <a:pt x="76" y="6"/>
                    <a:pt x="76" y="6"/>
                  </a:cubicBezTo>
                  <a:cubicBezTo>
                    <a:pt x="27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F49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5" name="Freeform 76">
              <a:extLst>
                <a:ext uri="{FF2B5EF4-FFF2-40B4-BE49-F238E27FC236}">
                  <a16:creationId xmlns:a16="http://schemas.microsoft.com/office/drawing/2014/main" id="{62F0990A-02DD-0032-1D51-A89EA6B35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" y="3434"/>
              <a:ext cx="101" cy="92"/>
            </a:xfrm>
            <a:custGeom>
              <a:avLst/>
              <a:gdLst>
                <a:gd name="T0" fmla="*/ 0 w 75"/>
                <a:gd name="T1" fmla="*/ 25 h 69"/>
                <a:gd name="T2" fmla="*/ 53 w 75"/>
                <a:gd name="T3" fmla="*/ 63 h 69"/>
                <a:gd name="T4" fmla="*/ 73 w 75"/>
                <a:gd name="T5" fmla="*/ 0 h 69"/>
                <a:gd name="T6" fmla="*/ 0 w 75"/>
                <a:gd name="T7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69">
                  <a:moveTo>
                    <a:pt x="0" y="25"/>
                  </a:moveTo>
                  <a:cubicBezTo>
                    <a:pt x="20" y="52"/>
                    <a:pt x="32" y="69"/>
                    <a:pt x="53" y="63"/>
                  </a:cubicBezTo>
                  <a:cubicBezTo>
                    <a:pt x="75" y="57"/>
                    <a:pt x="73" y="0"/>
                    <a:pt x="73" y="0"/>
                  </a:cubicBezTo>
                  <a:cubicBezTo>
                    <a:pt x="24" y="12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49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6" name="Freeform 77">
              <a:extLst>
                <a:ext uri="{FF2B5EF4-FFF2-40B4-BE49-F238E27FC236}">
                  <a16:creationId xmlns:a16="http://schemas.microsoft.com/office/drawing/2014/main" id="{FDD4BC80-BD18-8E9B-F1CF-7C9E347A6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0" y="3153"/>
              <a:ext cx="43" cy="53"/>
            </a:xfrm>
            <a:custGeom>
              <a:avLst/>
              <a:gdLst>
                <a:gd name="T0" fmla="*/ 0 w 32"/>
                <a:gd name="T1" fmla="*/ 32 h 40"/>
                <a:gd name="T2" fmla="*/ 21 w 32"/>
                <a:gd name="T3" fmla="*/ 0 h 40"/>
                <a:gd name="T4" fmla="*/ 9 w 32"/>
                <a:gd name="T5" fmla="*/ 40 h 40"/>
                <a:gd name="T6" fmla="*/ 0 w 32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40">
                  <a:moveTo>
                    <a:pt x="0" y="32"/>
                  </a:moveTo>
                  <a:cubicBezTo>
                    <a:pt x="23" y="26"/>
                    <a:pt x="21" y="0"/>
                    <a:pt x="21" y="0"/>
                  </a:cubicBezTo>
                  <a:cubicBezTo>
                    <a:pt x="32" y="21"/>
                    <a:pt x="9" y="40"/>
                    <a:pt x="9" y="4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F49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7" name="Freeform 78">
              <a:extLst>
                <a:ext uri="{FF2B5EF4-FFF2-40B4-BE49-F238E27FC236}">
                  <a16:creationId xmlns:a16="http://schemas.microsoft.com/office/drawing/2014/main" id="{3C31A891-63AB-9F74-2634-4AA5494A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" y="3315"/>
              <a:ext cx="7" cy="14"/>
            </a:xfrm>
            <a:custGeom>
              <a:avLst/>
              <a:gdLst>
                <a:gd name="T0" fmla="*/ 5 w 5"/>
                <a:gd name="T1" fmla="*/ 5 h 10"/>
                <a:gd name="T2" fmla="*/ 3 w 5"/>
                <a:gd name="T3" fmla="*/ 10 h 10"/>
                <a:gd name="T4" fmla="*/ 0 w 5"/>
                <a:gd name="T5" fmla="*/ 5 h 10"/>
                <a:gd name="T6" fmla="*/ 2 w 5"/>
                <a:gd name="T7" fmla="*/ 0 h 10"/>
                <a:gd name="T8" fmla="*/ 5 w 5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5"/>
                  </a:moveTo>
                  <a:cubicBezTo>
                    <a:pt x="5" y="8"/>
                    <a:pt x="4" y="10"/>
                    <a:pt x="3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1" y="0"/>
                    <a:pt x="2" y="0"/>
                  </a:cubicBezTo>
                  <a:cubicBezTo>
                    <a:pt x="4" y="0"/>
                    <a:pt x="5" y="2"/>
                    <a:pt x="5" y="5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8" name="Freeform 79">
              <a:extLst>
                <a:ext uri="{FF2B5EF4-FFF2-40B4-BE49-F238E27FC236}">
                  <a16:creationId xmlns:a16="http://schemas.microsoft.com/office/drawing/2014/main" id="{A0FFCB10-3076-A671-BFDC-7F5AB5FC5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5" y="3314"/>
              <a:ext cx="6" cy="13"/>
            </a:xfrm>
            <a:custGeom>
              <a:avLst/>
              <a:gdLst>
                <a:gd name="T0" fmla="*/ 5 w 5"/>
                <a:gd name="T1" fmla="*/ 5 h 10"/>
                <a:gd name="T2" fmla="*/ 3 w 5"/>
                <a:gd name="T3" fmla="*/ 10 h 10"/>
                <a:gd name="T4" fmla="*/ 0 w 5"/>
                <a:gd name="T5" fmla="*/ 5 h 10"/>
                <a:gd name="T6" fmla="*/ 3 w 5"/>
                <a:gd name="T7" fmla="*/ 0 h 10"/>
                <a:gd name="T8" fmla="*/ 5 w 5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5"/>
                  </a:moveTo>
                  <a:cubicBezTo>
                    <a:pt x="5" y="8"/>
                    <a:pt x="5" y="10"/>
                    <a:pt x="3" y="10"/>
                  </a:cubicBezTo>
                  <a:cubicBezTo>
                    <a:pt x="2" y="10"/>
                    <a:pt x="1" y="8"/>
                    <a:pt x="0" y="5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9" name="Freeform 80">
              <a:extLst>
                <a:ext uri="{FF2B5EF4-FFF2-40B4-BE49-F238E27FC236}">
                  <a16:creationId xmlns:a16="http://schemas.microsoft.com/office/drawing/2014/main" id="{AFB4F7B8-61D7-215C-BAAB-36C698C9B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3512"/>
              <a:ext cx="1070" cy="115"/>
            </a:xfrm>
            <a:custGeom>
              <a:avLst/>
              <a:gdLst>
                <a:gd name="T0" fmla="*/ 710 w 796"/>
                <a:gd name="T1" fmla="*/ 86 h 86"/>
                <a:gd name="T2" fmla="*/ 87 w 796"/>
                <a:gd name="T3" fmla="*/ 86 h 86"/>
                <a:gd name="T4" fmla="*/ 0 w 796"/>
                <a:gd name="T5" fmla="*/ 0 h 86"/>
                <a:gd name="T6" fmla="*/ 0 w 796"/>
                <a:gd name="T7" fmla="*/ 0 h 86"/>
                <a:gd name="T8" fmla="*/ 796 w 796"/>
                <a:gd name="T9" fmla="*/ 0 h 86"/>
                <a:gd name="T10" fmla="*/ 796 w 796"/>
                <a:gd name="T11" fmla="*/ 0 h 86"/>
                <a:gd name="T12" fmla="*/ 710 w 79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6" h="86">
                  <a:moveTo>
                    <a:pt x="710" y="86"/>
                  </a:moveTo>
                  <a:cubicBezTo>
                    <a:pt x="87" y="86"/>
                    <a:pt x="87" y="86"/>
                    <a:pt x="87" y="86"/>
                  </a:cubicBezTo>
                  <a:cubicBezTo>
                    <a:pt x="39" y="86"/>
                    <a:pt x="0" y="4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96" y="48"/>
                    <a:pt x="757" y="86"/>
                    <a:pt x="710" y="86"/>
                  </a:cubicBez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0" name="Freeform 81">
              <a:extLst>
                <a:ext uri="{FF2B5EF4-FFF2-40B4-BE49-F238E27FC236}">
                  <a16:creationId xmlns:a16="http://schemas.microsoft.com/office/drawing/2014/main" id="{86603571-8D1F-BCF4-406A-60434032A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" y="2697"/>
              <a:ext cx="1047" cy="829"/>
            </a:xfrm>
            <a:custGeom>
              <a:avLst/>
              <a:gdLst>
                <a:gd name="T0" fmla="*/ 10 w 1047"/>
                <a:gd name="T1" fmla="*/ 829 h 829"/>
                <a:gd name="T2" fmla="*/ 0 w 1047"/>
                <a:gd name="T3" fmla="*/ 823 h 829"/>
                <a:gd name="T4" fmla="*/ 523 w 1047"/>
                <a:gd name="T5" fmla="*/ 0 h 829"/>
                <a:gd name="T6" fmla="*/ 1047 w 1047"/>
                <a:gd name="T7" fmla="*/ 823 h 829"/>
                <a:gd name="T8" fmla="*/ 1036 w 1047"/>
                <a:gd name="T9" fmla="*/ 829 h 829"/>
                <a:gd name="T10" fmla="*/ 523 w 1047"/>
                <a:gd name="T11" fmla="*/ 23 h 829"/>
                <a:gd name="T12" fmla="*/ 10 w 1047"/>
                <a:gd name="T13" fmla="*/ 829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7" h="829">
                  <a:moveTo>
                    <a:pt x="10" y="829"/>
                  </a:moveTo>
                  <a:lnTo>
                    <a:pt x="0" y="823"/>
                  </a:lnTo>
                  <a:lnTo>
                    <a:pt x="523" y="0"/>
                  </a:lnTo>
                  <a:lnTo>
                    <a:pt x="1047" y="823"/>
                  </a:lnTo>
                  <a:lnTo>
                    <a:pt x="1036" y="829"/>
                  </a:lnTo>
                  <a:lnTo>
                    <a:pt x="523" y="23"/>
                  </a:lnTo>
                  <a:lnTo>
                    <a:pt x="10" y="829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1" name="Rectangle 82">
              <a:extLst>
                <a:ext uri="{FF2B5EF4-FFF2-40B4-BE49-F238E27FC236}">
                  <a16:creationId xmlns:a16="http://schemas.microsoft.com/office/drawing/2014/main" id="{4103E30F-AB93-B879-D5ED-4C3193B39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4" y="2521"/>
              <a:ext cx="24" cy="212"/>
            </a:xfrm>
            <a:prstGeom prst="rect">
              <a:avLst/>
            </a:pr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CBB5B126-6D68-24C9-4F6D-FD727009E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" y="2466"/>
              <a:ext cx="68" cy="152"/>
            </a:xfrm>
            <a:custGeom>
              <a:avLst/>
              <a:gdLst>
                <a:gd name="T0" fmla="*/ 51 w 51"/>
                <a:gd name="T1" fmla="*/ 113 h 113"/>
                <a:gd name="T2" fmla="*/ 0 w 51"/>
                <a:gd name="T3" fmla="*/ 113 h 113"/>
                <a:gd name="T4" fmla="*/ 0 w 51"/>
                <a:gd name="T5" fmla="*/ 25 h 113"/>
                <a:gd name="T6" fmla="*/ 26 w 51"/>
                <a:gd name="T7" fmla="*/ 0 h 113"/>
                <a:gd name="T8" fmla="*/ 26 w 51"/>
                <a:gd name="T9" fmla="*/ 0 h 113"/>
                <a:gd name="T10" fmla="*/ 51 w 51"/>
                <a:gd name="T11" fmla="*/ 25 h 113"/>
                <a:gd name="T12" fmla="*/ 51 w 51"/>
                <a:gd name="T1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113">
                  <a:moveTo>
                    <a:pt x="51" y="113"/>
                  </a:moveTo>
                  <a:cubicBezTo>
                    <a:pt x="0" y="113"/>
                    <a:pt x="0" y="113"/>
                    <a:pt x="0" y="11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51" y="11"/>
                    <a:pt x="51" y="25"/>
                  </a:cubicBezTo>
                  <a:lnTo>
                    <a:pt x="51" y="113"/>
                  </a:ln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E1FEE570-0293-7535-7B6A-09E9AE717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" y="3988"/>
              <a:ext cx="1389" cy="86"/>
            </a:xfrm>
            <a:custGeom>
              <a:avLst/>
              <a:gdLst>
                <a:gd name="T0" fmla="*/ 1034 w 1034"/>
                <a:gd name="T1" fmla="*/ 64 h 64"/>
                <a:gd name="T2" fmla="*/ 0 w 1034"/>
                <a:gd name="T3" fmla="*/ 64 h 64"/>
                <a:gd name="T4" fmla="*/ 0 w 1034"/>
                <a:gd name="T5" fmla="*/ 64 h 64"/>
                <a:gd name="T6" fmla="*/ 64 w 1034"/>
                <a:gd name="T7" fmla="*/ 0 h 64"/>
                <a:gd name="T8" fmla="*/ 969 w 1034"/>
                <a:gd name="T9" fmla="*/ 0 h 64"/>
                <a:gd name="T10" fmla="*/ 1034 w 1034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4" h="64">
                  <a:moveTo>
                    <a:pt x="103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1005" y="0"/>
                    <a:pt x="1034" y="29"/>
                    <a:pt x="1034" y="64"/>
                  </a:cubicBezTo>
                  <a:close/>
                </a:path>
              </a:pathLst>
            </a:custGeom>
            <a:solidFill>
              <a:srgbClr val="2C48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4" name="Freeform 85">
              <a:extLst>
                <a:ext uri="{FF2B5EF4-FFF2-40B4-BE49-F238E27FC236}">
                  <a16:creationId xmlns:a16="http://schemas.microsoft.com/office/drawing/2014/main" id="{0362BB66-4197-5B9A-4DB5-598E7152D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3089"/>
              <a:ext cx="342" cy="259"/>
            </a:xfrm>
            <a:custGeom>
              <a:avLst/>
              <a:gdLst>
                <a:gd name="T0" fmla="*/ 79 w 254"/>
                <a:gd name="T1" fmla="*/ 164 h 192"/>
                <a:gd name="T2" fmla="*/ 139 w 254"/>
                <a:gd name="T3" fmla="*/ 192 h 192"/>
                <a:gd name="T4" fmla="*/ 199 w 254"/>
                <a:gd name="T5" fmla="*/ 125 h 192"/>
                <a:gd name="T6" fmla="*/ 182 w 254"/>
                <a:gd name="T7" fmla="*/ 67 h 192"/>
                <a:gd name="T8" fmla="*/ 128 w 254"/>
                <a:gd name="T9" fmla="*/ 5 h 192"/>
                <a:gd name="T10" fmla="*/ 103 w 254"/>
                <a:gd name="T11" fmla="*/ 8 h 192"/>
                <a:gd name="T12" fmla="*/ 79 w 254"/>
                <a:gd name="T13" fmla="*/ 16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192">
                  <a:moveTo>
                    <a:pt x="79" y="164"/>
                  </a:moveTo>
                  <a:cubicBezTo>
                    <a:pt x="76" y="159"/>
                    <a:pt x="138" y="140"/>
                    <a:pt x="139" y="192"/>
                  </a:cubicBezTo>
                  <a:cubicBezTo>
                    <a:pt x="139" y="192"/>
                    <a:pt x="254" y="189"/>
                    <a:pt x="199" y="125"/>
                  </a:cubicBezTo>
                  <a:cubicBezTo>
                    <a:pt x="180" y="102"/>
                    <a:pt x="182" y="84"/>
                    <a:pt x="182" y="67"/>
                  </a:cubicBezTo>
                  <a:cubicBezTo>
                    <a:pt x="183" y="50"/>
                    <a:pt x="170" y="0"/>
                    <a:pt x="128" y="5"/>
                  </a:cubicBezTo>
                  <a:cubicBezTo>
                    <a:pt x="128" y="5"/>
                    <a:pt x="117" y="0"/>
                    <a:pt x="103" y="8"/>
                  </a:cubicBezTo>
                  <a:cubicBezTo>
                    <a:pt x="71" y="24"/>
                    <a:pt x="0" y="183"/>
                    <a:pt x="79" y="164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5" name="Freeform 86">
              <a:extLst>
                <a:ext uri="{FF2B5EF4-FFF2-40B4-BE49-F238E27FC236}">
                  <a16:creationId xmlns:a16="http://schemas.microsoft.com/office/drawing/2014/main" id="{0AD7C615-AABE-B4DD-B0AE-3432B606E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" y="3360"/>
              <a:ext cx="60" cy="28"/>
            </a:xfrm>
            <a:custGeom>
              <a:avLst/>
              <a:gdLst>
                <a:gd name="T0" fmla="*/ 0 w 45"/>
                <a:gd name="T1" fmla="*/ 15 h 21"/>
                <a:gd name="T2" fmla="*/ 13 w 45"/>
                <a:gd name="T3" fmla="*/ 3 h 21"/>
                <a:gd name="T4" fmla="*/ 30 w 45"/>
                <a:gd name="T5" fmla="*/ 2 h 21"/>
                <a:gd name="T6" fmla="*/ 21 w 45"/>
                <a:gd name="T7" fmla="*/ 6 h 21"/>
                <a:gd name="T8" fmla="*/ 34 w 45"/>
                <a:gd name="T9" fmla="*/ 9 h 21"/>
                <a:gd name="T10" fmla="*/ 45 w 45"/>
                <a:gd name="T11" fmla="*/ 11 h 21"/>
                <a:gd name="T12" fmla="*/ 22 w 45"/>
                <a:gd name="T13" fmla="*/ 18 h 21"/>
                <a:gd name="T14" fmla="*/ 2 w 45"/>
                <a:gd name="T15" fmla="*/ 21 h 21"/>
                <a:gd name="T16" fmla="*/ 0 w 45"/>
                <a:gd name="T17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">
                  <a:moveTo>
                    <a:pt x="0" y="15"/>
                  </a:moveTo>
                  <a:cubicBezTo>
                    <a:pt x="0" y="15"/>
                    <a:pt x="7" y="3"/>
                    <a:pt x="13" y="3"/>
                  </a:cubicBezTo>
                  <a:cubicBezTo>
                    <a:pt x="19" y="3"/>
                    <a:pt x="30" y="0"/>
                    <a:pt x="30" y="2"/>
                  </a:cubicBezTo>
                  <a:cubicBezTo>
                    <a:pt x="29" y="4"/>
                    <a:pt x="22" y="4"/>
                    <a:pt x="21" y="6"/>
                  </a:cubicBezTo>
                  <a:cubicBezTo>
                    <a:pt x="20" y="7"/>
                    <a:pt x="31" y="9"/>
                    <a:pt x="34" y="9"/>
                  </a:cubicBezTo>
                  <a:cubicBezTo>
                    <a:pt x="38" y="9"/>
                    <a:pt x="45" y="9"/>
                    <a:pt x="45" y="11"/>
                  </a:cubicBezTo>
                  <a:cubicBezTo>
                    <a:pt x="45" y="12"/>
                    <a:pt x="31" y="19"/>
                    <a:pt x="22" y="18"/>
                  </a:cubicBezTo>
                  <a:cubicBezTo>
                    <a:pt x="13" y="17"/>
                    <a:pt x="2" y="21"/>
                    <a:pt x="2" y="21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6" name="Freeform 87">
              <a:extLst>
                <a:ext uri="{FF2B5EF4-FFF2-40B4-BE49-F238E27FC236}">
                  <a16:creationId xmlns:a16="http://schemas.microsoft.com/office/drawing/2014/main" id="{9B641FA5-6784-AAB3-9B0F-871F506CC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262"/>
              <a:ext cx="156" cy="182"/>
            </a:xfrm>
            <a:custGeom>
              <a:avLst/>
              <a:gdLst>
                <a:gd name="T0" fmla="*/ 0 w 116"/>
                <a:gd name="T1" fmla="*/ 91 h 136"/>
                <a:gd name="T2" fmla="*/ 12 w 116"/>
                <a:gd name="T3" fmla="*/ 109 h 136"/>
                <a:gd name="T4" fmla="*/ 51 w 116"/>
                <a:gd name="T5" fmla="*/ 135 h 136"/>
                <a:gd name="T6" fmla="*/ 75 w 116"/>
                <a:gd name="T7" fmla="*/ 131 h 136"/>
                <a:gd name="T8" fmla="*/ 75 w 116"/>
                <a:gd name="T9" fmla="*/ 131 h 136"/>
                <a:gd name="T10" fmla="*/ 112 w 116"/>
                <a:gd name="T11" fmla="*/ 101 h 136"/>
                <a:gd name="T12" fmla="*/ 110 w 116"/>
                <a:gd name="T13" fmla="*/ 84 h 136"/>
                <a:gd name="T14" fmla="*/ 63 w 116"/>
                <a:gd name="T15" fmla="*/ 91 h 136"/>
                <a:gd name="T16" fmla="*/ 30 w 116"/>
                <a:gd name="T17" fmla="*/ 13 h 136"/>
                <a:gd name="T18" fmla="*/ 5 w 116"/>
                <a:gd name="T19" fmla="*/ 0 h 136"/>
                <a:gd name="T20" fmla="*/ 0 w 116"/>
                <a:gd name="T21" fmla="*/ 9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36">
                  <a:moveTo>
                    <a:pt x="0" y="91"/>
                  </a:moveTo>
                  <a:cubicBezTo>
                    <a:pt x="0" y="91"/>
                    <a:pt x="4" y="99"/>
                    <a:pt x="12" y="109"/>
                  </a:cubicBezTo>
                  <a:cubicBezTo>
                    <a:pt x="20" y="120"/>
                    <a:pt x="34" y="133"/>
                    <a:pt x="51" y="135"/>
                  </a:cubicBezTo>
                  <a:cubicBezTo>
                    <a:pt x="60" y="136"/>
                    <a:pt x="68" y="135"/>
                    <a:pt x="75" y="131"/>
                  </a:cubicBezTo>
                  <a:cubicBezTo>
                    <a:pt x="75" y="131"/>
                    <a:pt x="75" y="131"/>
                    <a:pt x="75" y="131"/>
                  </a:cubicBezTo>
                  <a:cubicBezTo>
                    <a:pt x="96" y="122"/>
                    <a:pt x="112" y="101"/>
                    <a:pt x="112" y="101"/>
                  </a:cubicBezTo>
                  <a:cubicBezTo>
                    <a:pt x="116" y="91"/>
                    <a:pt x="110" y="84"/>
                    <a:pt x="110" y="84"/>
                  </a:cubicBezTo>
                  <a:cubicBezTo>
                    <a:pt x="110" y="84"/>
                    <a:pt x="67" y="93"/>
                    <a:pt x="63" y="91"/>
                  </a:cubicBezTo>
                  <a:cubicBezTo>
                    <a:pt x="59" y="89"/>
                    <a:pt x="36" y="21"/>
                    <a:pt x="30" y="13"/>
                  </a:cubicBezTo>
                  <a:cubicBezTo>
                    <a:pt x="24" y="4"/>
                    <a:pt x="5" y="0"/>
                    <a:pt x="5" y="0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B3C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7" name="Freeform 88">
              <a:extLst>
                <a:ext uri="{FF2B5EF4-FFF2-40B4-BE49-F238E27FC236}">
                  <a16:creationId xmlns:a16="http://schemas.microsoft.com/office/drawing/2014/main" id="{1E31C0BD-9E83-635B-E9C3-DB1EA567F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3369"/>
              <a:ext cx="89" cy="75"/>
            </a:xfrm>
            <a:custGeom>
              <a:avLst/>
              <a:gdLst>
                <a:gd name="T0" fmla="*/ 3 w 66"/>
                <a:gd name="T1" fmla="*/ 29 h 56"/>
                <a:gd name="T2" fmla="*/ 42 w 66"/>
                <a:gd name="T3" fmla="*/ 55 h 56"/>
                <a:gd name="T4" fmla="*/ 66 w 66"/>
                <a:gd name="T5" fmla="*/ 51 h 56"/>
                <a:gd name="T6" fmla="*/ 36 w 66"/>
                <a:gd name="T7" fmla="*/ 39 h 56"/>
                <a:gd name="T8" fmla="*/ 6 w 66"/>
                <a:gd name="T9" fmla="*/ 8 h 56"/>
                <a:gd name="T10" fmla="*/ 3 w 66"/>
                <a:gd name="T11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6">
                  <a:moveTo>
                    <a:pt x="3" y="29"/>
                  </a:moveTo>
                  <a:cubicBezTo>
                    <a:pt x="11" y="40"/>
                    <a:pt x="25" y="53"/>
                    <a:pt x="42" y="55"/>
                  </a:cubicBezTo>
                  <a:cubicBezTo>
                    <a:pt x="51" y="56"/>
                    <a:pt x="59" y="55"/>
                    <a:pt x="66" y="51"/>
                  </a:cubicBezTo>
                  <a:cubicBezTo>
                    <a:pt x="65" y="52"/>
                    <a:pt x="44" y="54"/>
                    <a:pt x="36" y="39"/>
                  </a:cubicBezTo>
                  <a:cubicBezTo>
                    <a:pt x="28" y="24"/>
                    <a:pt x="18" y="0"/>
                    <a:pt x="6" y="8"/>
                  </a:cubicBezTo>
                  <a:cubicBezTo>
                    <a:pt x="0" y="11"/>
                    <a:pt x="1" y="20"/>
                    <a:pt x="3" y="29"/>
                  </a:cubicBezTo>
                  <a:close/>
                </a:path>
              </a:pathLst>
            </a:custGeom>
            <a:solidFill>
              <a:srgbClr val="9BB8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8" name="Freeform 89">
              <a:extLst>
                <a:ext uri="{FF2B5EF4-FFF2-40B4-BE49-F238E27FC236}">
                  <a16:creationId xmlns:a16="http://schemas.microsoft.com/office/drawing/2014/main" id="{F9112D52-4ECF-9F0A-1E42-92E42D769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3992"/>
              <a:ext cx="85" cy="87"/>
            </a:xfrm>
            <a:custGeom>
              <a:avLst/>
              <a:gdLst>
                <a:gd name="T0" fmla="*/ 13 w 63"/>
                <a:gd name="T1" fmla="*/ 5 h 65"/>
                <a:gd name="T2" fmla="*/ 3 w 63"/>
                <a:gd name="T3" fmla="*/ 25 h 65"/>
                <a:gd name="T4" fmla="*/ 18 w 63"/>
                <a:gd name="T5" fmla="*/ 50 h 65"/>
                <a:gd name="T6" fmla="*/ 32 w 63"/>
                <a:gd name="T7" fmla="*/ 65 h 65"/>
                <a:gd name="T8" fmla="*/ 59 w 63"/>
                <a:gd name="T9" fmla="*/ 65 h 65"/>
                <a:gd name="T10" fmla="*/ 53 w 63"/>
                <a:gd name="T11" fmla="*/ 56 h 65"/>
                <a:gd name="T12" fmla="*/ 40 w 63"/>
                <a:gd name="T13" fmla="*/ 31 h 65"/>
                <a:gd name="T14" fmla="*/ 39 w 63"/>
                <a:gd name="T15" fmla="*/ 5 h 65"/>
                <a:gd name="T16" fmla="*/ 18 w 63"/>
                <a:gd name="T17" fmla="*/ 0 h 65"/>
                <a:gd name="T18" fmla="*/ 13 w 63"/>
                <a:gd name="T1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5">
                  <a:moveTo>
                    <a:pt x="13" y="5"/>
                  </a:moveTo>
                  <a:cubicBezTo>
                    <a:pt x="13" y="5"/>
                    <a:pt x="0" y="17"/>
                    <a:pt x="3" y="25"/>
                  </a:cubicBezTo>
                  <a:cubicBezTo>
                    <a:pt x="5" y="34"/>
                    <a:pt x="17" y="39"/>
                    <a:pt x="18" y="50"/>
                  </a:cubicBezTo>
                  <a:cubicBezTo>
                    <a:pt x="20" y="60"/>
                    <a:pt x="26" y="65"/>
                    <a:pt x="32" y="65"/>
                  </a:cubicBezTo>
                  <a:cubicBezTo>
                    <a:pt x="38" y="65"/>
                    <a:pt x="59" y="65"/>
                    <a:pt x="59" y="65"/>
                  </a:cubicBezTo>
                  <a:cubicBezTo>
                    <a:pt x="59" y="65"/>
                    <a:pt x="63" y="58"/>
                    <a:pt x="53" y="56"/>
                  </a:cubicBezTo>
                  <a:cubicBezTo>
                    <a:pt x="43" y="54"/>
                    <a:pt x="39" y="42"/>
                    <a:pt x="40" y="31"/>
                  </a:cubicBezTo>
                  <a:cubicBezTo>
                    <a:pt x="41" y="20"/>
                    <a:pt x="39" y="5"/>
                    <a:pt x="39" y="5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9" name="Freeform 90">
              <a:extLst>
                <a:ext uri="{FF2B5EF4-FFF2-40B4-BE49-F238E27FC236}">
                  <a16:creationId xmlns:a16="http://schemas.microsoft.com/office/drawing/2014/main" id="{CE116F05-2E3B-3B68-1E0F-C7BF94E2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" y="4005"/>
              <a:ext cx="105" cy="71"/>
            </a:xfrm>
            <a:custGeom>
              <a:avLst/>
              <a:gdLst>
                <a:gd name="T0" fmla="*/ 4 w 78"/>
                <a:gd name="T1" fmla="*/ 0 h 53"/>
                <a:gd name="T2" fmla="*/ 5 w 78"/>
                <a:gd name="T3" fmla="*/ 53 h 53"/>
                <a:gd name="T4" fmla="*/ 78 w 78"/>
                <a:gd name="T5" fmla="*/ 53 h 53"/>
                <a:gd name="T6" fmla="*/ 66 w 78"/>
                <a:gd name="T7" fmla="*/ 43 h 53"/>
                <a:gd name="T8" fmla="*/ 31 w 78"/>
                <a:gd name="T9" fmla="*/ 19 h 53"/>
                <a:gd name="T10" fmla="*/ 4 w 78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53">
                  <a:moveTo>
                    <a:pt x="4" y="0"/>
                  </a:moveTo>
                  <a:cubicBezTo>
                    <a:pt x="4" y="0"/>
                    <a:pt x="0" y="50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8" y="53"/>
                    <a:pt x="78" y="44"/>
                    <a:pt x="66" y="43"/>
                  </a:cubicBezTo>
                  <a:cubicBezTo>
                    <a:pt x="55" y="41"/>
                    <a:pt x="34" y="34"/>
                    <a:pt x="31" y="19"/>
                  </a:cubicBezTo>
                  <a:cubicBezTo>
                    <a:pt x="27" y="4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187C01-DD89-8B03-7A55-356C4E962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8" y="3198"/>
              <a:ext cx="203" cy="410"/>
            </a:xfrm>
            <a:custGeom>
              <a:avLst/>
              <a:gdLst>
                <a:gd name="T0" fmla="*/ 9 w 151"/>
                <a:gd name="T1" fmla="*/ 242 h 305"/>
                <a:gd name="T2" fmla="*/ 31 w 151"/>
                <a:gd name="T3" fmla="*/ 188 h 305"/>
                <a:gd name="T4" fmla="*/ 35 w 151"/>
                <a:gd name="T5" fmla="*/ 44 h 305"/>
                <a:gd name="T6" fmla="*/ 42 w 151"/>
                <a:gd name="T7" fmla="*/ 43 h 305"/>
                <a:gd name="T8" fmla="*/ 56 w 151"/>
                <a:gd name="T9" fmla="*/ 31 h 305"/>
                <a:gd name="T10" fmla="*/ 60 w 151"/>
                <a:gd name="T11" fmla="*/ 0 h 305"/>
                <a:gd name="T12" fmla="*/ 62 w 151"/>
                <a:gd name="T13" fmla="*/ 1 h 305"/>
                <a:gd name="T14" fmla="*/ 94 w 151"/>
                <a:gd name="T15" fmla="*/ 7 h 305"/>
                <a:gd name="T16" fmla="*/ 93 w 151"/>
                <a:gd name="T17" fmla="*/ 27 h 305"/>
                <a:gd name="T18" fmla="*/ 93 w 151"/>
                <a:gd name="T19" fmla="*/ 27 h 305"/>
                <a:gd name="T20" fmla="*/ 107 w 151"/>
                <a:gd name="T21" fmla="*/ 45 h 305"/>
                <a:gd name="T22" fmla="*/ 114 w 151"/>
                <a:gd name="T23" fmla="*/ 47 h 305"/>
                <a:gd name="T24" fmla="*/ 128 w 151"/>
                <a:gd name="T25" fmla="*/ 115 h 305"/>
                <a:gd name="T26" fmla="*/ 129 w 151"/>
                <a:gd name="T27" fmla="*/ 234 h 305"/>
                <a:gd name="T28" fmla="*/ 9 w 151"/>
                <a:gd name="T29" fmla="*/ 24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305">
                  <a:moveTo>
                    <a:pt x="9" y="242"/>
                  </a:moveTo>
                  <a:cubicBezTo>
                    <a:pt x="24" y="208"/>
                    <a:pt x="33" y="199"/>
                    <a:pt x="31" y="188"/>
                  </a:cubicBezTo>
                  <a:cubicBezTo>
                    <a:pt x="30" y="181"/>
                    <a:pt x="35" y="44"/>
                    <a:pt x="35" y="44"/>
                  </a:cubicBezTo>
                  <a:cubicBezTo>
                    <a:pt x="37" y="44"/>
                    <a:pt x="40" y="43"/>
                    <a:pt x="42" y="43"/>
                  </a:cubicBezTo>
                  <a:cubicBezTo>
                    <a:pt x="48" y="41"/>
                    <a:pt x="53" y="37"/>
                    <a:pt x="56" y="31"/>
                  </a:cubicBezTo>
                  <a:cubicBezTo>
                    <a:pt x="58" y="24"/>
                    <a:pt x="60" y="14"/>
                    <a:pt x="60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7"/>
                    <a:pt x="93" y="17"/>
                    <a:pt x="93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35"/>
                    <a:pt x="99" y="43"/>
                    <a:pt x="107" y="45"/>
                  </a:cubicBezTo>
                  <a:cubicBezTo>
                    <a:pt x="111" y="46"/>
                    <a:pt x="114" y="47"/>
                    <a:pt x="114" y="47"/>
                  </a:cubicBezTo>
                  <a:cubicBezTo>
                    <a:pt x="114" y="47"/>
                    <a:pt x="126" y="81"/>
                    <a:pt x="128" y="115"/>
                  </a:cubicBezTo>
                  <a:cubicBezTo>
                    <a:pt x="131" y="150"/>
                    <a:pt x="107" y="165"/>
                    <a:pt x="129" y="234"/>
                  </a:cubicBezTo>
                  <a:cubicBezTo>
                    <a:pt x="151" y="305"/>
                    <a:pt x="0" y="260"/>
                    <a:pt x="9" y="242"/>
                  </a:cubicBez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A95EAA05-1605-046E-1CFA-C47CACC8D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205"/>
              <a:ext cx="46" cy="30"/>
            </a:xfrm>
            <a:custGeom>
              <a:avLst/>
              <a:gdLst>
                <a:gd name="T0" fmla="*/ 34 w 34"/>
                <a:gd name="T1" fmla="*/ 2 h 22"/>
                <a:gd name="T2" fmla="*/ 33 w 34"/>
                <a:gd name="T3" fmla="*/ 22 h 22"/>
                <a:gd name="T4" fmla="*/ 0 w 34"/>
                <a:gd name="T5" fmla="*/ 0 h 22"/>
                <a:gd name="T6" fmla="*/ 34 w 34"/>
                <a:gd name="T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2">
                  <a:moveTo>
                    <a:pt x="34" y="2"/>
                  </a:moveTo>
                  <a:cubicBezTo>
                    <a:pt x="34" y="2"/>
                    <a:pt x="33" y="12"/>
                    <a:pt x="33" y="22"/>
                  </a:cubicBezTo>
                  <a:cubicBezTo>
                    <a:pt x="15" y="21"/>
                    <a:pt x="2" y="10"/>
                    <a:pt x="0" y="0"/>
                  </a:cubicBezTo>
                  <a:lnTo>
                    <a:pt x="34" y="2"/>
                  </a:lnTo>
                  <a:close/>
                </a:path>
              </a:pathLst>
            </a:custGeom>
            <a:solidFill>
              <a:srgbClr val="E894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F746FD41-F0B5-F508-AA7A-46E7BB8CA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" y="3119"/>
              <a:ext cx="117" cy="118"/>
            </a:xfrm>
            <a:custGeom>
              <a:avLst/>
              <a:gdLst>
                <a:gd name="T0" fmla="*/ 78 w 87"/>
                <a:gd name="T1" fmla="*/ 66 h 88"/>
                <a:gd name="T2" fmla="*/ 28 w 87"/>
                <a:gd name="T3" fmla="*/ 65 h 88"/>
                <a:gd name="T4" fmla="*/ 23 w 87"/>
                <a:gd name="T5" fmla="*/ 15 h 88"/>
                <a:gd name="T6" fmla="*/ 62 w 87"/>
                <a:gd name="T7" fmla="*/ 12 h 88"/>
                <a:gd name="T8" fmla="*/ 78 w 87"/>
                <a:gd name="T9" fmla="*/ 6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8">
                  <a:moveTo>
                    <a:pt x="78" y="66"/>
                  </a:moveTo>
                  <a:cubicBezTo>
                    <a:pt x="78" y="66"/>
                    <a:pt x="41" y="88"/>
                    <a:pt x="28" y="65"/>
                  </a:cubicBezTo>
                  <a:cubicBezTo>
                    <a:pt x="14" y="43"/>
                    <a:pt x="0" y="30"/>
                    <a:pt x="23" y="15"/>
                  </a:cubicBezTo>
                  <a:cubicBezTo>
                    <a:pt x="45" y="0"/>
                    <a:pt x="55" y="6"/>
                    <a:pt x="62" y="12"/>
                  </a:cubicBezTo>
                  <a:cubicBezTo>
                    <a:pt x="68" y="19"/>
                    <a:pt x="87" y="59"/>
                    <a:pt x="78" y="66"/>
                  </a:cubicBez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6DEA6F22-6496-7622-8AE8-D86EC24DD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" y="3114"/>
              <a:ext cx="70" cy="90"/>
            </a:xfrm>
            <a:custGeom>
              <a:avLst/>
              <a:gdLst>
                <a:gd name="T0" fmla="*/ 46 w 52"/>
                <a:gd name="T1" fmla="*/ 8 h 67"/>
                <a:gd name="T2" fmla="*/ 39 w 52"/>
                <a:gd name="T3" fmla="*/ 54 h 67"/>
                <a:gd name="T4" fmla="*/ 17 w 52"/>
                <a:gd name="T5" fmla="*/ 67 h 67"/>
                <a:gd name="T6" fmla="*/ 0 w 52"/>
                <a:gd name="T7" fmla="*/ 28 h 67"/>
                <a:gd name="T8" fmla="*/ 46 w 52"/>
                <a:gd name="T9" fmla="*/ 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7">
                  <a:moveTo>
                    <a:pt x="46" y="8"/>
                  </a:moveTo>
                  <a:cubicBezTo>
                    <a:pt x="46" y="8"/>
                    <a:pt x="52" y="41"/>
                    <a:pt x="39" y="54"/>
                  </a:cubicBezTo>
                  <a:cubicBezTo>
                    <a:pt x="26" y="67"/>
                    <a:pt x="17" y="67"/>
                    <a:pt x="17" y="67"/>
                  </a:cubicBezTo>
                  <a:cubicBezTo>
                    <a:pt x="17" y="67"/>
                    <a:pt x="7" y="45"/>
                    <a:pt x="0" y="28"/>
                  </a:cubicBezTo>
                  <a:cubicBezTo>
                    <a:pt x="0" y="28"/>
                    <a:pt x="31" y="0"/>
                    <a:pt x="46" y="8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9F05B404-8755-4721-7C35-5131A4A55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112"/>
              <a:ext cx="46" cy="45"/>
            </a:xfrm>
            <a:custGeom>
              <a:avLst/>
              <a:gdLst>
                <a:gd name="T0" fmla="*/ 1 w 34"/>
                <a:gd name="T1" fmla="*/ 13 h 33"/>
                <a:gd name="T2" fmla="*/ 16 w 34"/>
                <a:gd name="T3" fmla="*/ 15 h 33"/>
                <a:gd name="T4" fmla="*/ 34 w 34"/>
                <a:gd name="T5" fmla="*/ 33 h 33"/>
                <a:gd name="T6" fmla="*/ 16 w 34"/>
                <a:gd name="T7" fmla="*/ 5 h 33"/>
                <a:gd name="T8" fmla="*/ 1 w 34"/>
                <a:gd name="T9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1" y="13"/>
                  </a:moveTo>
                  <a:cubicBezTo>
                    <a:pt x="1" y="13"/>
                    <a:pt x="10" y="11"/>
                    <a:pt x="16" y="15"/>
                  </a:cubicBezTo>
                  <a:cubicBezTo>
                    <a:pt x="23" y="19"/>
                    <a:pt x="29" y="24"/>
                    <a:pt x="34" y="33"/>
                  </a:cubicBezTo>
                  <a:cubicBezTo>
                    <a:pt x="34" y="33"/>
                    <a:pt x="31" y="10"/>
                    <a:pt x="16" y="5"/>
                  </a:cubicBezTo>
                  <a:cubicBezTo>
                    <a:pt x="0" y="0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7CD021E9-5B82-FAEB-FBBD-092DB4F94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" y="3257"/>
              <a:ext cx="186" cy="204"/>
            </a:xfrm>
            <a:custGeom>
              <a:avLst/>
              <a:gdLst>
                <a:gd name="T0" fmla="*/ 1 w 138"/>
                <a:gd name="T1" fmla="*/ 61 h 151"/>
                <a:gd name="T2" fmla="*/ 1 w 138"/>
                <a:gd name="T3" fmla="*/ 94 h 151"/>
                <a:gd name="T4" fmla="*/ 15 w 138"/>
                <a:gd name="T5" fmla="*/ 127 h 151"/>
                <a:gd name="T6" fmla="*/ 25 w 138"/>
                <a:gd name="T7" fmla="*/ 138 h 151"/>
                <a:gd name="T8" fmla="*/ 63 w 138"/>
                <a:gd name="T9" fmla="*/ 148 h 151"/>
                <a:gd name="T10" fmla="*/ 76 w 138"/>
                <a:gd name="T11" fmla="*/ 151 h 151"/>
                <a:gd name="T12" fmla="*/ 118 w 138"/>
                <a:gd name="T13" fmla="*/ 138 h 151"/>
                <a:gd name="T14" fmla="*/ 130 w 138"/>
                <a:gd name="T15" fmla="*/ 54 h 151"/>
                <a:gd name="T16" fmla="*/ 110 w 138"/>
                <a:gd name="T17" fmla="*/ 3 h 151"/>
                <a:gd name="T18" fmla="*/ 31 w 138"/>
                <a:gd name="T19" fmla="*/ 0 h 151"/>
                <a:gd name="T20" fmla="*/ 1 w 138"/>
                <a:gd name="T21" fmla="*/ 6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51">
                  <a:moveTo>
                    <a:pt x="1" y="61"/>
                  </a:moveTo>
                  <a:cubicBezTo>
                    <a:pt x="1" y="61"/>
                    <a:pt x="0" y="76"/>
                    <a:pt x="1" y="94"/>
                  </a:cubicBezTo>
                  <a:cubicBezTo>
                    <a:pt x="1" y="106"/>
                    <a:pt x="14" y="123"/>
                    <a:pt x="15" y="127"/>
                  </a:cubicBezTo>
                  <a:cubicBezTo>
                    <a:pt x="20" y="137"/>
                    <a:pt x="25" y="138"/>
                    <a:pt x="25" y="138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118" y="138"/>
                    <a:pt x="118" y="138"/>
                    <a:pt x="118" y="138"/>
                  </a:cubicBezTo>
                  <a:cubicBezTo>
                    <a:pt x="118" y="138"/>
                    <a:pt x="138" y="85"/>
                    <a:pt x="130" y="54"/>
                  </a:cubicBezTo>
                  <a:cubicBezTo>
                    <a:pt x="122" y="24"/>
                    <a:pt x="110" y="3"/>
                    <a:pt x="110" y="3"/>
                  </a:cubicBezTo>
                  <a:cubicBezTo>
                    <a:pt x="110" y="3"/>
                    <a:pt x="76" y="37"/>
                    <a:pt x="31" y="0"/>
                  </a:cubicBezTo>
                  <a:lnTo>
                    <a:pt x="1" y="61"/>
                  </a:lnTo>
                  <a:close/>
                </a:path>
              </a:pathLst>
            </a:custGeom>
            <a:solidFill>
              <a:srgbClr val="B3C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9BF1ECB5-C598-DFEA-49BE-2148E9CCB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" y="3374"/>
              <a:ext cx="90" cy="82"/>
            </a:xfrm>
            <a:custGeom>
              <a:avLst/>
              <a:gdLst>
                <a:gd name="T0" fmla="*/ 0 w 67"/>
                <a:gd name="T1" fmla="*/ 12 h 61"/>
                <a:gd name="T2" fmla="*/ 3 w 67"/>
                <a:gd name="T3" fmla="*/ 40 h 61"/>
                <a:gd name="T4" fmla="*/ 13 w 67"/>
                <a:gd name="T5" fmla="*/ 51 h 61"/>
                <a:gd name="T6" fmla="*/ 51 w 67"/>
                <a:gd name="T7" fmla="*/ 61 h 61"/>
                <a:gd name="T8" fmla="*/ 67 w 67"/>
                <a:gd name="T9" fmla="*/ 56 h 61"/>
                <a:gd name="T10" fmla="*/ 18 w 67"/>
                <a:gd name="T11" fmla="*/ 0 h 61"/>
                <a:gd name="T12" fmla="*/ 0 w 67"/>
                <a:gd name="T13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61">
                  <a:moveTo>
                    <a:pt x="0" y="12"/>
                  </a:moveTo>
                  <a:cubicBezTo>
                    <a:pt x="1" y="24"/>
                    <a:pt x="2" y="36"/>
                    <a:pt x="3" y="40"/>
                  </a:cubicBezTo>
                  <a:cubicBezTo>
                    <a:pt x="8" y="50"/>
                    <a:pt x="13" y="51"/>
                    <a:pt x="13" y="5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12" y="47"/>
                    <a:pt x="18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3CD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7" name="Freeform 98">
              <a:extLst>
                <a:ext uri="{FF2B5EF4-FFF2-40B4-BE49-F238E27FC236}">
                  <a16:creationId xmlns:a16="http://schemas.microsoft.com/office/drawing/2014/main" id="{CCD52332-0F05-58D4-5760-55D279073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454"/>
              <a:ext cx="134" cy="581"/>
            </a:xfrm>
            <a:custGeom>
              <a:avLst/>
              <a:gdLst>
                <a:gd name="T0" fmla="*/ 77 w 100"/>
                <a:gd name="T1" fmla="*/ 0 h 432"/>
                <a:gd name="T2" fmla="*/ 99 w 100"/>
                <a:gd name="T3" fmla="*/ 88 h 432"/>
                <a:gd name="T4" fmla="*/ 57 w 100"/>
                <a:gd name="T5" fmla="*/ 413 h 432"/>
                <a:gd name="T6" fmla="*/ 44 w 100"/>
                <a:gd name="T7" fmla="*/ 429 h 432"/>
                <a:gd name="T8" fmla="*/ 30 w 100"/>
                <a:gd name="T9" fmla="*/ 430 h 432"/>
                <a:gd name="T10" fmla="*/ 16 w 100"/>
                <a:gd name="T11" fmla="*/ 423 h 432"/>
                <a:gd name="T12" fmla="*/ 10 w 100"/>
                <a:gd name="T13" fmla="*/ 140 h 432"/>
                <a:gd name="T14" fmla="*/ 20 w 100"/>
                <a:gd name="T15" fmla="*/ 0 h 432"/>
                <a:gd name="T16" fmla="*/ 77 w 100"/>
                <a:gd name="T1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32">
                  <a:moveTo>
                    <a:pt x="77" y="0"/>
                  </a:moveTo>
                  <a:cubicBezTo>
                    <a:pt x="77" y="0"/>
                    <a:pt x="98" y="66"/>
                    <a:pt x="99" y="88"/>
                  </a:cubicBezTo>
                  <a:cubicBezTo>
                    <a:pt x="100" y="110"/>
                    <a:pt x="59" y="403"/>
                    <a:pt x="57" y="413"/>
                  </a:cubicBezTo>
                  <a:cubicBezTo>
                    <a:pt x="56" y="423"/>
                    <a:pt x="44" y="429"/>
                    <a:pt x="44" y="429"/>
                  </a:cubicBezTo>
                  <a:cubicBezTo>
                    <a:pt x="44" y="429"/>
                    <a:pt x="38" y="432"/>
                    <a:pt x="30" y="430"/>
                  </a:cubicBezTo>
                  <a:cubicBezTo>
                    <a:pt x="20" y="427"/>
                    <a:pt x="16" y="423"/>
                    <a:pt x="16" y="423"/>
                  </a:cubicBezTo>
                  <a:cubicBezTo>
                    <a:pt x="16" y="423"/>
                    <a:pt x="0" y="214"/>
                    <a:pt x="10" y="140"/>
                  </a:cubicBezTo>
                  <a:cubicBezTo>
                    <a:pt x="20" y="65"/>
                    <a:pt x="20" y="0"/>
                    <a:pt x="2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E7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8" name="Freeform 99">
              <a:extLst>
                <a:ext uri="{FF2B5EF4-FFF2-40B4-BE49-F238E27FC236}">
                  <a16:creationId xmlns:a16="http://schemas.microsoft.com/office/drawing/2014/main" id="{4F662BA2-C884-DDA0-EFA4-EABEE027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3451"/>
              <a:ext cx="217" cy="555"/>
            </a:xfrm>
            <a:custGeom>
              <a:avLst/>
              <a:gdLst>
                <a:gd name="T0" fmla="*/ 75 w 162"/>
                <a:gd name="T1" fmla="*/ 0 h 413"/>
                <a:gd name="T2" fmla="*/ 40 w 162"/>
                <a:gd name="T3" fmla="*/ 72 h 413"/>
                <a:gd name="T4" fmla="*/ 29 w 162"/>
                <a:gd name="T5" fmla="*/ 231 h 413"/>
                <a:gd name="T6" fmla="*/ 0 w 162"/>
                <a:gd name="T7" fmla="*/ 402 h 413"/>
                <a:gd name="T8" fmla="*/ 9 w 162"/>
                <a:gd name="T9" fmla="*/ 409 h 413"/>
                <a:gd name="T10" fmla="*/ 18 w 162"/>
                <a:gd name="T11" fmla="*/ 412 h 413"/>
                <a:gd name="T12" fmla="*/ 33 w 162"/>
                <a:gd name="T13" fmla="*/ 405 h 413"/>
                <a:gd name="T14" fmla="*/ 102 w 162"/>
                <a:gd name="T15" fmla="*/ 249 h 413"/>
                <a:gd name="T16" fmla="*/ 154 w 162"/>
                <a:gd name="T17" fmla="*/ 77 h 413"/>
                <a:gd name="T18" fmla="*/ 149 w 162"/>
                <a:gd name="T19" fmla="*/ 7 h 413"/>
                <a:gd name="T20" fmla="*/ 75 w 162"/>
                <a:gd name="T21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413">
                  <a:moveTo>
                    <a:pt x="75" y="0"/>
                  </a:moveTo>
                  <a:cubicBezTo>
                    <a:pt x="75" y="0"/>
                    <a:pt x="43" y="43"/>
                    <a:pt x="40" y="72"/>
                  </a:cubicBezTo>
                  <a:cubicBezTo>
                    <a:pt x="37" y="101"/>
                    <a:pt x="36" y="203"/>
                    <a:pt x="29" y="231"/>
                  </a:cubicBezTo>
                  <a:cubicBezTo>
                    <a:pt x="23" y="259"/>
                    <a:pt x="0" y="314"/>
                    <a:pt x="0" y="402"/>
                  </a:cubicBezTo>
                  <a:cubicBezTo>
                    <a:pt x="0" y="402"/>
                    <a:pt x="2" y="407"/>
                    <a:pt x="9" y="409"/>
                  </a:cubicBezTo>
                  <a:cubicBezTo>
                    <a:pt x="12" y="410"/>
                    <a:pt x="15" y="411"/>
                    <a:pt x="18" y="412"/>
                  </a:cubicBezTo>
                  <a:cubicBezTo>
                    <a:pt x="24" y="413"/>
                    <a:pt x="31" y="410"/>
                    <a:pt x="33" y="405"/>
                  </a:cubicBezTo>
                  <a:cubicBezTo>
                    <a:pt x="49" y="373"/>
                    <a:pt x="99" y="271"/>
                    <a:pt x="102" y="249"/>
                  </a:cubicBezTo>
                  <a:cubicBezTo>
                    <a:pt x="104" y="234"/>
                    <a:pt x="120" y="135"/>
                    <a:pt x="154" y="77"/>
                  </a:cubicBezTo>
                  <a:cubicBezTo>
                    <a:pt x="162" y="63"/>
                    <a:pt x="149" y="7"/>
                    <a:pt x="149" y="7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F49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9" name="Freeform 100">
              <a:extLst>
                <a:ext uri="{FF2B5EF4-FFF2-40B4-BE49-F238E27FC236}">
                  <a16:creationId xmlns:a16="http://schemas.microsoft.com/office/drawing/2014/main" id="{63659C83-34FD-7032-E7C2-D2E521582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3184"/>
              <a:ext cx="19" cy="14"/>
            </a:xfrm>
            <a:custGeom>
              <a:avLst/>
              <a:gdLst>
                <a:gd name="T0" fmla="*/ 0 w 14"/>
                <a:gd name="T1" fmla="*/ 8 h 11"/>
                <a:gd name="T2" fmla="*/ 9 w 14"/>
                <a:gd name="T3" fmla="*/ 6 h 11"/>
                <a:gd name="T4" fmla="*/ 13 w 14"/>
                <a:gd name="T5" fmla="*/ 0 h 11"/>
                <a:gd name="T6" fmla="*/ 0 w 14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0" y="8"/>
                  </a:moveTo>
                  <a:cubicBezTo>
                    <a:pt x="0" y="8"/>
                    <a:pt x="3" y="11"/>
                    <a:pt x="9" y="6"/>
                  </a:cubicBezTo>
                  <a:cubicBezTo>
                    <a:pt x="9" y="6"/>
                    <a:pt x="14" y="3"/>
                    <a:pt x="13" y="0"/>
                  </a:cubicBezTo>
                  <a:cubicBezTo>
                    <a:pt x="13" y="0"/>
                    <a:pt x="6" y="1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F90668A2-71F9-3ADA-2D20-745B6FDE2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40"/>
              <a:ext cx="134" cy="41"/>
            </a:xfrm>
            <a:custGeom>
              <a:avLst/>
              <a:gdLst>
                <a:gd name="T0" fmla="*/ 97 w 100"/>
                <a:gd name="T1" fmla="*/ 0 h 30"/>
                <a:gd name="T2" fmla="*/ 72 w 100"/>
                <a:gd name="T3" fmla="*/ 7 h 30"/>
                <a:gd name="T4" fmla="*/ 3 w 100"/>
                <a:gd name="T5" fmla="*/ 2 h 30"/>
                <a:gd name="T6" fmla="*/ 1 w 100"/>
                <a:gd name="T7" fmla="*/ 15 h 30"/>
                <a:gd name="T8" fmla="*/ 96 w 100"/>
                <a:gd name="T9" fmla="*/ 17 h 30"/>
                <a:gd name="T10" fmla="*/ 97 w 100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30">
                  <a:moveTo>
                    <a:pt x="97" y="0"/>
                  </a:moveTo>
                  <a:cubicBezTo>
                    <a:pt x="97" y="0"/>
                    <a:pt x="89" y="7"/>
                    <a:pt x="72" y="7"/>
                  </a:cubicBezTo>
                  <a:cubicBezTo>
                    <a:pt x="52" y="8"/>
                    <a:pt x="3" y="2"/>
                    <a:pt x="3" y="2"/>
                  </a:cubicBezTo>
                  <a:cubicBezTo>
                    <a:pt x="3" y="2"/>
                    <a:pt x="0" y="8"/>
                    <a:pt x="1" y="15"/>
                  </a:cubicBezTo>
                  <a:cubicBezTo>
                    <a:pt x="1" y="15"/>
                    <a:pt x="61" y="30"/>
                    <a:pt x="96" y="17"/>
                  </a:cubicBezTo>
                  <a:cubicBezTo>
                    <a:pt x="96" y="17"/>
                    <a:pt x="100" y="9"/>
                    <a:pt x="97" y="0"/>
                  </a:cubicBez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6173CC21-4C18-9905-D8E3-631A553E60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4" y="3446"/>
              <a:ext cx="24" cy="28"/>
            </a:xfrm>
            <a:custGeom>
              <a:avLst/>
              <a:gdLst>
                <a:gd name="T0" fmla="*/ 0 w 18"/>
                <a:gd name="T1" fmla="*/ 10 h 21"/>
                <a:gd name="T2" fmla="*/ 9 w 18"/>
                <a:gd name="T3" fmla="*/ 0 h 21"/>
                <a:gd name="T4" fmla="*/ 18 w 18"/>
                <a:gd name="T5" fmla="*/ 10 h 21"/>
                <a:gd name="T6" fmla="*/ 9 w 18"/>
                <a:gd name="T7" fmla="*/ 21 h 21"/>
                <a:gd name="T8" fmla="*/ 0 w 18"/>
                <a:gd name="T9" fmla="*/ 10 h 21"/>
                <a:gd name="T10" fmla="*/ 3 w 18"/>
                <a:gd name="T11" fmla="*/ 10 h 21"/>
                <a:gd name="T12" fmla="*/ 9 w 18"/>
                <a:gd name="T13" fmla="*/ 17 h 21"/>
                <a:gd name="T14" fmla="*/ 15 w 18"/>
                <a:gd name="T15" fmla="*/ 10 h 21"/>
                <a:gd name="T16" fmla="*/ 9 w 18"/>
                <a:gd name="T17" fmla="*/ 3 h 21"/>
                <a:gd name="T18" fmla="*/ 3 w 18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21">
                  <a:moveTo>
                    <a:pt x="0" y="10"/>
                  </a:moveTo>
                  <a:cubicBezTo>
                    <a:pt x="0" y="5"/>
                    <a:pt x="4" y="0"/>
                    <a:pt x="9" y="0"/>
                  </a:cubicBezTo>
                  <a:cubicBezTo>
                    <a:pt x="14" y="0"/>
                    <a:pt x="18" y="5"/>
                    <a:pt x="18" y="10"/>
                  </a:cubicBezTo>
                  <a:cubicBezTo>
                    <a:pt x="18" y="16"/>
                    <a:pt x="14" y="21"/>
                    <a:pt x="9" y="21"/>
                  </a:cubicBezTo>
                  <a:cubicBezTo>
                    <a:pt x="4" y="21"/>
                    <a:pt x="0" y="16"/>
                    <a:pt x="0" y="10"/>
                  </a:cubicBezTo>
                  <a:close/>
                  <a:moveTo>
                    <a:pt x="3" y="10"/>
                  </a:moveTo>
                  <a:cubicBezTo>
                    <a:pt x="3" y="14"/>
                    <a:pt x="5" y="17"/>
                    <a:pt x="9" y="17"/>
                  </a:cubicBezTo>
                  <a:cubicBezTo>
                    <a:pt x="12" y="17"/>
                    <a:pt x="15" y="14"/>
                    <a:pt x="15" y="10"/>
                  </a:cubicBezTo>
                  <a:cubicBezTo>
                    <a:pt x="15" y="6"/>
                    <a:pt x="12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2" name="Freeform 103">
              <a:extLst>
                <a:ext uri="{FF2B5EF4-FFF2-40B4-BE49-F238E27FC236}">
                  <a16:creationId xmlns:a16="http://schemas.microsoft.com/office/drawing/2014/main" id="{E0C2484C-B9A7-BC38-8B5A-BCDEC283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3344"/>
              <a:ext cx="182" cy="185"/>
            </a:xfrm>
            <a:custGeom>
              <a:avLst/>
              <a:gdLst>
                <a:gd name="T0" fmla="*/ 0 w 182"/>
                <a:gd name="T1" fmla="*/ 112 h 185"/>
                <a:gd name="T2" fmla="*/ 84 w 182"/>
                <a:gd name="T3" fmla="*/ 185 h 185"/>
                <a:gd name="T4" fmla="*/ 182 w 182"/>
                <a:gd name="T5" fmla="*/ 71 h 185"/>
                <a:gd name="T6" fmla="*/ 98 w 182"/>
                <a:gd name="T7" fmla="*/ 0 h 185"/>
                <a:gd name="T8" fmla="*/ 0 w 182"/>
                <a:gd name="T9" fmla="*/ 11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85">
                  <a:moveTo>
                    <a:pt x="0" y="112"/>
                  </a:moveTo>
                  <a:lnTo>
                    <a:pt x="84" y="185"/>
                  </a:lnTo>
                  <a:lnTo>
                    <a:pt x="182" y="71"/>
                  </a:lnTo>
                  <a:lnTo>
                    <a:pt x="98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6DA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3" name="Freeform 104">
              <a:extLst>
                <a:ext uri="{FF2B5EF4-FFF2-40B4-BE49-F238E27FC236}">
                  <a16:creationId xmlns:a16="http://schemas.microsoft.com/office/drawing/2014/main" id="{1C65819B-DD44-5617-B82A-7F44E5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456"/>
              <a:ext cx="36" cy="35"/>
            </a:xfrm>
            <a:custGeom>
              <a:avLst/>
              <a:gdLst>
                <a:gd name="T0" fmla="*/ 5 w 27"/>
                <a:gd name="T1" fmla="*/ 0 h 26"/>
                <a:gd name="T2" fmla="*/ 27 w 27"/>
                <a:gd name="T3" fmla="*/ 8 h 26"/>
                <a:gd name="T4" fmla="*/ 19 w 27"/>
                <a:gd name="T5" fmla="*/ 25 h 26"/>
                <a:gd name="T6" fmla="*/ 0 w 27"/>
                <a:gd name="T7" fmla="*/ 10 h 26"/>
                <a:gd name="T8" fmla="*/ 5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5" y="0"/>
                  </a:moveTo>
                  <a:cubicBezTo>
                    <a:pt x="5" y="0"/>
                    <a:pt x="27" y="3"/>
                    <a:pt x="27" y="8"/>
                  </a:cubicBezTo>
                  <a:cubicBezTo>
                    <a:pt x="27" y="14"/>
                    <a:pt x="22" y="25"/>
                    <a:pt x="19" y="25"/>
                  </a:cubicBezTo>
                  <a:cubicBezTo>
                    <a:pt x="16" y="26"/>
                    <a:pt x="0" y="10"/>
                    <a:pt x="0" y="1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4" name="Freeform 105">
              <a:extLst>
                <a:ext uri="{FF2B5EF4-FFF2-40B4-BE49-F238E27FC236}">
                  <a16:creationId xmlns:a16="http://schemas.microsoft.com/office/drawing/2014/main" id="{BDA9ED94-1A9D-C398-4DC3-F7B7623D4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3257"/>
              <a:ext cx="129" cy="217"/>
            </a:xfrm>
            <a:custGeom>
              <a:avLst/>
              <a:gdLst>
                <a:gd name="T0" fmla="*/ 75 w 96"/>
                <a:gd name="T1" fmla="*/ 0 h 161"/>
                <a:gd name="T2" fmla="*/ 33 w 96"/>
                <a:gd name="T3" fmla="*/ 30 h 161"/>
                <a:gd name="T4" fmla="*/ 0 w 96"/>
                <a:gd name="T5" fmla="*/ 114 h 161"/>
                <a:gd name="T6" fmla="*/ 78 w 96"/>
                <a:gd name="T7" fmla="*/ 161 h 161"/>
                <a:gd name="T8" fmla="*/ 84 w 96"/>
                <a:gd name="T9" fmla="*/ 148 h 161"/>
                <a:gd name="T10" fmla="*/ 43 w 96"/>
                <a:gd name="T11" fmla="*/ 108 h 161"/>
                <a:gd name="T12" fmla="*/ 86 w 96"/>
                <a:gd name="T13" fmla="*/ 54 h 161"/>
                <a:gd name="T14" fmla="*/ 75 w 96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61">
                  <a:moveTo>
                    <a:pt x="75" y="0"/>
                  </a:moveTo>
                  <a:cubicBezTo>
                    <a:pt x="75" y="0"/>
                    <a:pt x="45" y="2"/>
                    <a:pt x="33" y="30"/>
                  </a:cubicBezTo>
                  <a:cubicBezTo>
                    <a:pt x="22" y="59"/>
                    <a:pt x="0" y="106"/>
                    <a:pt x="0" y="114"/>
                  </a:cubicBezTo>
                  <a:cubicBezTo>
                    <a:pt x="0" y="122"/>
                    <a:pt x="12" y="146"/>
                    <a:pt x="78" y="161"/>
                  </a:cubicBezTo>
                  <a:cubicBezTo>
                    <a:pt x="78" y="161"/>
                    <a:pt x="85" y="153"/>
                    <a:pt x="84" y="148"/>
                  </a:cubicBezTo>
                  <a:cubicBezTo>
                    <a:pt x="84" y="148"/>
                    <a:pt x="43" y="112"/>
                    <a:pt x="43" y="108"/>
                  </a:cubicBezTo>
                  <a:cubicBezTo>
                    <a:pt x="43" y="100"/>
                    <a:pt x="50" y="90"/>
                    <a:pt x="86" y="54"/>
                  </a:cubicBezTo>
                  <a:cubicBezTo>
                    <a:pt x="96" y="44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B3C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5" name="Freeform 106">
              <a:extLst>
                <a:ext uri="{FF2B5EF4-FFF2-40B4-BE49-F238E27FC236}">
                  <a16:creationId xmlns:a16="http://schemas.microsoft.com/office/drawing/2014/main" id="{F4FD1EB5-B91C-2D46-885A-276FDFE1B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0" y="2650"/>
              <a:ext cx="82" cy="152"/>
            </a:xfrm>
            <a:custGeom>
              <a:avLst/>
              <a:gdLst>
                <a:gd name="T0" fmla="*/ 59 w 61"/>
                <a:gd name="T1" fmla="*/ 58 h 113"/>
                <a:gd name="T2" fmla="*/ 60 w 61"/>
                <a:gd name="T3" fmla="*/ 65 h 113"/>
                <a:gd name="T4" fmla="*/ 60 w 61"/>
                <a:gd name="T5" fmla="*/ 65 h 113"/>
                <a:gd name="T6" fmla="*/ 46 w 61"/>
                <a:gd name="T7" fmla="*/ 80 h 113"/>
                <a:gd name="T8" fmla="*/ 44 w 61"/>
                <a:gd name="T9" fmla="*/ 81 h 113"/>
                <a:gd name="T10" fmla="*/ 44 w 61"/>
                <a:gd name="T11" fmla="*/ 82 h 113"/>
                <a:gd name="T12" fmla="*/ 43 w 61"/>
                <a:gd name="T13" fmla="*/ 82 h 113"/>
                <a:gd name="T14" fmla="*/ 29 w 61"/>
                <a:gd name="T15" fmla="*/ 100 h 113"/>
                <a:gd name="T16" fmla="*/ 6 w 61"/>
                <a:gd name="T17" fmla="*/ 112 h 113"/>
                <a:gd name="T18" fmla="*/ 12 w 61"/>
                <a:gd name="T19" fmla="*/ 97 h 113"/>
                <a:gd name="T20" fmla="*/ 13 w 61"/>
                <a:gd name="T21" fmla="*/ 95 h 113"/>
                <a:gd name="T22" fmla="*/ 15 w 61"/>
                <a:gd name="T23" fmla="*/ 92 h 113"/>
                <a:gd name="T24" fmla="*/ 18 w 61"/>
                <a:gd name="T25" fmla="*/ 65 h 113"/>
                <a:gd name="T26" fmla="*/ 0 w 61"/>
                <a:gd name="T27" fmla="*/ 4 h 113"/>
                <a:gd name="T28" fmla="*/ 24 w 61"/>
                <a:gd name="T29" fmla="*/ 0 h 113"/>
                <a:gd name="T30" fmla="*/ 39 w 61"/>
                <a:gd name="T31" fmla="*/ 46 h 113"/>
                <a:gd name="T32" fmla="*/ 51 w 61"/>
                <a:gd name="T33" fmla="*/ 52 h 113"/>
                <a:gd name="T34" fmla="*/ 52 w 61"/>
                <a:gd name="T35" fmla="*/ 53 h 113"/>
                <a:gd name="T36" fmla="*/ 59 w 61"/>
                <a:gd name="T3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13">
                  <a:moveTo>
                    <a:pt x="59" y="58"/>
                  </a:moveTo>
                  <a:cubicBezTo>
                    <a:pt x="60" y="60"/>
                    <a:pt x="61" y="62"/>
                    <a:pt x="60" y="65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58" y="69"/>
                    <a:pt x="53" y="74"/>
                    <a:pt x="46" y="80"/>
                  </a:cubicBezTo>
                  <a:cubicBezTo>
                    <a:pt x="45" y="80"/>
                    <a:pt x="45" y="81"/>
                    <a:pt x="44" y="81"/>
                  </a:cubicBezTo>
                  <a:cubicBezTo>
                    <a:pt x="44" y="81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37" y="88"/>
                    <a:pt x="39" y="89"/>
                    <a:pt x="29" y="100"/>
                  </a:cubicBezTo>
                  <a:cubicBezTo>
                    <a:pt x="16" y="113"/>
                    <a:pt x="8" y="113"/>
                    <a:pt x="6" y="112"/>
                  </a:cubicBezTo>
                  <a:cubicBezTo>
                    <a:pt x="4" y="111"/>
                    <a:pt x="8" y="104"/>
                    <a:pt x="12" y="97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14" y="94"/>
                    <a:pt x="14" y="93"/>
                    <a:pt x="15" y="92"/>
                  </a:cubicBezTo>
                  <a:cubicBezTo>
                    <a:pt x="20" y="83"/>
                    <a:pt x="19" y="79"/>
                    <a:pt x="18" y="65"/>
                  </a:cubicBezTo>
                  <a:cubicBezTo>
                    <a:pt x="16" y="54"/>
                    <a:pt x="0" y="4"/>
                    <a:pt x="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31" y="40"/>
                    <a:pt x="39" y="46"/>
                  </a:cubicBezTo>
                  <a:cubicBezTo>
                    <a:pt x="43" y="50"/>
                    <a:pt x="47" y="50"/>
                    <a:pt x="51" y="52"/>
                  </a:cubicBezTo>
                  <a:cubicBezTo>
                    <a:pt x="52" y="52"/>
                    <a:pt x="52" y="52"/>
                    <a:pt x="52" y="53"/>
                  </a:cubicBezTo>
                  <a:cubicBezTo>
                    <a:pt x="54" y="54"/>
                    <a:pt x="57" y="56"/>
                    <a:pt x="59" y="58"/>
                  </a:cubicBez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6" name="Freeform 107">
              <a:extLst>
                <a:ext uri="{FF2B5EF4-FFF2-40B4-BE49-F238E27FC236}">
                  <a16:creationId xmlns:a16="http://schemas.microsoft.com/office/drawing/2014/main" id="{40AB136F-E4A8-864D-CC72-0F325ABC3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" y="2720"/>
              <a:ext cx="77" cy="82"/>
            </a:xfrm>
            <a:custGeom>
              <a:avLst/>
              <a:gdLst>
                <a:gd name="T0" fmla="*/ 55 w 57"/>
                <a:gd name="T1" fmla="*/ 6 h 61"/>
                <a:gd name="T2" fmla="*/ 56 w 57"/>
                <a:gd name="T3" fmla="*/ 13 h 61"/>
                <a:gd name="T4" fmla="*/ 56 w 57"/>
                <a:gd name="T5" fmla="*/ 13 h 61"/>
                <a:gd name="T6" fmla="*/ 42 w 57"/>
                <a:gd name="T7" fmla="*/ 27 h 61"/>
                <a:gd name="T8" fmla="*/ 40 w 57"/>
                <a:gd name="T9" fmla="*/ 29 h 61"/>
                <a:gd name="T10" fmla="*/ 40 w 57"/>
                <a:gd name="T11" fmla="*/ 30 h 61"/>
                <a:gd name="T12" fmla="*/ 39 w 57"/>
                <a:gd name="T13" fmla="*/ 30 h 61"/>
                <a:gd name="T14" fmla="*/ 25 w 57"/>
                <a:gd name="T15" fmla="*/ 48 h 61"/>
                <a:gd name="T16" fmla="*/ 2 w 57"/>
                <a:gd name="T17" fmla="*/ 60 h 61"/>
                <a:gd name="T18" fmla="*/ 8 w 57"/>
                <a:gd name="T19" fmla="*/ 45 h 61"/>
                <a:gd name="T20" fmla="*/ 30 w 57"/>
                <a:gd name="T21" fmla="*/ 28 h 61"/>
                <a:gd name="T22" fmla="*/ 47 w 57"/>
                <a:gd name="T23" fmla="*/ 0 h 61"/>
                <a:gd name="T24" fmla="*/ 48 w 57"/>
                <a:gd name="T25" fmla="*/ 1 h 61"/>
                <a:gd name="T26" fmla="*/ 55 w 57"/>
                <a:gd name="T27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61">
                  <a:moveTo>
                    <a:pt x="55" y="6"/>
                  </a:moveTo>
                  <a:cubicBezTo>
                    <a:pt x="56" y="8"/>
                    <a:pt x="57" y="10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17"/>
                    <a:pt x="48" y="22"/>
                    <a:pt x="42" y="27"/>
                  </a:cubicBezTo>
                  <a:cubicBezTo>
                    <a:pt x="41" y="28"/>
                    <a:pt x="41" y="29"/>
                    <a:pt x="40" y="29"/>
                  </a:cubicBezTo>
                  <a:cubicBezTo>
                    <a:pt x="40" y="29"/>
                    <a:pt x="40" y="30"/>
                    <a:pt x="40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3" y="36"/>
                    <a:pt x="35" y="37"/>
                    <a:pt x="25" y="48"/>
                  </a:cubicBezTo>
                  <a:cubicBezTo>
                    <a:pt x="12" y="61"/>
                    <a:pt x="4" y="61"/>
                    <a:pt x="2" y="60"/>
                  </a:cubicBezTo>
                  <a:cubicBezTo>
                    <a:pt x="0" y="59"/>
                    <a:pt x="4" y="52"/>
                    <a:pt x="8" y="45"/>
                  </a:cubicBezTo>
                  <a:cubicBezTo>
                    <a:pt x="11" y="44"/>
                    <a:pt x="22" y="39"/>
                    <a:pt x="30" y="28"/>
                  </a:cubicBezTo>
                  <a:cubicBezTo>
                    <a:pt x="37" y="19"/>
                    <a:pt x="42" y="7"/>
                    <a:pt x="47" y="0"/>
                  </a:cubicBezTo>
                  <a:cubicBezTo>
                    <a:pt x="48" y="0"/>
                    <a:pt x="48" y="0"/>
                    <a:pt x="48" y="1"/>
                  </a:cubicBezTo>
                  <a:cubicBezTo>
                    <a:pt x="50" y="2"/>
                    <a:pt x="53" y="4"/>
                    <a:pt x="55" y="6"/>
                  </a:cubicBez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7" name="Freeform 108">
              <a:extLst>
                <a:ext uri="{FF2B5EF4-FFF2-40B4-BE49-F238E27FC236}">
                  <a16:creationId xmlns:a16="http://schemas.microsoft.com/office/drawing/2014/main" id="{6824119E-711A-E8FF-9B86-7DF78675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" y="2640"/>
              <a:ext cx="121" cy="77"/>
            </a:xfrm>
            <a:custGeom>
              <a:avLst/>
              <a:gdLst>
                <a:gd name="T0" fmla="*/ 71 w 90"/>
                <a:gd name="T1" fmla="*/ 50 h 57"/>
                <a:gd name="T2" fmla="*/ 48 w 90"/>
                <a:gd name="T3" fmla="*/ 53 h 57"/>
                <a:gd name="T4" fmla="*/ 23 w 90"/>
                <a:gd name="T5" fmla="*/ 52 h 57"/>
                <a:gd name="T6" fmla="*/ 1 w 90"/>
                <a:gd name="T7" fmla="*/ 42 h 57"/>
                <a:gd name="T8" fmla="*/ 17 w 90"/>
                <a:gd name="T9" fmla="*/ 38 h 57"/>
                <a:gd name="T10" fmla="*/ 20 w 90"/>
                <a:gd name="T11" fmla="*/ 37 h 57"/>
                <a:gd name="T12" fmla="*/ 46 w 90"/>
                <a:gd name="T13" fmla="*/ 25 h 57"/>
                <a:gd name="T14" fmla="*/ 67 w 90"/>
                <a:gd name="T15" fmla="*/ 0 h 57"/>
                <a:gd name="T16" fmla="*/ 90 w 90"/>
                <a:gd name="T17" fmla="*/ 1 h 57"/>
                <a:gd name="T18" fmla="*/ 73 w 90"/>
                <a:gd name="T19" fmla="*/ 27 h 57"/>
                <a:gd name="T20" fmla="*/ 71 w 90"/>
                <a:gd name="T21" fmla="*/ 42 h 57"/>
                <a:gd name="T22" fmla="*/ 71 w 90"/>
                <a:gd name="T23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57">
                  <a:moveTo>
                    <a:pt x="71" y="50"/>
                  </a:moveTo>
                  <a:cubicBezTo>
                    <a:pt x="70" y="57"/>
                    <a:pt x="59" y="56"/>
                    <a:pt x="48" y="53"/>
                  </a:cubicBezTo>
                  <a:cubicBezTo>
                    <a:pt x="36" y="51"/>
                    <a:pt x="39" y="54"/>
                    <a:pt x="23" y="52"/>
                  </a:cubicBezTo>
                  <a:cubicBezTo>
                    <a:pt x="6" y="50"/>
                    <a:pt x="1" y="44"/>
                    <a:pt x="1" y="42"/>
                  </a:cubicBezTo>
                  <a:cubicBezTo>
                    <a:pt x="0" y="40"/>
                    <a:pt x="8" y="39"/>
                    <a:pt x="17" y="38"/>
                  </a:cubicBezTo>
                  <a:cubicBezTo>
                    <a:pt x="18" y="38"/>
                    <a:pt x="19" y="38"/>
                    <a:pt x="20" y="37"/>
                  </a:cubicBezTo>
                  <a:cubicBezTo>
                    <a:pt x="30" y="36"/>
                    <a:pt x="37" y="30"/>
                    <a:pt x="46" y="25"/>
                  </a:cubicBezTo>
                  <a:cubicBezTo>
                    <a:pt x="55" y="20"/>
                    <a:pt x="67" y="0"/>
                    <a:pt x="67" y="0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78" y="19"/>
                    <a:pt x="73" y="27"/>
                  </a:cubicBezTo>
                  <a:cubicBezTo>
                    <a:pt x="71" y="32"/>
                    <a:pt x="71" y="38"/>
                    <a:pt x="71" y="42"/>
                  </a:cubicBezTo>
                  <a:cubicBezTo>
                    <a:pt x="71" y="45"/>
                    <a:pt x="71" y="48"/>
                    <a:pt x="71" y="50"/>
                  </a:cubicBez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8" name="Freeform 109">
              <a:extLst>
                <a:ext uri="{FF2B5EF4-FFF2-40B4-BE49-F238E27FC236}">
                  <a16:creationId xmlns:a16="http://schemas.microsoft.com/office/drawing/2014/main" id="{3AD72B29-BEF0-7EE7-0C77-D399E33A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" y="2691"/>
              <a:ext cx="95" cy="26"/>
            </a:xfrm>
            <a:custGeom>
              <a:avLst/>
              <a:gdLst>
                <a:gd name="T0" fmla="*/ 48 w 71"/>
                <a:gd name="T1" fmla="*/ 15 h 19"/>
                <a:gd name="T2" fmla="*/ 23 w 71"/>
                <a:gd name="T3" fmla="*/ 14 h 19"/>
                <a:gd name="T4" fmla="*/ 1 w 71"/>
                <a:gd name="T5" fmla="*/ 4 h 19"/>
                <a:gd name="T6" fmla="*/ 17 w 71"/>
                <a:gd name="T7" fmla="*/ 0 h 19"/>
                <a:gd name="T8" fmla="*/ 17 w 71"/>
                <a:gd name="T9" fmla="*/ 0 h 19"/>
                <a:gd name="T10" fmla="*/ 41 w 71"/>
                <a:gd name="T11" fmla="*/ 7 h 19"/>
                <a:gd name="T12" fmla="*/ 71 w 71"/>
                <a:gd name="T13" fmla="*/ 4 h 19"/>
                <a:gd name="T14" fmla="*/ 71 w 71"/>
                <a:gd name="T15" fmla="*/ 12 h 19"/>
                <a:gd name="T16" fmla="*/ 48 w 71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9">
                  <a:moveTo>
                    <a:pt x="48" y="15"/>
                  </a:moveTo>
                  <a:cubicBezTo>
                    <a:pt x="36" y="13"/>
                    <a:pt x="39" y="16"/>
                    <a:pt x="23" y="14"/>
                  </a:cubicBezTo>
                  <a:cubicBezTo>
                    <a:pt x="6" y="12"/>
                    <a:pt x="1" y="6"/>
                    <a:pt x="1" y="4"/>
                  </a:cubicBezTo>
                  <a:cubicBezTo>
                    <a:pt x="0" y="2"/>
                    <a:pt x="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27" y="7"/>
                    <a:pt x="41" y="7"/>
                  </a:cubicBezTo>
                  <a:cubicBezTo>
                    <a:pt x="52" y="7"/>
                    <a:pt x="63" y="4"/>
                    <a:pt x="71" y="4"/>
                  </a:cubicBezTo>
                  <a:cubicBezTo>
                    <a:pt x="71" y="7"/>
                    <a:pt x="71" y="10"/>
                    <a:pt x="71" y="12"/>
                  </a:cubicBezTo>
                  <a:cubicBezTo>
                    <a:pt x="70" y="19"/>
                    <a:pt x="59" y="18"/>
                    <a:pt x="48" y="15"/>
                  </a:cubicBez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9" name="Freeform 110">
              <a:extLst>
                <a:ext uri="{FF2B5EF4-FFF2-40B4-BE49-F238E27FC236}">
                  <a16:creationId xmlns:a16="http://schemas.microsoft.com/office/drawing/2014/main" id="{4FB9A4FE-2772-0F53-8094-9EB2F06E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" y="2441"/>
              <a:ext cx="103" cy="249"/>
            </a:xfrm>
            <a:custGeom>
              <a:avLst/>
              <a:gdLst>
                <a:gd name="T0" fmla="*/ 0 w 77"/>
                <a:gd name="T1" fmla="*/ 55 h 185"/>
                <a:gd name="T2" fmla="*/ 21 w 77"/>
                <a:gd name="T3" fmla="*/ 111 h 185"/>
                <a:gd name="T4" fmla="*/ 48 w 77"/>
                <a:gd name="T5" fmla="*/ 185 h 185"/>
                <a:gd name="T6" fmla="*/ 63 w 77"/>
                <a:gd name="T7" fmla="*/ 183 h 185"/>
                <a:gd name="T8" fmla="*/ 77 w 77"/>
                <a:gd name="T9" fmla="*/ 177 h 185"/>
                <a:gd name="T10" fmla="*/ 55 w 77"/>
                <a:gd name="T11" fmla="*/ 52 h 185"/>
                <a:gd name="T12" fmla="*/ 43 w 77"/>
                <a:gd name="T13" fmla="*/ 26 h 185"/>
                <a:gd name="T14" fmla="*/ 0 w 77"/>
                <a:gd name="T15" fmla="*/ 5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85">
                  <a:moveTo>
                    <a:pt x="0" y="55"/>
                  </a:moveTo>
                  <a:cubicBezTo>
                    <a:pt x="21" y="111"/>
                    <a:pt x="21" y="111"/>
                    <a:pt x="21" y="111"/>
                  </a:cubicBezTo>
                  <a:cubicBezTo>
                    <a:pt x="48" y="185"/>
                    <a:pt x="48" y="185"/>
                    <a:pt x="48" y="185"/>
                  </a:cubicBezTo>
                  <a:cubicBezTo>
                    <a:pt x="48" y="185"/>
                    <a:pt x="56" y="185"/>
                    <a:pt x="63" y="183"/>
                  </a:cubicBezTo>
                  <a:cubicBezTo>
                    <a:pt x="69" y="182"/>
                    <a:pt x="77" y="177"/>
                    <a:pt x="77" y="177"/>
                  </a:cubicBezTo>
                  <a:cubicBezTo>
                    <a:pt x="77" y="177"/>
                    <a:pt x="69" y="97"/>
                    <a:pt x="55" y="52"/>
                  </a:cubicBezTo>
                  <a:cubicBezTo>
                    <a:pt x="52" y="40"/>
                    <a:pt x="47" y="31"/>
                    <a:pt x="43" y="26"/>
                  </a:cubicBezTo>
                  <a:cubicBezTo>
                    <a:pt x="21" y="0"/>
                    <a:pt x="0" y="55"/>
                    <a:pt x="0" y="55"/>
                  </a:cubicBezTo>
                  <a:close/>
                </a:path>
              </a:pathLst>
            </a:custGeom>
            <a:solidFill>
              <a:srgbClr val="9237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0" name="Freeform 111">
              <a:extLst>
                <a:ext uri="{FF2B5EF4-FFF2-40B4-BE49-F238E27FC236}">
                  <a16:creationId xmlns:a16="http://schemas.microsoft.com/office/drawing/2014/main" id="{E465DCC3-3B7C-4E21-3C46-40E86D31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" y="2388"/>
              <a:ext cx="445" cy="278"/>
            </a:xfrm>
            <a:custGeom>
              <a:avLst/>
              <a:gdLst>
                <a:gd name="T0" fmla="*/ 124 w 331"/>
                <a:gd name="T1" fmla="*/ 5 h 207"/>
                <a:gd name="T2" fmla="*/ 217 w 331"/>
                <a:gd name="T3" fmla="*/ 14 h 207"/>
                <a:gd name="T4" fmla="*/ 225 w 331"/>
                <a:gd name="T5" fmla="*/ 0 h 207"/>
                <a:gd name="T6" fmla="*/ 309 w 331"/>
                <a:gd name="T7" fmla="*/ 2 h 207"/>
                <a:gd name="T8" fmla="*/ 315 w 331"/>
                <a:gd name="T9" fmla="*/ 88 h 207"/>
                <a:gd name="T10" fmla="*/ 293 w 331"/>
                <a:gd name="T11" fmla="*/ 103 h 207"/>
                <a:gd name="T12" fmla="*/ 232 w 331"/>
                <a:gd name="T13" fmla="*/ 101 h 207"/>
                <a:gd name="T14" fmla="*/ 144 w 331"/>
                <a:gd name="T15" fmla="*/ 75 h 207"/>
                <a:gd name="T16" fmla="*/ 120 w 331"/>
                <a:gd name="T17" fmla="*/ 114 h 207"/>
                <a:gd name="T18" fmla="*/ 26 w 331"/>
                <a:gd name="T19" fmla="*/ 207 h 207"/>
                <a:gd name="T20" fmla="*/ 8 w 331"/>
                <a:gd name="T21" fmla="*/ 205 h 207"/>
                <a:gd name="T22" fmla="*/ 0 w 331"/>
                <a:gd name="T23" fmla="*/ 200 h 207"/>
                <a:gd name="T24" fmla="*/ 124 w 331"/>
                <a:gd name="T25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1" h="207">
                  <a:moveTo>
                    <a:pt x="124" y="5"/>
                  </a:moveTo>
                  <a:cubicBezTo>
                    <a:pt x="138" y="1"/>
                    <a:pt x="177" y="6"/>
                    <a:pt x="217" y="14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309" y="2"/>
                    <a:pt x="309" y="2"/>
                    <a:pt x="309" y="2"/>
                  </a:cubicBezTo>
                  <a:cubicBezTo>
                    <a:pt x="309" y="2"/>
                    <a:pt x="331" y="55"/>
                    <a:pt x="315" y="88"/>
                  </a:cubicBezTo>
                  <a:cubicBezTo>
                    <a:pt x="309" y="100"/>
                    <a:pt x="293" y="103"/>
                    <a:pt x="293" y="103"/>
                  </a:cubicBezTo>
                  <a:cubicBezTo>
                    <a:pt x="293" y="103"/>
                    <a:pt x="248" y="102"/>
                    <a:pt x="232" y="101"/>
                  </a:cubicBezTo>
                  <a:cubicBezTo>
                    <a:pt x="186" y="98"/>
                    <a:pt x="150" y="76"/>
                    <a:pt x="144" y="75"/>
                  </a:cubicBezTo>
                  <a:cubicBezTo>
                    <a:pt x="134" y="73"/>
                    <a:pt x="130" y="93"/>
                    <a:pt x="120" y="114"/>
                  </a:cubicBezTo>
                  <a:cubicBezTo>
                    <a:pt x="110" y="135"/>
                    <a:pt x="26" y="207"/>
                    <a:pt x="26" y="207"/>
                  </a:cubicBezTo>
                  <a:cubicBezTo>
                    <a:pt x="26" y="207"/>
                    <a:pt x="13" y="207"/>
                    <a:pt x="8" y="205"/>
                  </a:cubicBezTo>
                  <a:cubicBezTo>
                    <a:pt x="2" y="203"/>
                    <a:pt x="0" y="200"/>
                    <a:pt x="0" y="200"/>
                  </a:cubicBezTo>
                  <a:cubicBezTo>
                    <a:pt x="0" y="200"/>
                    <a:pt x="93" y="15"/>
                    <a:pt x="124" y="5"/>
                  </a:cubicBez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1" name="Freeform 112">
              <a:extLst>
                <a:ext uri="{FF2B5EF4-FFF2-40B4-BE49-F238E27FC236}">
                  <a16:creationId xmlns:a16="http://schemas.microsoft.com/office/drawing/2014/main" id="{1C17B6F5-B58D-2468-B956-61050A185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2039"/>
              <a:ext cx="277" cy="272"/>
            </a:xfrm>
            <a:custGeom>
              <a:avLst/>
              <a:gdLst>
                <a:gd name="T0" fmla="*/ 45 w 206"/>
                <a:gd name="T1" fmla="*/ 142 h 202"/>
                <a:gd name="T2" fmla="*/ 137 w 206"/>
                <a:gd name="T3" fmla="*/ 193 h 202"/>
                <a:gd name="T4" fmla="*/ 173 w 206"/>
                <a:gd name="T5" fmla="*/ 193 h 202"/>
                <a:gd name="T6" fmla="*/ 167 w 206"/>
                <a:gd name="T7" fmla="*/ 108 h 202"/>
                <a:gd name="T8" fmla="*/ 131 w 206"/>
                <a:gd name="T9" fmla="*/ 61 h 202"/>
                <a:gd name="T10" fmla="*/ 78 w 206"/>
                <a:gd name="T11" fmla="*/ 5 h 202"/>
                <a:gd name="T12" fmla="*/ 70 w 206"/>
                <a:gd name="T13" fmla="*/ 5 h 202"/>
                <a:gd name="T14" fmla="*/ 54 w 206"/>
                <a:gd name="T15" fmla="*/ 10 h 202"/>
                <a:gd name="T16" fmla="*/ 45 w 206"/>
                <a:gd name="T17" fmla="*/ 14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6" h="202">
                  <a:moveTo>
                    <a:pt x="45" y="142"/>
                  </a:moveTo>
                  <a:cubicBezTo>
                    <a:pt x="76" y="159"/>
                    <a:pt x="137" y="193"/>
                    <a:pt x="137" y="193"/>
                  </a:cubicBezTo>
                  <a:cubicBezTo>
                    <a:pt x="137" y="193"/>
                    <a:pt x="160" y="202"/>
                    <a:pt x="173" y="193"/>
                  </a:cubicBezTo>
                  <a:cubicBezTo>
                    <a:pt x="194" y="179"/>
                    <a:pt x="206" y="141"/>
                    <a:pt x="167" y="108"/>
                  </a:cubicBezTo>
                  <a:cubicBezTo>
                    <a:pt x="147" y="92"/>
                    <a:pt x="133" y="88"/>
                    <a:pt x="131" y="61"/>
                  </a:cubicBezTo>
                  <a:cubicBezTo>
                    <a:pt x="130" y="47"/>
                    <a:pt x="111" y="0"/>
                    <a:pt x="78" y="5"/>
                  </a:cubicBezTo>
                  <a:cubicBezTo>
                    <a:pt x="76" y="5"/>
                    <a:pt x="73" y="5"/>
                    <a:pt x="70" y="5"/>
                  </a:cubicBezTo>
                  <a:cubicBezTo>
                    <a:pt x="67" y="5"/>
                    <a:pt x="60" y="6"/>
                    <a:pt x="54" y="10"/>
                  </a:cubicBezTo>
                  <a:cubicBezTo>
                    <a:pt x="36" y="20"/>
                    <a:pt x="0" y="136"/>
                    <a:pt x="45" y="142"/>
                  </a:cubicBez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2" name="Freeform 113">
              <a:extLst>
                <a:ext uri="{FF2B5EF4-FFF2-40B4-BE49-F238E27FC236}">
                  <a16:creationId xmlns:a16="http://schemas.microsoft.com/office/drawing/2014/main" id="{02001C34-068E-8187-8425-00492F789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" y="2147"/>
              <a:ext cx="61" cy="71"/>
            </a:xfrm>
            <a:custGeom>
              <a:avLst/>
              <a:gdLst>
                <a:gd name="T0" fmla="*/ 4 w 45"/>
                <a:gd name="T1" fmla="*/ 48 h 53"/>
                <a:gd name="T2" fmla="*/ 29 w 45"/>
                <a:gd name="T3" fmla="*/ 49 h 53"/>
                <a:gd name="T4" fmla="*/ 45 w 45"/>
                <a:gd name="T5" fmla="*/ 29 h 53"/>
                <a:gd name="T6" fmla="*/ 33 w 45"/>
                <a:gd name="T7" fmla="*/ 0 h 53"/>
                <a:gd name="T8" fmla="*/ 31 w 45"/>
                <a:gd name="T9" fmla="*/ 1 h 53"/>
                <a:gd name="T10" fmla="*/ 0 w 45"/>
                <a:gd name="T11" fmla="*/ 12 h 53"/>
                <a:gd name="T12" fmla="*/ 4 w 45"/>
                <a:gd name="T13" fmla="*/ 31 h 53"/>
                <a:gd name="T14" fmla="*/ 4 w 45"/>
                <a:gd name="T15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53">
                  <a:moveTo>
                    <a:pt x="4" y="48"/>
                  </a:moveTo>
                  <a:cubicBezTo>
                    <a:pt x="4" y="48"/>
                    <a:pt x="19" y="53"/>
                    <a:pt x="29" y="49"/>
                  </a:cubicBezTo>
                  <a:cubicBezTo>
                    <a:pt x="38" y="45"/>
                    <a:pt x="45" y="29"/>
                    <a:pt x="45" y="29"/>
                  </a:cubicBezTo>
                  <a:cubicBezTo>
                    <a:pt x="41" y="29"/>
                    <a:pt x="36" y="2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2" y="22"/>
                    <a:pt x="4" y="31"/>
                  </a:cubicBezTo>
                  <a:cubicBezTo>
                    <a:pt x="5" y="39"/>
                    <a:pt x="5" y="47"/>
                    <a:pt x="4" y="48"/>
                  </a:cubicBez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3" name="Freeform 114">
              <a:extLst>
                <a:ext uri="{FF2B5EF4-FFF2-40B4-BE49-F238E27FC236}">
                  <a16:creationId xmlns:a16="http://schemas.microsoft.com/office/drawing/2014/main" id="{2B909DEC-06C9-8A17-AFA8-F0267796A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4" y="2148"/>
              <a:ext cx="42" cy="41"/>
            </a:xfrm>
            <a:custGeom>
              <a:avLst/>
              <a:gdLst>
                <a:gd name="T0" fmla="*/ 0 w 31"/>
                <a:gd name="T1" fmla="*/ 11 h 30"/>
                <a:gd name="T2" fmla="*/ 4 w 31"/>
                <a:gd name="T3" fmla="*/ 30 h 30"/>
                <a:gd name="T4" fmla="*/ 31 w 31"/>
                <a:gd name="T5" fmla="*/ 0 h 30"/>
                <a:gd name="T6" fmla="*/ 0 w 31"/>
                <a:gd name="T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0">
                  <a:moveTo>
                    <a:pt x="0" y="11"/>
                  </a:moveTo>
                  <a:cubicBezTo>
                    <a:pt x="0" y="11"/>
                    <a:pt x="2" y="21"/>
                    <a:pt x="4" y="30"/>
                  </a:cubicBezTo>
                  <a:cubicBezTo>
                    <a:pt x="21" y="27"/>
                    <a:pt x="28" y="10"/>
                    <a:pt x="31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EE98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4" name="Freeform 115">
              <a:extLst>
                <a:ext uri="{FF2B5EF4-FFF2-40B4-BE49-F238E27FC236}">
                  <a16:creationId xmlns:a16="http://schemas.microsoft.com/office/drawing/2014/main" id="{422CFD98-B616-B2E6-CFBC-8B8E83F3A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" y="2073"/>
              <a:ext cx="86" cy="105"/>
            </a:xfrm>
            <a:custGeom>
              <a:avLst/>
              <a:gdLst>
                <a:gd name="T0" fmla="*/ 22 w 64"/>
                <a:gd name="T1" fmla="*/ 77 h 78"/>
                <a:gd name="T2" fmla="*/ 61 w 64"/>
                <a:gd name="T3" fmla="*/ 45 h 78"/>
                <a:gd name="T4" fmla="*/ 32 w 64"/>
                <a:gd name="T5" fmla="*/ 3 h 78"/>
                <a:gd name="T6" fmla="*/ 1 w 64"/>
                <a:gd name="T7" fmla="*/ 25 h 78"/>
                <a:gd name="T8" fmla="*/ 22 w 64"/>
                <a:gd name="T9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8">
                  <a:moveTo>
                    <a:pt x="22" y="77"/>
                  </a:moveTo>
                  <a:cubicBezTo>
                    <a:pt x="22" y="77"/>
                    <a:pt x="64" y="71"/>
                    <a:pt x="61" y="45"/>
                  </a:cubicBezTo>
                  <a:cubicBezTo>
                    <a:pt x="57" y="19"/>
                    <a:pt x="59" y="0"/>
                    <a:pt x="32" y="3"/>
                  </a:cubicBezTo>
                  <a:cubicBezTo>
                    <a:pt x="5" y="5"/>
                    <a:pt x="2" y="16"/>
                    <a:pt x="1" y="25"/>
                  </a:cubicBezTo>
                  <a:cubicBezTo>
                    <a:pt x="0" y="34"/>
                    <a:pt x="11" y="78"/>
                    <a:pt x="22" y="77"/>
                  </a:cubicBez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5" name="Freeform 116">
              <a:extLst>
                <a:ext uri="{FF2B5EF4-FFF2-40B4-BE49-F238E27FC236}">
                  <a16:creationId xmlns:a16="http://schemas.microsoft.com/office/drawing/2014/main" id="{22FC2231-04F9-0A9A-9C83-A51E5F0EF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" y="2072"/>
              <a:ext cx="95" cy="52"/>
            </a:xfrm>
            <a:custGeom>
              <a:avLst/>
              <a:gdLst>
                <a:gd name="T0" fmla="*/ 0 w 71"/>
                <a:gd name="T1" fmla="*/ 12 h 39"/>
                <a:gd name="T2" fmla="*/ 46 w 71"/>
                <a:gd name="T3" fmla="*/ 37 h 39"/>
                <a:gd name="T4" fmla="*/ 71 w 71"/>
                <a:gd name="T5" fmla="*/ 33 h 39"/>
                <a:gd name="T6" fmla="*/ 54 w 71"/>
                <a:gd name="T7" fmla="*/ 10 h 39"/>
                <a:gd name="T8" fmla="*/ 43 w 71"/>
                <a:gd name="T9" fmla="*/ 2 h 39"/>
                <a:gd name="T10" fmla="*/ 0 w 71"/>
                <a:gd name="T11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9">
                  <a:moveTo>
                    <a:pt x="0" y="12"/>
                  </a:moveTo>
                  <a:cubicBezTo>
                    <a:pt x="0" y="12"/>
                    <a:pt x="27" y="35"/>
                    <a:pt x="46" y="37"/>
                  </a:cubicBezTo>
                  <a:cubicBezTo>
                    <a:pt x="64" y="39"/>
                    <a:pt x="71" y="33"/>
                    <a:pt x="71" y="33"/>
                  </a:cubicBezTo>
                  <a:cubicBezTo>
                    <a:pt x="71" y="33"/>
                    <a:pt x="60" y="24"/>
                    <a:pt x="54" y="10"/>
                  </a:cubicBezTo>
                  <a:cubicBezTo>
                    <a:pt x="52" y="5"/>
                    <a:pt x="48" y="2"/>
                    <a:pt x="43" y="2"/>
                  </a:cubicBezTo>
                  <a:cubicBezTo>
                    <a:pt x="30" y="1"/>
                    <a:pt x="5" y="0"/>
                    <a:pt x="0" y="12"/>
                  </a:cubicBez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6" name="Freeform 117">
              <a:extLst>
                <a:ext uri="{FF2B5EF4-FFF2-40B4-BE49-F238E27FC236}">
                  <a16:creationId xmlns:a16="http://schemas.microsoft.com/office/drawing/2014/main" id="{5D014681-4DE0-34C1-121F-6B9C591AB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7" y="2068"/>
              <a:ext cx="36" cy="74"/>
            </a:xfrm>
            <a:custGeom>
              <a:avLst/>
              <a:gdLst>
                <a:gd name="T0" fmla="*/ 27 w 27"/>
                <a:gd name="T1" fmla="*/ 13 h 55"/>
                <a:gd name="T2" fmla="*/ 15 w 27"/>
                <a:gd name="T3" fmla="*/ 28 h 55"/>
                <a:gd name="T4" fmla="*/ 14 w 27"/>
                <a:gd name="T5" fmla="*/ 55 h 55"/>
                <a:gd name="T6" fmla="*/ 8 w 27"/>
                <a:gd name="T7" fmla="*/ 15 h 55"/>
                <a:gd name="T8" fmla="*/ 27 w 27"/>
                <a:gd name="T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5">
                  <a:moveTo>
                    <a:pt x="27" y="13"/>
                  </a:moveTo>
                  <a:cubicBezTo>
                    <a:pt x="27" y="13"/>
                    <a:pt x="18" y="22"/>
                    <a:pt x="15" y="28"/>
                  </a:cubicBezTo>
                  <a:cubicBezTo>
                    <a:pt x="13" y="34"/>
                    <a:pt x="12" y="49"/>
                    <a:pt x="14" y="55"/>
                  </a:cubicBezTo>
                  <a:cubicBezTo>
                    <a:pt x="14" y="55"/>
                    <a:pt x="0" y="28"/>
                    <a:pt x="8" y="15"/>
                  </a:cubicBezTo>
                  <a:cubicBezTo>
                    <a:pt x="16" y="0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2438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7" name="Freeform 118">
              <a:extLst>
                <a:ext uri="{FF2B5EF4-FFF2-40B4-BE49-F238E27FC236}">
                  <a16:creationId xmlns:a16="http://schemas.microsoft.com/office/drawing/2014/main" id="{BB0DF517-C595-B0E3-188A-F8B35B2A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" y="2183"/>
              <a:ext cx="159" cy="226"/>
            </a:xfrm>
            <a:custGeom>
              <a:avLst/>
              <a:gdLst>
                <a:gd name="T0" fmla="*/ 0 w 118"/>
                <a:gd name="T1" fmla="*/ 83 h 168"/>
                <a:gd name="T2" fmla="*/ 10 w 118"/>
                <a:gd name="T3" fmla="*/ 159 h 168"/>
                <a:gd name="T4" fmla="*/ 27 w 118"/>
                <a:gd name="T5" fmla="*/ 162 h 168"/>
                <a:gd name="T6" fmla="*/ 101 w 118"/>
                <a:gd name="T7" fmla="*/ 155 h 168"/>
                <a:gd name="T8" fmla="*/ 108 w 118"/>
                <a:gd name="T9" fmla="*/ 107 h 168"/>
                <a:gd name="T10" fmla="*/ 110 w 118"/>
                <a:gd name="T11" fmla="*/ 98 h 168"/>
                <a:gd name="T12" fmla="*/ 103 w 118"/>
                <a:gd name="T13" fmla="*/ 47 h 168"/>
                <a:gd name="T14" fmla="*/ 74 w 118"/>
                <a:gd name="T15" fmla="*/ 1 h 168"/>
                <a:gd name="T16" fmla="*/ 36 w 118"/>
                <a:gd name="T17" fmla="*/ 4 h 168"/>
                <a:gd name="T18" fmla="*/ 0 w 118"/>
                <a:gd name="T19" fmla="*/ 8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68">
                  <a:moveTo>
                    <a:pt x="0" y="83"/>
                  </a:moveTo>
                  <a:cubicBezTo>
                    <a:pt x="2" y="168"/>
                    <a:pt x="1" y="151"/>
                    <a:pt x="10" y="159"/>
                  </a:cubicBezTo>
                  <a:cubicBezTo>
                    <a:pt x="12" y="161"/>
                    <a:pt x="19" y="162"/>
                    <a:pt x="27" y="162"/>
                  </a:cubicBezTo>
                  <a:cubicBezTo>
                    <a:pt x="53" y="164"/>
                    <a:pt x="99" y="160"/>
                    <a:pt x="101" y="155"/>
                  </a:cubicBezTo>
                  <a:cubicBezTo>
                    <a:pt x="107" y="138"/>
                    <a:pt x="103" y="133"/>
                    <a:pt x="108" y="107"/>
                  </a:cubicBezTo>
                  <a:cubicBezTo>
                    <a:pt x="108" y="105"/>
                    <a:pt x="109" y="102"/>
                    <a:pt x="110" y="98"/>
                  </a:cubicBezTo>
                  <a:cubicBezTo>
                    <a:pt x="114" y="81"/>
                    <a:pt x="118" y="75"/>
                    <a:pt x="103" y="47"/>
                  </a:cubicBezTo>
                  <a:cubicBezTo>
                    <a:pt x="89" y="21"/>
                    <a:pt x="75" y="0"/>
                    <a:pt x="74" y="1"/>
                  </a:cubicBezTo>
                  <a:cubicBezTo>
                    <a:pt x="38" y="22"/>
                    <a:pt x="36" y="4"/>
                    <a:pt x="36" y="4"/>
                  </a:cubicBezTo>
                  <a:cubicBezTo>
                    <a:pt x="36" y="4"/>
                    <a:pt x="0" y="41"/>
                    <a:pt x="0" y="83"/>
                  </a:cubicBezTo>
                  <a:close/>
                </a:path>
              </a:pathLst>
            </a:custGeom>
            <a:solidFill>
              <a:srgbClr val="6DA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8" name="Freeform 119">
              <a:extLst>
                <a:ext uri="{FF2B5EF4-FFF2-40B4-BE49-F238E27FC236}">
                  <a16:creationId xmlns:a16="http://schemas.microsoft.com/office/drawing/2014/main" id="{918F4EE0-6A62-0D39-0E69-EDC7DF8B5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" y="2511"/>
              <a:ext cx="75" cy="179"/>
            </a:xfrm>
            <a:custGeom>
              <a:avLst/>
              <a:gdLst>
                <a:gd name="T0" fmla="*/ 0 w 56"/>
                <a:gd name="T1" fmla="*/ 59 h 133"/>
                <a:gd name="T2" fmla="*/ 27 w 56"/>
                <a:gd name="T3" fmla="*/ 133 h 133"/>
                <a:gd name="T4" fmla="*/ 42 w 56"/>
                <a:gd name="T5" fmla="*/ 131 h 133"/>
                <a:gd name="T6" fmla="*/ 56 w 56"/>
                <a:gd name="T7" fmla="*/ 125 h 133"/>
                <a:gd name="T8" fmla="*/ 34 w 56"/>
                <a:gd name="T9" fmla="*/ 0 h 133"/>
                <a:gd name="T10" fmla="*/ 0 w 56"/>
                <a:gd name="T1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33">
                  <a:moveTo>
                    <a:pt x="0" y="59"/>
                  </a:move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35" y="133"/>
                    <a:pt x="42" y="131"/>
                  </a:cubicBezTo>
                  <a:cubicBezTo>
                    <a:pt x="48" y="130"/>
                    <a:pt x="56" y="125"/>
                    <a:pt x="56" y="125"/>
                  </a:cubicBezTo>
                  <a:cubicBezTo>
                    <a:pt x="56" y="125"/>
                    <a:pt x="48" y="45"/>
                    <a:pt x="34" y="0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B64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9" name="Freeform 120">
              <a:extLst>
                <a:ext uri="{FF2B5EF4-FFF2-40B4-BE49-F238E27FC236}">
                  <a16:creationId xmlns:a16="http://schemas.microsoft.com/office/drawing/2014/main" id="{FA9DD104-6599-CCAB-A460-2CC5A97BE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4" y="2189"/>
              <a:ext cx="96" cy="180"/>
            </a:xfrm>
            <a:custGeom>
              <a:avLst/>
              <a:gdLst>
                <a:gd name="T0" fmla="*/ 71 w 71"/>
                <a:gd name="T1" fmla="*/ 0 h 134"/>
                <a:gd name="T2" fmla="*/ 30 w 71"/>
                <a:gd name="T3" fmla="*/ 22 h 134"/>
                <a:gd name="T4" fmla="*/ 0 w 71"/>
                <a:gd name="T5" fmla="*/ 131 h 134"/>
                <a:gd name="T6" fmla="*/ 27 w 71"/>
                <a:gd name="T7" fmla="*/ 126 h 134"/>
                <a:gd name="T8" fmla="*/ 57 w 71"/>
                <a:gd name="T9" fmla="*/ 46 h 134"/>
                <a:gd name="T10" fmla="*/ 71 w 71"/>
                <a:gd name="T1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34">
                  <a:moveTo>
                    <a:pt x="71" y="0"/>
                  </a:moveTo>
                  <a:cubicBezTo>
                    <a:pt x="71" y="0"/>
                    <a:pt x="34" y="7"/>
                    <a:pt x="30" y="22"/>
                  </a:cubicBezTo>
                  <a:cubicBezTo>
                    <a:pt x="25" y="38"/>
                    <a:pt x="0" y="131"/>
                    <a:pt x="0" y="131"/>
                  </a:cubicBezTo>
                  <a:cubicBezTo>
                    <a:pt x="0" y="131"/>
                    <a:pt x="19" y="134"/>
                    <a:pt x="27" y="126"/>
                  </a:cubicBezTo>
                  <a:cubicBezTo>
                    <a:pt x="36" y="117"/>
                    <a:pt x="57" y="46"/>
                    <a:pt x="57" y="4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6DA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0" name="Freeform 121">
              <a:extLst>
                <a:ext uri="{FF2B5EF4-FFF2-40B4-BE49-F238E27FC236}">
                  <a16:creationId xmlns:a16="http://schemas.microsoft.com/office/drawing/2014/main" id="{CF741E8E-9699-0D2D-24F1-FD781D1D9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" y="2280"/>
              <a:ext cx="108" cy="124"/>
            </a:xfrm>
            <a:custGeom>
              <a:avLst/>
              <a:gdLst>
                <a:gd name="T0" fmla="*/ 0 w 81"/>
                <a:gd name="T1" fmla="*/ 90 h 92"/>
                <a:gd name="T2" fmla="*/ 74 w 81"/>
                <a:gd name="T3" fmla="*/ 83 h 92"/>
                <a:gd name="T4" fmla="*/ 81 w 81"/>
                <a:gd name="T5" fmla="*/ 35 h 92"/>
                <a:gd name="T6" fmla="*/ 68 w 81"/>
                <a:gd name="T7" fmla="*/ 0 h 92"/>
                <a:gd name="T8" fmla="*/ 58 w 81"/>
                <a:gd name="T9" fmla="*/ 50 h 92"/>
                <a:gd name="T10" fmla="*/ 5 w 81"/>
                <a:gd name="T11" fmla="*/ 79 h 92"/>
                <a:gd name="T12" fmla="*/ 0 w 81"/>
                <a:gd name="T1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92">
                  <a:moveTo>
                    <a:pt x="0" y="90"/>
                  </a:moveTo>
                  <a:cubicBezTo>
                    <a:pt x="26" y="92"/>
                    <a:pt x="72" y="88"/>
                    <a:pt x="74" y="83"/>
                  </a:cubicBezTo>
                  <a:cubicBezTo>
                    <a:pt x="80" y="66"/>
                    <a:pt x="76" y="61"/>
                    <a:pt x="81" y="3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0"/>
                    <a:pt x="70" y="39"/>
                    <a:pt x="58" y="50"/>
                  </a:cubicBezTo>
                  <a:cubicBezTo>
                    <a:pt x="47" y="60"/>
                    <a:pt x="11" y="70"/>
                    <a:pt x="5" y="79"/>
                  </a:cubicBezTo>
                  <a:cubicBezTo>
                    <a:pt x="2" y="83"/>
                    <a:pt x="0" y="87"/>
                    <a:pt x="0" y="90"/>
                  </a:cubicBezTo>
                  <a:close/>
                </a:path>
              </a:pathLst>
            </a:custGeom>
            <a:solidFill>
              <a:srgbClr val="488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1" name="Freeform 122">
              <a:extLst>
                <a:ext uri="{FF2B5EF4-FFF2-40B4-BE49-F238E27FC236}">
                  <a16:creationId xmlns:a16="http://schemas.microsoft.com/office/drawing/2014/main" id="{CB20671F-7EB8-8E9A-2232-589090A2A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" y="2371"/>
              <a:ext cx="63" cy="26"/>
            </a:xfrm>
            <a:custGeom>
              <a:avLst/>
              <a:gdLst>
                <a:gd name="T0" fmla="*/ 47 w 47"/>
                <a:gd name="T1" fmla="*/ 6 h 19"/>
                <a:gd name="T2" fmla="*/ 17 w 47"/>
                <a:gd name="T3" fmla="*/ 2 h 19"/>
                <a:gd name="T4" fmla="*/ 1 w 47"/>
                <a:gd name="T5" fmla="*/ 16 h 19"/>
                <a:gd name="T6" fmla="*/ 14 w 47"/>
                <a:gd name="T7" fmla="*/ 13 h 19"/>
                <a:gd name="T8" fmla="*/ 25 w 47"/>
                <a:gd name="T9" fmla="*/ 15 h 19"/>
                <a:gd name="T10" fmla="*/ 45 w 47"/>
                <a:gd name="T11" fmla="*/ 17 h 19"/>
                <a:gd name="T12" fmla="*/ 47 w 47"/>
                <a:gd name="T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47" y="6"/>
                  </a:moveTo>
                  <a:cubicBezTo>
                    <a:pt x="47" y="6"/>
                    <a:pt x="21" y="0"/>
                    <a:pt x="17" y="2"/>
                  </a:cubicBezTo>
                  <a:cubicBezTo>
                    <a:pt x="13" y="5"/>
                    <a:pt x="3" y="13"/>
                    <a:pt x="1" y="16"/>
                  </a:cubicBezTo>
                  <a:cubicBezTo>
                    <a:pt x="0" y="19"/>
                    <a:pt x="11" y="14"/>
                    <a:pt x="14" y="13"/>
                  </a:cubicBezTo>
                  <a:cubicBezTo>
                    <a:pt x="16" y="12"/>
                    <a:pt x="22" y="14"/>
                    <a:pt x="25" y="15"/>
                  </a:cubicBezTo>
                  <a:cubicBezTo>
                    <a:pt x="37" y="19"/>
                    <a:pt x="45" y="17"/>
                    <a:pt x="45" y="17"/>
                  </a:cubicBezTo>
                  <a:lnTo>
                    <a:pt x="47" y="6"/>
                  </a:ln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2" name="Freeform 123">
              <a:extLst>
                <a:ext uri="{FF2B5EF4-FFF2-40B4-BE49-F238E27FC236}">
                  <a16:creationId xmlns:a16="http://schemas.microsoft.com/office/drawing/2014/main" id="{BCE3F77E-5B02-4727-4C69-CD11D807D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" y="2185"/>
              <a:ext cx="161" cy="229"/>
            </a:xfrm>
            <a:custGeom>
              <a:avLst/>
              <a:gdLst>
                <a:gd name="T0" fmla="*/ 23 w 120"/>
                <a:gd name="T1" fmla="*/ 0 h 171"/>
                <a:gd name="T2" fmla="*/ 70 w 120"/>
                <a:gd name="T3" fmla="*/ 19 h 171"/>
                <a:gd name="T4" fmla="*/ 101 w 120"/>
                <a:gd name="T5" fmla="*/ 156 h 171"/>
                <a:gd name="T6" fmla="*/ 3 w 120"/>
                <a:gd name="T7" fmla="*/ 160 h 171"/>
                <a:gd name="T8" fmla="*/ 4 w 120"/>
                <a:gd name="T9" fmla="*/ 142 h 171"/>
                <a:gd name="T10" fmla="*/ 68 w 120"/>
                <a:gd name="T11" fmla="*/ 125 h 171"/>
                <a:gd name="T12" fmla="*/ 34 w 120"/>
                <a:gd name="T13" fmla="*/ 65 h 171"/>
                <a:gd name="T14" fmla="*/ 23 w 120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71">
                  <a:moveTo>
                    <a:pt x="23" y="0"/>
                  </a:moveTo>
                  <a:cubicBezTo>
                    <a:pt x="23" y="0"/>
                    <a:pt x="58" y="2"/>
                    <a:pt x="70" y="19"/>
                  </a:cubicBezTo>
                  <a:cubicBezTo>
                    <a:pt x="87" y="42"/>
                    <a:pt x="120" y="143"/>
                    <a:pt x="101" y="156"/>
                  </a:cubicBezTo>
                  <a:cubicBezTo>
                    <a:pt x="79" y="171"/>
                    <a:pt x="3" y="160"/>
                    <a:pt x="3" y="160"/>
                  </a:cubicBezTo>
                  <a:cubicBezTo>
                    <a:pt x="3" y="160"/>
                    <a:pt x="0" y="148"/>
                    <a:pt x="4" y="142"/>
                  </a:cubicBezTo>
                  <a:cubicBezTo>
                    <a:pt x="7" y="137"/>
                    <a:pt x="65" y="127"/>
                    <a:pt x="68" y="125"/>
                  </a:cubicBezTo>
                  <a:cubicBezTo>
                    <a:pt x="70" y="122"/>
                    <a:pt x="34" y="73"/>
                    <a:pt x="34" y="65"/>
                  </a:cubicBezTo>
                  <a:cubicBezTo>
                    <a:pt x="34" y="57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6DA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3" name="Freeform 124">
              <a:extLst>
                <a:ext uri="{FF2B5EF4-FFF2-40B4-BE49-F238E27FC236}">
                  <a16:creationId xmlns:a16="http://schemas.microsoft.com/office/drawing/2014/main" id="{EBBFD7E9-D68C-843B-A7F0-B3EE70A44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" y="2384"/>
              <a:ext cx="13" cy="12"/>
            </a:xfrm>
            <a:custGeom>
              <a:avLst/>
              <a:gdLst>
                <a:gd name="T0" fmla="*/ 10 w 10"/>
                <a:gd name="T1" fmla="*/ 0 h 9"/>
                <a:gd name="T2" fmla="*/ 2 w 10"/>
                <a:gd name="T3" fmla="*/ 8 h 9"/>
                <a:gd name="T4" fmla="*/ 0 w 10"/>
                <a:gd name="T5" fmla="*/ 9 h 9"/>
                <a:gd name="T6" fmla="*/ 3 w 10"/>
                <a:gd name="T7" fmla="*/ 2 h 9"/>
                <a:gd name="T8" fmla="*/ 10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0" y="0"/>
                  </a:moveTo>
                  <a:cubicBezTo>
                    <a:pt x="10" y="0"/>
                    <a:pt x="4" y="7"/>
                    <a:pt x="2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4" name="Freeform 125">
              <a:extLst>
                <a:ext uri="{FF2B5EF4-FFF2-40B4-BE49-F238E27FC236}">
                  <a16:creationId xmlns:a16="http://schemas.microsoft.com/office/drawing/2014/main" id="{51ADBE9A-B7A3-7646-9C81-30689B0BB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6" y="2374"/>
              <a:ext cx="22" cy="12"/>
            </a:xfrm>
            <a:custGeom>
              <a:avLst/>
              <a:gdLst>
                <a:gd name="T0" fmla="*/ 16 w 16"/>
                <a:gd name="T1" fmla="*/ 0 h 9"/>
                <a:gd name="T2" fmla="*/ 0 w 16"/>
                <a:gd name="T3" fmla="*/ 8 h 9"/>
                <a:gd name="T4" fmla="*/ 3 w 16"/>
                <a:gd name="T5" fmla="*/ 9 h 9"/>
                <a:gd name="T6" fmla="*/ 10 w 16"/>
                <a:gd name="T7" fmla="*/ 7 h 9"/>
                <a:gd name="T8" fmla="*/ 16 w 1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3" y="9"/>
                  </a:cubicBezTo>
                  <a:cubicBezTo>
                    <a:pt x="5" y="9"/>
                    <a:pt x="10" y="7"/>
                    <a:pt x="10" y="7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F7B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5" name="Freeform 126">
              <a:extLst>
                <a:ext uri="{FF2B5EF4-FFF2-40B4-BE49-F238E27FC236}">
                  <a16:creationId xmlns:a16="http://schemas.microsoft.com/office/drawing/2014/main" id="{2FD492A5-F077-F2EB-0A70-478FFE913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" y="2284"/>
              <a:ext cx="216" cy="125"/>
            </a:xfrm>
            <a:custGeom>
              <a:avLst/>
              <a:gdLst>
                <a:gd name="T0" fmla="*/ 216 w 216"/>
                <a:gd name="T1" fmla="*/ 125 h 125"/>
                <a:gd name="T2" fmla="*/ 50 w 216"/>
                <a:gd name="T3" fmla="*/ 125 h 125"/>
                <a:gd name="T4" fmla="*/ 0 w 216"/>
                <a:gd name="T5" fmla="*/ 0 h 125"/>
                <a:gd name="T6" fmla="*/ 167 w 216"/>
                <a:gd name="T7" fmla="*/ 0 h 125"/>
                <a:gd name="T8" fmla="*/ 216 w 216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25">
                  <a:moveTo>
                    <a:pt x="216" y="125"/>
                  </a:moveTo>
                  <a:lnTo>
                    <a:pt x="50" y="125"/>
                  </a:lnTo>
                  <a:lnTo>
                    <a:pt x="0" y="0"/>
                  </a:lnTo>
                  <a:lnTo>
                    <a:pt x="167" y="0"/>
                  </a:lnTo>
                  <a:lnTo>
                    <a:pt x="216" y="125"/>
                  </a:lnTo>
                  <a:close/>
                </a:path>
              </a:pathLst>
            </a:custGeom>
            <a:solidFill>
              <a:srgbClr val="F49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6" name="Freeform 127">
              <a:extLst>
                <a:ext uri="{FF2B5EF4-FFF2-40B4-BE49-F238E27FC236}">
                  <a16:creationId xmlns:a16="http://schemas.microsoft.com/office/drawing/2014/main" id="{EF3DE47D-307A-55C6-01BA-E22D49E64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" y="2404"/>
              <a:ext cx="221" cy="5"/>
            </a:xfrm>
            <a:custGeom>
              <a:avLst/>
              <a:gdLst>
                <a:gd name="T0" fmla="*/ 0 w 221"/>
                <a:gd name="T1" fmla="*/ 0 h 5"/>
                <a:gd name="T2" fmla="*/ 221 w 221"/>
                <a:gd name="T3" fmla="*/ 0 h 5"/>
                <a:gd name="T4" fmla="*/ 221 w 221"/>
                <a:gd name="T5" fmla="*/ 5 h 5"/>
                <a:gd name="T6" fmla="*/ 2 w 221"/>
                <a:gd name="T7" fmla="*/ 5 h 5"/>
                <a:gd name="T8" fmla="*/ 0 w 2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5">
                  <a:moveTo>
                    <a:pt x="0" y="0"/>
                  </a:moveTo>
                  <a:lnTo>
                    <a:pt x="221" y="0"/>
                  </a:lnTo>
                  <a:lnTo>
                    <a:pt x="221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7" name="Freeform 128">
              <a:extLst>
                <a:ext uri="{FF2B5EF4-FFF2-40B4-BE49-F238E27FC236}">
                  <a16:creationId xmlns:a16="http://schemas.microsoft.com/office/drawing/2014/main" id="{ACEC3705-9DDE-26C7-67BE-BF63A32F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0" y="2338"/>
              <a:ext cx="18" cy="16"/>
            </a:xfrm>
            <a:custGeom>
              <a:avLst/>
              <a:gdLst>
                <a:gd name="T0" fmla="*/ 0 w 13"/>
                <a:gd name="T1" fmla="*/ 6 h 12"/>
                <a:gd name="T2" fmla="*/ 5 w 13"/>
                <a:gd name="T3" fmla="*/ 0 h 12"/>
                <a:gd name="T4" fmla="*/ 12 w 13"/>
                <a:gd name="T5" fmla="*/ 6 h 12"/>
                <a:gd name="T6" fmla="*/ 8 w 13"/>
                <a:gd name="T7" fmla="*/ 12 h 12"/>
                <a:gd name="T8" fmla="*/ 0 w 13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0" y="6"/>
                  </a:moveTo>
                  <a:cubicBezTo>
                    <a:pt x="0" y="3"/>
                    <a:pt x="1" y="0"/>
                    <a:pt x="5" y="0"/>
                  </a:cubicBezTo>
                  <a:cubicBezTo>
                    <a:pt x="8" y="0"/>
                    <a:pt x="11" y="3"/>
                    <a:pt x="12" y="6"/>
                  </a:cubicBezTo>
                  <a:cubicBezTo>
                    <a:pt x="13" y="10"/>
                    <a:pt x="11" y="12"/>
                    <a:pt x="8" y="12"/>
                  </a:cubicBezTo>
                  <a:cubicBezTo>
                    <a:pt x="5" y="12"/>
                    <a:pt x="1" y="10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9359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FDEEFC2-5FCE-4E91-8F85-0A45412BFC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073D4C8E-CDE2-4205-819D-3BFDC216CAFC}"/>
              </a:ext>
            </a:extLst>
          </p:cNvPr>
          <p:cNvSpPr/>
          <p:nvPr/>
        </p:nvSpPr>
        <p:spPr>
          <a:xfrm>
            <a:off x="3032789" y="0"/>
            <a:ext cx="6134459" cy="1272152"/>
          </a:xfrm>
          <a:custGeom>
            <a:avLst/>
            <a:gdLst>
              <a:gd name="connsiteX0" fmla="*/ 7414648 w 8686800"/>
              <a:gd name="connsiteY0" fmla="*/ 7414648 h 8686800"/>
              <a:gd name="connsiteX1" fmla="*/ 1280189 w 8686800"/>
              <a:gd name="connsiteY1" fmla="*/ 7422663 h 8686800"/>
              <a:gd name="connsiteX2" fmla="*/ 7414648 w 8686800"/>
              <a:gd name="connsiteY2" fmla="*/ 7414648 h 8686800"/>
              <a:gd name="connsiteX0" fmla="*/ 6134459 w 6134459"/>
              <a:gd name="connsiteY0" fmla="*/ 0 h 1272152"/>
              <a:gd name="connsiteX1" fmla="*/ 0 w 6134459"/>
              <a:gd name="connsiteY1" fmla="*/ 8015 h 1272152"/>
              <a:gd name="connsiteX2" fmla="*/ 6134459 w 6134459"/>
              <a:gd name="connsiteY2" fmla="*/ 0 h 127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4459" h="1272152">
                <a:moveTo>
                  <a:pt x="6134459" y="0"/>
                </a:moveTo>
                <a:cubicBezTo>
                  <a:pt x="4441389" y="1693070"/>
                  <a:pt x="1697488" y="1696655"/>
                  <a:pt x="0" y="8015"/>
                </a:cubicBezTo>
                <a:lnTo>
                  <a:pt x="6134459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71703-90E5-471F-9F7A-80DBFE5D8999}"/>
              </a:ext>
            </a:extLst>
          </p:cNvPr>
          <p:cNvSpPr txBox="1"/>
          <p:nvPr/>
        </p:nvSpPr>
        <p:spPr>
          <a:xfrm>
            <a:off x="701749" y="3500074"/>
            <a:ext cx="468940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4400" b="1" dirty="0">
                <a:solidFill>
                  <a:schemeClr val="accent2"/>
                </a:solidFill>
                <a:latin typeface="+mj-lt"/>
                <a:cs typeface="B Nazanin" panose="00000400000000000000" pitchFamily="2" charset="-78"/>
              </a:rPr>
              <a:t>ارائه عالی</a:t>
            </a:r>
            <a:endParaRPr lang="ko-KR" altLang="en-US" sz="4400" b="1" dirty="0">
              <a:solidFill>
                <a:schemeClr val="accent2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29F0-9330-4406-A5E9-EEAA6B13B49F}"/>
              </a:ext>
            </a:extLst>
          </p:cNvPr>
          <p:cNvSpPr txBox="1"/>
          <p:nvPr/>
        </p:nvSpPr>
        <p:spPr>
          <a:xfrm>
            <a:off x="701749" y="4724637"/>
            <a:ext cx="492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FBB0CE-495B-4567-BA0C-4F1E482A6D65}"/>
              </a:ext>
            </a:extLst>
          </p:cNvPr>
          <p:cNvSpPr txBox="1"/>
          <p:nvPr/>
        </p:nvSpPr>
        <p:spPr>
          <a:xfrm>
            <a:off x="4417057" y="83940"/>
            <a:ext cx="335788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GB" altLang="ko-KR" sz="2400" dirty="0">
                <a:solidFill>
                  <a:schemeClr val="accent3"/>
                </a:solidFill>
                <a:cs typeface="B Nazanin" panose="00000400000000000000" pitchFamily="2" charset="-78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B Nazanin" panose="00000400000000000000" pitchFamily="2" charset="-78"/>
              </a:rPr>
              <a:t>OREM IPSUM</a:t>
            </a:r>
          </a:p>
          <a:p>
            <a:pPr algn="r" rtl="1"/>
            <a:r>
              <a:rPr lang="en-US" altLang="ko-KR" sz="2400" dirty="0">
                <a:solidFill>
                  <a:schemeClr val="accent3"/>
                </a:solidFill>
                <a:cs typeface="B Nazanin" panose="00000400000000000000" pitchFamily="2" charset="-78"/>
              </a:rPr>
              <a:t>DOLOR SIT AMET </a:t>
            </a:r>
            <a:endParaRPr lang="ko-KR" altLang="en-US" sz="2400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637032-960B-4A7D-B25F-20472C27AD9E}"/>
              </a:ext>
            </a:extLst>
          </p:cNvPr>
          <p:cNvSpPr txBox="1"/>
          <p:nvPr/>
        </p:nvSpPr>
        <p:spPr>
          <a:xfrm>
            <a:off x="8306935" y="343012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4000" b="1" dirty="0">
                <a:solidFill>
                  <a:schemeClr val="accent3"/>
                </a:solidFill>
                <a:cs typeface="B Nazanin" panose="00000400000000000000" pitchFamily="2" charset="-78"/>
              </a:rPr>
              <a:t>$3,800,000</a:t>
            </a:r>
            <a:endParaRPr lang="ko-KR" altLang="en-US" sz="4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723C2A-A504-4743-99DD-F7285906136C}"/>
              </a:ext>
            </a:extLst>
          </p:cNvPr>
          <p:cNvSpPr txBox="1"/>
          <p:nvPr/>
        </p:nvSpPr>
        <p:spPr>
          <a:xfrm>
            <a:off x="7226885" y="1939296"/>
            <a:ext cx="2688139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 rtl="1"/>
            <a:r>
              <a:rPr lang="en-US" altLang="ko-K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We Create</a:t>
            </a:r>
          </a:p>
          <a:p>
            <a:pPr algn="r" rtl="1"/>
            <a:r>
              <a:rPr lang="en-US" altLang="ko-K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Quality Professional </a:t>
            </a:r>
          </a:p>
          <a:p>
            <a:pPr algn="r" rtl="1"/>
            <a:r>
              <a:rPr lang="en-US" altLang="ko-KR" sz="2000" b="1" dirty="0">
                <a:solidFill>
                  <a:schemeClr val="accent3"/>
                </a:solidFill>
                <a:cs typeface="B Nazanin" panose="00000400000000000000" pitchFamily="2" charset="-78"/>
              </a:rPr>
              <a:t>PPT Presentation</a:t>
            </a:r>
            <a:endParaRPr lang="ko-KR" altLang="en-US" sz="20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CD0BDD-6F26-4361-A547-BF741610BA15}"/>
              </a:ext>
            </a:extLst>
          </p:cNvPr>
          <p:cNvGrpSpPr/>
          <p:nvPr/>
        </p:nvGrpSpPr>
        <p:grpSpPr>
          <a:xfrm>
            <a:off x="6470053" y="4401471"/>
            <a:ext cx="5020198" cy="646331"/>
            <a:chOff x="6562727" y="5062006"/>
            <a:chExt cx="5020198" cy="6463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6EA8F0-F442-4FFC-8579-5D0C732B9B50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4"/>
                  </a:solidFill>
                  <a:cs typeface="B Nazanin" panose="00000400000000000000" pitchFamily="2" charset="-78"/>
                </a:rPr>
                <a:t>پاورپوینت</a:t>
              </a:r>
              <a:endParaRPr lang="ko-KR" altLang="en-US" sz="1200" b="1" dirty="0">
                <a:solidFill>
                  <a:schemeClr val="accent4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1559B6-DCDC-4171-B68F-317D94A74123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Chevron 25">
              <a:extLst>
                <a:ext uri="{FF2B5EF4-FFF2-40B4-BE49-F238E27FC236}">
                  <a16:creationId xmlns:a16="http://schemas.microsoft.com/office/drawing/2014/main" id="{11954844-D29B-432E-B52A-581E6A79D474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56A2562-C05E-4711-9C6F-6674001D0110}"/>
              </a:ext>
            </a:extLst>
          </p:cNvPr>
          <p:cNvGrpSpPr/>
          <p:nvPr/>
        </p:nvGrpSpPr>
        <p:grpSpPr>
          <a:xfrm>
            <a:off x="6470053" y="5093079"/>
            <a:ext cx="5020198" cy="646331"/>
            <a:chOff x="6562727" y="6094536"/>
            <a:chExt cx="5020198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C1C5BC-33B7-4E3C-93CB-DA1A26828571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accent3"/>
                  </a:solidFill>
                  <a:cs typeface="B Nazanin" panose="00000400000000000000" pitchFamily="2" charset="-78"/>
                </a:rPr>
                <a:t>فهرست</a:t>
              </a:r>
              <a:endParaRPr lang="ko-KR" altLang="en-US" sz="1200" b="1" dirty="0">
                <a:solidFill>
                  <a:schemeClr val="accent3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7A01CB-D09B-4452-8B1C-4F6E46F3E268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Chevron 26">
              <a:extLst>
                <a:ext uri="{FF2B5EF4-FFF2-40B4-BE49-F238E27FC236}">
                  <a16:creationId xmlns:a16="http://schemas.microsoft.com/office/drawing/2014/main" id="{30491E1D-5F80-4635-8C19-250F16C8F375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7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0A2AA9-5655-4B6D-8A94-47489CC0C4AB}"/>
              </a:ext>
            </a:extLst>
          </p:cNvPr>
          <p:cNvSpPr txBox="1"/>
          <p:nvPr/>
        </p:nvSpPr>
        <p:spPr>
          <a:xfrm>
            <a:off x="6096000" y="664755"/>
            <a:ext cx="568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625072" y="1580603"/>
            <a:ext cx="485242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8800" b="1" dirty="0">
                <a:solidFill>
                  <a:schemeClr val="bg1"/>
                </a:solidFill>
                <a:cs typeface="B Nazanin" panose="00000400000000000000" pitchFamily="2" charset="-78"/>
              </a:rPr>
              <a:t>سبک ستون</a:t>
            </a:r>
            <a:endParaRPr lang="ko-KR" altLang="en-US" sz="8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2A923-E601-499A-B450-D501501170A0}"/>
              </a:ext>
            </a:extLst>
          </p:cNvPr>
          <p:cNvSpPr txBox="1"/>
          <p:nvPr/>
        </p:nvSpPr>
        <p:spPr>
          <a:xfrm>
            <a:off x="625072" y="4186951"/>
            <a:ext cx="409480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طرح بندی اسلاید متن قابل ویرایش برای ارائه خود.</a:t>
            </a:r>
            <a:endParaRPr lang="en-GB" altLang="ko-KR" sz="2400" dirty="0">
              <a:solidFill>
                <a:schemeClr val="tx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7E6C3-47DF-40C2-A7D8-DB01FD01C5EB}"/>
              </a:ext>
            </a:extLst>
          </p:cNvPr>
          <p:cNvSpPr txBox="1"/>
          <p:nvPr/>
        </p:nvSpPr>
        <p:spPr>
          <a:xfrm>
            <a:off x="5880464" y="1935668"/>
            <a:ext cx="61916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</a:p>
          <a:p>
            <a:pPr algn="r" rtl="1"/>
            <a:endParaRPr lang="fa-IR" altLang="ko-KR" sz="1200" dirty="0"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من امیدوارم و معتقدم که این الگو زمان، پول و اعتبار شما را جلب کند.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84E6B9A-F699-4FCC-9755-C3E00096C355}"/>
              </a:ext>
            </a:extLst>
          </p:cNvPr>
          <p:cNvSpPr/>
          <p:nvPr/>
        </p:nvSpPr>
        <p:spPr>
          <a:xfrm>
            <a:off x="0" y="5699571"/>
            <a:ext cx="12192000" cy="819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LID4096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90510"/>
            <a:ext cx="11573197" cy="724247"/>
          </a:xfrm>
        </p:spPr>
        <p:txBody>
          <a:bodyPr>
            <a:noAutofit/>
          </a:bodyPr>
          <a:lstStyle/>
          <a:p>
            <a:r>
              <a:rPr lang="fa-IR" sz="3600" b="1" dirty="0">
                <a:solidFill>
                  <a:srgbClr val="FFC000"/>
                </a:solidFill>
                <a:cs typeface="B Nazanin" panose="00000400000000000000" pitchFamily="2" charset="-78"/>
              </a:rPr>
              <a:t>منابع</a:t>
            </a:r>
            <a:endParaRPr lang="en-US" sz="3600" b="1" dirty="0">
              <a:solidFill>
                <a:srgbClr val="FFC00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901" y="1402321"/>
            <a:ext cx="2528825" cy="239914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939" y="4186860"/>
            <a:ext cx="1878750" cy="231750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C83A6F9C-9EF1-4D7E-A609-2B97599621CB}"/>
              </a:ext>
            </a:extLst>
          </p:cNvPr>
          <p:cNvSpPr>
            <a:spLocks noEditPoints="1"/>
          </p:cNvSpPr>
          <p:nvPr/>
        </p:nvSpPr>
        <p:spPr bwMode="auto">
          <a:xfrm>
            <a:off x="7620474" y="3118909"/>
            <a:ext cx="1204913" cy="1322388"/>
          </a:xfrm>
          <a:custGeom>
            <a:avLst/>
            <a:gdLst>
              <a:gd name="T0" fmla="*/ 152 w 228"/>
              <a:gd name="T1" fmla="*/ 84 h 250"/>
              <a:gd name="T2" fmla="*/ 165 w 228"/>
              <a:gd name="T3" fmla="*/ 74 h 250"/>
              <a:gd name="T4" fmla="*/ 178 w 228"/>
              <a:gd name="T5" fmla="*/ 72 h 250"/>
              <a:gd name="T6" fmla="*/ 192 w 228"/>
              <a:gd name="T7" fmla="*/ 67 h 250"/>
              <a:gd name="T8" fmla="*/ 197 w 228"/>
              <a:gd name="T9" fmla="*/ 59 h 250"/>
              <a:gd name="T10" fmla="*/ 189 w 228"/>
              <a:gd name="T11" fmla="*/ 199 h 250"/>
              <a:gd name="T12" fmla="*/ 179 w 228"/>
              <a:gd name="T13" fmla="*/ 179 h 250"/>
              <a:gd name="T14" fmla="*/ 163 w 228"/>
              <a:gd name="T15" fmla="*/ 179 h 250"/>
              <a:gd name="T16" fmla="*/ 151 w 228"/>
              <a:gd name="T17" fmla="*/ 168 h 250"/>
              <a:gd name="T18" fmla="*/ 155 w 228"/>
              <a:gd name="T19" fmla="*/ 192 h 250"/>
              <a:gd name="T20" fmla="*/ 170 w 228"/>
              <a:gd name="T21" fmla="*/ 192 h 250"/>
              <a:gd name="T22" fmla="*/ 172 w 228"/>
              <a:gd name="T23" fmla="*/ 211 h 250"/>
              <a:gd name="T24" fmla="*/ 168 w 228"/>
              <a:gd name="T25" fmla="*/ 216 h 250"/>
              <a:gd name="T26" fmla="*/ 15 w 228"/>
              <a:gd name="T27" fmla="*/ 172 h 250"/>
              <a:gd name="T28" fmla="*/ 33 w 228"/>
              <a:gd name="T29" fmla="*/ 167 h 250"/>
              <a:gd name="T30" fmla="*/ 38 w 228"/>
              <a:gd name="T31" fmla="*/ 161 h 250"/>
              <a:gd name="T32" fmla="*/ 38 w 228"/>
              <a:gd name="T33" fmla="*/ 145 h 250"/>
              <a:gd name="T34" fmla="*/ 44 w 228"/>
              <a:gd name="T35" fmla="*/ 137 h 250"/>
              <a:gd name="T36" fmla="*/ 55 w 228"/>
              <a:gd name="T37" fmla="*/ 131 h 250"/>
              <a:gd name="T38" fmla="*/ 35 w 228"/>
              <a:gd name="T39" fmla="*/ 134 h 250"/>
              <a:gd name="T40" fmla="*/ 27 w 228"/>
              <a:gd name="T41" fmla="*/ 154 h 250"/>
              <a:gd name="T42" fmla="*/ 10 w 228"/>
              <a:gd name="T43" fmla="*/ 151 h 250"/>
              <a:gd name="T44" fmla="*/ 5 w 228"/>
              <a:gd name="T45" fmla="*/ 144 h 250"/>
              <a:gd name="T46" fmla="*/ 22 w 228"/>
              <a:gd name="T47" fmla="*/ 62 h 250"/>
              <a:gd name="T48" fmla="*/ 181 w 228"/>
              <a:gd name="T49" fmla="*/ 41 h 250"/>
              <a:gd name="T50" fmla="*/ 185 w 228"/>
              <a:gd name="T51" fmla="*/ 51 h 250"/>
              <a:gd name="T52" fmla="*/ 174 w 228"/>
              <a:gd name="T53" fmla="*/ 60 h 250"/>
              <a:gd name="T54" fmla="*/ 157 w 228"/>
              <a:gd name="T55" fmla="*/ 70 h 250"/>
              <a:gd name="T56" fmla="*/ 151 w 228"/>
              <a:gd name="T57" fmla="*/ 83 h 250"/>
              <a:gd name="T58" fmla="*/ 152 w 228"/>
              <a:gd name="T59" fmla="*/ 84 h 250"/>
              <a:gd name="T60" fmla="*/ 116 w 228"/>
              <a:gd name="T61" fmla="*/ 86 h 250"/>
              <a:gd name="T62" fmla="*/ 119 w 228"/>
              <a:gd name="T63" fmla="*/ 84 h 250"/>
              <a:gd name="T64" fmla="*/ 127 w 228"/>
              <a:gd name="T65" fmla="*/ 97 h 250"/>
              <a:gd name="T66" fmla="*/ 138 w 228"/>
              <a:gd name="T67" fmla="*/ 103 h 250"/>
              <a:gd name="T68" fmla="*/ 144 w 228"/>
              <a:gd name="T69" fmla="*/ 91 h 250"/>
              <a:gd name="T70" fmla="*/ 133 w 228"/>
              <a:gd name="T71" fmla="*/ 77 h 250"/>
              <a:gd name="T72" fmla="*/ 116 w 228"/>
              <a:gd name="T73" fmla="*/ 69 h 250"/>
              <a:gd name="T74" fmla="*/ 116 w 228"/>
              <a:gd name="T75" fmla="*/ 63 h 250"/>
              <a:gd name="T76" fmla="*/ 111 w 228"/>
              <a:gd name="T77" fmla="*/ 58 h 250"/>
              <a:gd name="T78" fmla="*/ 107 w 228"/>
              <a:gd name="T79" fmla="*/ 63 h 250"/>
              <a:gd name="T80" fmla="*/ 107 w 228"/>
              <a:gd name="T81" fmla="*/ 70 h 250"/>
              <a:gd name="T82" fmla="*/ 78 w 228"/>
              <a:gd name="T83" fmla="*/ 95 h 250"/>
              <a:gd name="T84" fmla="*/ 81 w 228"/>
              <a:gd name="T85" fmla="*/ 113 h 250"/>
              <a:gd name="T86" fmla="*/ 106 w 228"/>
              <a:gd name="T87" fmla="*/ 129 h 250"/>
              <a:gd name="T88" fmla="*/ 106 w 228"/>
              <a:gd name="T89" fmla="*/ 160 h 250"/>
              <a:gd name="T90" fmla="*/ 93 w 228"/>
              <a:gd name="T91" fmla="*/ 144 h 250"/>
              <a:gd name="T92" fmla="*/ 83 w 228"/>
              <a:gd name="T93" fmla="*/ 137 h 250"/>
              <a:gd name="T94" fmla="*/ 75 w 228"/>
              <a:gd name="T95" fmla="*/ 148 h 250"/>
              <a:gd name="T96" fmla="*/ 87 w 228"/>
              <a:gd name="T97" fmla="*/ 167 h 250"/>
              <a:gd name="T98" fmla="*/ 107 w 228"/>
              <a:gd name="T99" fmla="*/ 177 h 250"/>
              <a:gd name="T100" fmla="*/ 107 w 228"/>
              <a:gd name="T101" fmla="*/ 182 h 250"/>
              <a:gd name="T102" fmla="*/ 112 w 228"/>
              <a:gd name="T103" fmla="*/ 190 h 250"/>
              <a:gd name="T104" fmla="*/ 116 w 228"/>
              <a:gd name="T105" fmla="*/ 182 h 250"/>
              <a:gd name="T106" fmla="*/ 116 w 228"/>
              <a:gd name="T107" fmla="*/ 175 h 250"/>
              <a:gd name="T108" fmla="*/ 125 w 228"/>
              <a:gd name="T109" fmla="*/ 173 h 250"/>
              <a:gd name="T110" fmla="*/ 148 w 228"/>
              <a:gd name="T111" fmla="*/ 144 h 250"/>
              <a:gd name="T112" fmla="*/ 126 w 228"/>
              <a:gd name="T113" fmla="*/ 116 h 250"/>
              <a:gd name="T114" fmla="*/ 119 w 228"/>
              <a:gd name="T115" fmla="*/ 114 h 250"/>
              <a:gd name="T116" fmla="*/ 116 w 228"/>
              <a:gd name="T117" fmla="*/ 110 h 250"/>
              <a:gd name="T118" fmla="*/ 116 w 228"/>
              <a:gd name="T119" fmla="*/ 86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8" h="250">
                <a:moveTo>
                  <a:pt x="152" y="84"/>
                </a:moveTo>
                <a:cubicBezTo>
                  <a:pt x="156" y="81"/>
                  <a:pt x="161" y="78"/>
                  <a:pt x="165" y="74"/>
                </a:cubicBezTo>
                <a:cubicBezTo>
                  <a:pt x="169" y="69"/>
                  <a:pt x="174" y="69"/>
                  <a:pt x="178" y="72"/>
                </a:cubicBezTo>
                <a:cubicBezTo>
                  <a:pt x="185" y="76"/>
                  <a:pt x="190" y="74"/>
                  <a:pt x="192" y="67"/>
                </a:cubicBezTo>
                <a:cubicBezTo>
                  <a:pt x="193" y="64"/>
                  <a:pt x="196" y="62"/>
                  <a:pt x="197" y="59"/>
                </a:cubicBezTo>
                <a:cubicBezTo>
                  <a:pt x="228" y="95"/>
                  <a:pt x="228" y="161"/>
                  <a:pt x="189" y="199"/>
                </a:cubicBezTo>
                <a:cubicBezTo>
                  <a:pt x="185" y="192"/>
                  <a:pt x="182" y="185"/>
                  <a:pt x="179" y="179"/>
                </a:cubicBezTo>
                <a:cubicBezTo>
                  <a:pt x="173" y="179"/>
                  <a:pt x="167" y="181"/>
                  <a:pt x="163" y="179"/>
                </a:cubicBezTo>
                <a:cubicBezTo>
                  <a:pt x="158" y="178"/>
                  <a:pt x="156" y="172"/>
                  <a:pt x="151" y="168"/>
                </a:cubicBezTo>
                <a:cubicBezTo>
                  <a:pt x="153" y="176"/>
                  <a:pt x="154" y="183"/>
                  <a:pt x="155" y="192"/>
                </a:cubicBezTo>
                <a:cubicBezTo>
                  <a:pt x="160" y="192"/>
                  <a:pt x="165" y="192"/>
                  <a:pt x="170" y="192"/>
                </a:cubicBezTo>
                <a:cubicBezTo>
                  <a:pt x="171" y="199"/>
                  <a:pt x="172" y="205"/>
                  <a:pt x="172" y="211"/>
                </a:cubicBezTo>
                <a:cubicBezTo>
                  <a:pt x="172" y="213"/>
                  <a:pt x="170" y="215"/>
                  <a:pt x="168" y="216"/>
                </a:cubicBezTo>
                <a:cubicBezTo>
                  <a:pt x="112" y="250"/>
                  <a:pt x="42" y="227"/>
                  <a:pt x="15" y="172"/>
                </a:cubicBezTo>
                <a:cubicBezTo>
                  <a:pt x="21" y="171"/>
                  <a:pt x="27" y="169"/>
                  <a:pt x="33" y="167"/>
                </a:cubicBezTo>
                <a:cubicBezTo>
                  <a:pt x="35" y="166"/>
                  <a:pt x="37" y="163"/>
                  <a:pt x="38" y="161"/>
                </a:cubicBezTo>
                <a:cubicBezTo>
                  <a:pt x="39" y="156"/>
                  <a:pt x="39" y="150"/>
                  <a:pt x="38" y="145"/>
                </a:cubicBezTo>
                <a:cubicBezTo>
                  <a:pt x="38" y="140"/>
                  <a:pt x="39" y="138"/>
                  <a:pt x="44" y="137"/>
                </a:cubicBezTo>
                <a:cubicBezTo>
                  <a:pt x="48" y="136"/>
                  <a:pt x="51" y="134"/>
                  <a:pt x="55" y="131"/>
                </a:cubicBezTo>
                <a:cubicBezTo>
                  <a:pt x="48" y="132"/>
                  <a:pt x="40" y="131"/>
                  <a:pt x="35" y="134"/>
                </a:cubicBezTo>
                <a:cubicBezTo>
                  <a:pt x="30" y="138"/>
                  <a:pt x="30" y="147"/>
                  <a:pt x="27" y="154"/>
                </a:cubicBezTo>
                <a:cubicBezTo>
                  <a:pt x="21" y="153"/>
                  <a:pt x="15" y="153"/>
                  <a:pt x="10" y="151"/>
                </a:cubicBezTo>
                <a:cubicBezTo>
                  <a:pt x="8" y="151"/>
                  <a:pt x="5" y="147"/>
                  <a:pt x="5" y="144"/>
                </a:cubicBezTo>
                <a:cubicBezTo>
                  <a:pt x="0" y="115"/>
                  <a:pt x="5" y="87"/>
                  <a:pt x="22" y="62"/>
                </a:cubicBezTo>
                <a:cubicBezTo>
                  <a:pt x="59" y="10"/>
                  <a:pt x="132" y="0"/>
                  <a:pt x="181" y="41"/>
                </a:cubicBezTo>
                <a:cubicBezTo>
                  <a:pt x="184" y="43"/>
                  <a:pt x="188" y="45"/>
                  <a:pt x="185" y="51"/>
                </a:cubicBezTo>
                <a:cubicBezTo>
                  <a:pt x="183" y="56"/>
                  <a:pt x="182" y="62"/>
                  <a:pt x="174" y="60"/>
                </a:cubicBezTo>
                <a:cubicBezTo>
                  <a:pt x="165" y="58"/>
                  <a:pt x="160" y="62"/>
                  <a:pt x="157" y="70"/>
                </a:cubicBezTo>
                <a:cubicBezTo>
                  <a:pt x="156" y="75"/>
                  <a:pt x="153" y="79"/>
                  <a:pt x="151" y="83"/>
                </a:cubicBezTo>
                <a:cubicBezTo>
                  <a:pt x="151" y="84"/>
                  <a:pt x="152" y="84"/>
                  <a:pt x="152" y="84"/>
                </a:cubicBezTo>
                <a:close/>
                <a:moveTo>
                  <a:pt x="116" y="86"/>
                </a:moveTo>
                <a:cubicBezTo>
                  <a:pt x="117" y="85"/>
                  <a:pt x="118" y="85"/>
                  <a:pt x="119" y="84"/>
                </a:cubicBezTo>
                <a:cubicBezTo>
                  <a:pt x="122" y="88"/>
                  <a:pt x="125" y="92"/>
                  <a:pt x="127" y="97"/>
                </a:cubicBezTo>
                <a:cubicBezTo>
                  <a:pt x="129" y="102"/>
                  <a:pt x="133" y="104"/>
                  <a:pt x="138" y="103"/>
                </a:cubicBezTo>
                <a:cubicBezTo>
                  <a:pt x="144" y="101"/>
                  <a:pt x="146" y="96"/>
                  <a:pt x="144" y="91"/>
                </a:cubicBezTo>
                <a:cubicBezTo>
                  <a:pt x="141" y="86"/>
                  <a:pt x="138" y="80"/>
                  <a:pt x="133" y="77"/>
                </a:cubicBezTo>
                <a:cubicBezTo>
                  <a:pt x="129" y="73"/>
                  <a:pt x="122" y="72"/>
                  <a:pt x="116" y="69"/>
                </a:cubicBezTo>
                <a:cubicBezTo>
                  <a:pt x="116" y="68"/>
                  <a:pt x="117" y="65"/>
                  <a:pt x="116" y="63"/>
                </a:cubicBezTo>
                <a:cubicBezTo>
                  <a:pt x="115" y="61"/>
                  <a:pt x="113" y="59"/>
                  <a:pt x="111" y="58"/>
                </a:cubicBezTo>
                <a:cubicBezTo>
                  <a:pt x="110" y="59"/>
                  <a:pt x="108" y="61"/>
                  <a:pt x="107" y="63"/>
                </a:cubicBezTo>
                <a:cubicBezTo>
                  <a:pt x="106" y="65"/>
                  <a:pt x="107" y="68"/>
                  <a:pt x="107" y="70"/>
                </a:cubicBezTo>
                <a:cubicBezTo>
                  <a:pt x="88" y="74"/>
                  <a:pt x="79" y="81"/>
                  <a:pt x="78" y="95"/>
                </a:cubicBezTo>
                <a:cubicBezTo>
                  <a:pt x="78" y="101"/>
                  <a:pt x="79" y="107"/>
                  <a:pt x="81" y="113"/>
                </a:cubicBezTo>
                <a:cubicBezTo>
                  <a:pt x="86" y="123"/>
                  <a:pt x="97" y="125"/>
                  <a:pt x="106" y="129"/>
                </a:cubicBezTo>
                <a:cubicBezTo>
                  <a:pt x="106" y="139"/>
                  <a:pt x="106" y="149"/>
                  <a:pt x="106" y="160"/>
                </a:cubicBezTo>
                <a:cubicBezTo>
                  <a:pt x="98" y="158"/>
                  <a:pt x="95" y="151"/>
                  <a:pt x="93" y="144"/>
                </a:cubicBezTo>
                <a:cubicBezTo>
                  <a:pt x="91" y="139"/>
                  <a:pt x="88" y="136"/>
                  <a:pt x="83" y="137"/>
                </a:cubicBezTo>
                <a:cubicBezTo>
                  <a:pt x="77" y="138"/>
                  <a:pt x="75" y="142"/>
                  <a:pt x="75" y="148"/>
                </a:cubicBezTo>
                <a:cubicBezTo>
                  <a:pt x="76" y="156"/>
                  <a:pt x="80" y="163"/>
                  <a:pt x="87" y="167"/>
                </a:cubicBezTo>
                <a:cubicBezTo>
                  <a:pt x="93" y="171"/>
                  <a:pt x="100" y="173"/>
                  <a:pt x="107" y="177"/>
                </a:cubicBezTo>
                <a:cubicBezTo>
                  <a:pt x="107" y="178"/>
                  <a:pt x="107" y="180"/>
                  <a:pt x="107" y="182"/>
                </a:cubicBezTo>
                <a:cubicBezTo>
                  <a:pt x="108" y="185"/>
                  <a:pt x="110" y="187"/>
                  <a:pt x="112" y="190"/>
                </a:cubicBezTo>
                <a:cubicBezTo>
                  <a:pt x="113" y="187"/>
                  <a:pt x="115" y="185"/>
                  <a:pt x="116" y="182"/>
                </a:cubicBezTo>
                <a:cubicBezTo>
                  <a:pt x="117" y="180"/>
                  <a:pt x="116" y="178"/>
                  <a:pt x="116" y="175"/>
                </a:cubicBezTo>
                <a:cubicBezTo>
                  <a:pt x="119" y="174"/>
                  <a:pt x="122" y="174"/>
                  <a:pt x="125" y="173"/>
                </a:cubicBezTo>
                <a:cubicBezTo>
                  <a:pt x="138" y="169"/>
                  <a:pt x="148" y="157"/>
                  <a:pt x="148" y="144"/>
                </a:cubicBezTo>
                <a:cubicBezTo>
                  <a:pt x="148" y="131"/>
                  <a:pt x="140" y="121"/>
                  <a:pt x="126" y="116"/>
                </a:cubicBezTo>
                <a:cubicBezTo>
                  <a:pt x="124" y="115"/>
                  <a:pt x="121" y="115"/>
                  <a:pt x="119" y="114"/>
                </a:cubicBezTo>
                <a:cubicBezTo>
                  <a:pt x="118" y="113"/>
                  <a:pt x="116" y="111"/>
                  <a:pt x="116" y="110"/>
                </a:cubicBezTo>
                <a:cubicBezTo>
                  <a:pt x="116" y="102"/>
                  <a:pt x="116" y="94"/>
                  <a:pt x="116" y="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4D2D213D-CCA6-4BFD-9A58-0A980B7B7AC9}"/>
              </a:ext>
            </a:extLst>
          </p:cNvPr>
          <p:cNvSpPr>
            <a:spLocks noEditPoints="1"/>
          </p:cNvSpPr>
          <p:nvPr/>
        </p:nvSpPr>
        <p:spPr bwMode="auto">
          <a:xfrm>
            <a:off x="591024" y="1007534"/>
            <a:ext cx="787400" cy="936625"/>
          </a:xfrm>
          <a:custGeom>
            <a:avLst/>
            <a:gdLst>
              <a:gd name="T0" fmla="*/ 149 w 149"/>
              <a:gd name="T1" fmla="*/ 81 h 177"/>
              <a:gd name="T2" fmla="*/ 117 w 149"/>
              <a:gd name="T3" fmla="*/ 152 h 177"/>
              <a:gd name="T4" fmla="*/ 35 w 149"/>
              <a:gd name="T5" fmla="*/ 151 h 177"/>
              <a:gd name="T6" fmla="*/ 6 w 149"/>
              <a:gd name="T7" fmla="*/ 60 h 177"/>
              <a:gd name="T8" fmla="*/ 86 w 149"/>
              <a:gd name="T9" fmla="*/ 4 h 177"/>
              <a:gd name="T10" fmla="*/ 149 w 149"/>
              <a:gd name="T11" fmla="*/ 81 h 177"/>
              <a:gd name="T12" fmla="*/ 71 w 149"/>
              <a:gd name="T13" fmla="*/ 43 h 177"/>
              <a:gd name="T14" fmla="*/ 64 w 149"/>
              <a:gd name="T15" fmla="*/ 45 h 177"/>
              <a:gd name="T16" fmla="*/ 51 w 149"/>
              <a:gd name="T17" fmla="*/ 68 h 177"/>
              <a:gd name="T18" fmla="*/ 67 w 149"/>
              <a:gd name="T19" fmla="*/ 86 h 177"/>
              <a:gd name="T20" fmla="*/ 73 w 149"/>
              <a:gd name="T21" fmla="*/ 90 h 177"/>
              <a:gd name="T22" fmla="*/ 73 w 149"/>
              <a:gd name="T23" fmla="*/ 112 h 177"/>
              <a:gd name="T24" fmla="*/ 71 w 149"/>
              <a:gd name="T25" fmla="*/ 112 h 177"/>
              <a:gd name="T26" fmla="*/ 63 w 149"/>
              <a:gd name="T27" fmla="*/ 100 h 177"/>
              <a:gd name="T28" fmla="*/ 54 w 149"/>
              <a:gd name="T29" fmla="*/ 94 h 177"/>
              <a:gd name="T30" fmla="*/ 49 w 149"/>
              <a:gd name="T31" fmla="*/ 104 h 177"/>
              <a:gd name="T32" fmla="*/ 64 w 149"/>
              <a:gd name="T33" fmla="*/ 121 h 177"/>
              <a:gd name="T34" fmla="*/ 73 w 149"/>
              <a:gd name="T35" fmla="*/ 132 h 177"/>
              <a:gd name="T36" fmla="*/ 77 w 149"/>
              <a:gd name="T37" fmla="*/ 135 h 177"/>
              <a:gd name="T38" fmla="*/ 80 w 149"/>
              <a:gd name="T39" fmla="*/ 131 h 177"/>
              <a:gd name="T40" fmla="*/ 81 w 149"/>
              <a:gd name="T41" fmla="*/ 125 h 177"/>
              <a:gd name="T42" fmla="*/ 98 w 149"/>
              <a:gd name="T43" fmla="*/ 116 h 177"/>
              <a:gd name="T44" fmla="*/ 87 w 149"/>
              <a:gd name="T45" fmla="*/ 77 h 177"/>
              <a:gd name="T46" fmla="*/ 81 w 149"/>
              <a:gd name="T47" fmla="*/ 73 h 177"/>
              <a:gd name="T48" fmla="*/ 80 w 149"/>
              <a:gd name="T49" fmla="*/ 54 h 177"/>
              <a:gd name="T50" fmla="*/ 82 w 149"/>
              <a:gd name="T51" fmla="*/ 54 h 177"/>
              <a:gd name="T52" fmla="*/ 88 w 149"/>
              <a:gd name="T53" fmla="*/ 61 h 177"/>
              <a:gd name="T54" fmla="*/ 98 w 149"/>
              <a:gd name="T55" fmla="*/ 67 h 177"/>
              <a:gd name="T56" fmla="*/ 100 w 149"/>
              <a:gd name="T57" fmla="*/ 55 h 177"/>
              <a:gd name="T58" fmla="*/ 83 w 149"/>
              <a:gd name="T59" fmla="*/ 43 h 177"/>
              <a:gd name="T60" fmla="*/ 77 w 149"/>
              <a:gd name="T61" fmla="*/ 33 h 177"/>
              <a:gd name="T62" fmla="*/ 71 w 149"/>
              <a:gd name="T63" fmla="*/ 43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9" h="177">
                <a:moveTo>
                  <a:pt x="149" y="81"/>
                </a:moveTo>
                <a:cubicBezTo>
                  <a:pt x="148" y="105"/>
                  <a:pt x="139" y="131"/>
                  <a:pt x="117" y="152"/>
                </a:cubicBezTo>
                <a:cubicBezTo>
                  <a:pt x="92" y="177"/>
                  <a:pt x="60" y="177"/>
                  <a:pt x="35" y="151"/>
                </a:cubicBezTo>
                <a:cubicBezTo>
                  <a:pt x="11" y="126"/>
                  <a:pt x="0" y="95"/>
                  <a:pt x="6" y="60"/>
                </a:cubicBezTo>
                <a:cubicBezTo>
                  <a:pt x="13" y="17"/>
                  <a:pt x="50" y="0"/>
                  <a:pt x="86" y="4"/>
                </a:cubicBezTo>
                <a:cubicBezTo>
                  <a:pt x="126" y="9"/>
                  <a:pt x="149" y="35"/>
                  <a:pt x="149" y="81"/>
                </a:cubicBezTo>
                <a:close/>
                <a:moveTo>
                  <a:pt x="71" y="43"/>
                </a:moveTo>
                <a:cubicBezTo>
                  <a:pt x="70" y="43"/>
                  <a:pt x="67" y="44"/>
                  <a:pt x="64" y="45"/>
                </a:cubicBezTo>
                <a:cubicBezTo>
                  <a:pt x="54" y="49"/>
                  <a:pt x="49" y="58"/>
                  <a:pt x="51" y="68"/>
                </a:cubicBezTo>
                <a:cubicBezTo>
                  <a:pt x="52" y="78"/>
                  <a:pt x="59" y="83"/>
                  <a:pt x="67" y="86"/>
                </a:cubicBezTo>
                <a:cubicBezTo>
                  <a:pt x="69" y="86"/>
                  <a:pt x="73" y="88"/>
                  <a:pt x="73" y="90"/>
                </a:cubicBezTo>
                <a:cubicBezTo>
                  <a:pt x="74" y="97"/>
                  <a:pt x="73" y="104"/>
                  <a:pt x="73" y="112"/>
                </a:cubicBezTo>
                <a:cubicBezTo>
                  <a:pt x="72" y="112"/>
                  <a:pt x="71" y="112"/>
                  <a:pt x="71" y="112"/>
                </a:cubicBezTo>
                <a:cubicBezTo>
                  <a:pt x="68" y="108"/>
                  <a:pt x="65" y="104"/>
                  <a:pt x="63" y="100"/>
                </a:cubicBezTo>
                <a:cubicBezTo>
                  <a:pt x="61" y="96"/>
                  <a:pt x="58" y="93"/>
                  <a:pt x="54" y="94"/>
                </a:cubicBezTo>
                <a:cubicBezTo>
                  <a:pt x="49" y="96"/>
                  <a:pt x="48" y="99"/>
                  <a:pt x="49" y="104"/>
                </a:cubicBezTo>
                <a:cubicBezTo>
                  <a:pt x="51" y="112"/>
                  <a:pt x="56" y="118"/>
                  <a:pt x="64" y="121"/>
                </a:cubicBezTo>
                <a:cubicBezTo>
                  <a:pt x="69" y="123"/>
                  <a:pt x="74" y="124"/>
                  <a:pt x="73" y="132"/>
                </a:cubicBezTo>
                <a:cubicBezTo>
                  <a:pt x="73" y="133"/>
                  <a:pt x="76" y="134"/>
                  <a:pt x="77" y="135"/>
                </a:cubicBezTo>
                <a:cubicBezTo>
                  <a:pt x="78" y="134"/>
                  <a:pt x="80" y="133"/>
                  <a:pt x="80" y="131"/>
                </a:cubicBezTo>
                <a:cubicBezTo>
                  <a:pt x="81" y="129"/>
                  <a:pt x="81" y="126"/>
                  <a:pt x="81" y="125"/>
                </a:cubicBezTo>
                <a:cubicBezTo>
                  <a:pt x="87" y="122"/>
                  <a:pt x="93" y="120"/>
                  <a:pt x="98" y="116"/>
                </a:cubicBezTo>
                <a:cubicBezTo>
                  <a:pt x="111" y="103"/>
                  <a:pt x="105" y="84"/>
                  <a:pt x="87" y="77"/>
                </a:cubicBezTo>
                <a:cubicBezTo>
                  <a:pt x="85" y="76"/>
                  <a:pt x="81" y="75"/>
                  <a:pt x="81" y="73"/>
                </a:cubicBezTo>
                <a:cubicBezTo>
                  <a:pt x="80" y="67"/>
                  <a:pt x="80" y="61"/>
                  <a:pt x="80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4" y="56"/>
                  <a:pt x="87" y="58"/>
                  <a:pt x="88" y="61"/>
                </a:cubicBezTo>
                <a:cubicBezTo>
                  <a:pt x="90" y="66"/>
                  <a:pt x="93" y="70"/>
                  <a:pt x="98" y="67"/>
                </a:cubicBezTo>
                <a:cubicBezTo>
                  <a:pt x="104" y="64"/>
                  <a:pt x="102" y="59"/>
                  <a:pt x="100" y="55"/>
                </a:cubicBezTo>
                <a:cubicBezTo>
                  <a:pt x="96" y="47"/>
                  <a:pt x="89" y="44"/>
                  <a:pt x="83" y="43"/>
                </a:cubicBezTo>
                <a:cubicBezTo>
                  <a:pt x="80" y="39"/>
                  <a:pt x="79" y="36"/>
                  <a:pt x="77" y="33"/>
                </a:cubicBezTo>
                <a:cubicBezTo>
                  <a:pt x="75" y="36"/>
                  <a:pt x="73" y="38"/>
                  <a:pt x="71" y="4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1EB2B05-C831-4F90-9EDE-E1CC4D1C63B8}"/>
              </a:ext>
            </a:extLst>
          </p:cNvPr>
          <p:cNvSpPr>
            <a:spLocks noEditPoints="1"/>
          </p:cNvSpPr>
          <p:nvPr/>
        </p:nvSpPr>
        <p:spPr bwMode="auto">
          <a:xfrm>
            <a:off x="2208687" y="1028172"/>
            <a:ext cx="1252538" cy="1095375"/>
          </a:xfrm>
          <a:custGeom>
            <a:avLst/>
            <a:gdLst>
              <a:gd name="T0" fmla="*/ 110 w 237"/>
              <a:gd name="T1" fmla="*/ 115 h 207"/>
              <a:gd name="T2" fmla="*/ 110 w 237"/>
              <a:gd name="T3" fmla="*/ 83 h 207"/>
              <a:gd name="T4" fmla="*/ 107 w 237"/>
              <a:gd name="T5" fmla="*/ 79 h 207"/>
              <a:gd name="T6" fmla="*/ 98 w 237"/>
              <a:gd name="T7" fmla="*/ 76 h 207"/>
              <a:gd name="T8" fmla="*/ 77 w 237"/>
              <a:gd name="T9" fmla="*/ 43 h 207"/>
              <a:gd name="T10" fmla="*/ 104 w 237"/>
              <a:gd name="T11" fmla="*/ 16 h 207"/>
              <a:gd name="T12" fmla="*/ 110 w 237"/>
              <a:gd name="T13" fmla="*/ 15 h 207"/>
              <a:gd name="T14" fmla="*/ 110 w 237"/>
              <a:gd name="T15" fmla="*/ 6 h 207"/>
              <a:gd name="T16" fmla="*/ 115 w 237"/>
              <a:gd name="T17" fmla="*/ 0 h 207"/>
              <a:gd name="T18" fmla="*/ 120 w 237"/>
              <a:gd name="T19" fmla="*/ 6 h 207"/>
              <a:gd name="T20" fmla="*/ 120 w 237"/>
              <a:gd name="T21" fmla="*/ 15 h 207"/>
              <a:gd name="T22" fmla="*/ 128 w 237"/>
              <a:gd name="T23" fmla="*/ 16 h 207"/>
              <a:gd name="T24" fmla="*/ 151 w 237"/>
              <a:gd name="T25" fmla="*/ 38 h 207"/>
              <a:gd name="T26" fmla="*/ 145 w 237"/>
              <a:gd name="T27" fmla="*/ 51 h 207"/>
              <a:gd name="T28" fmla="*/ 133 w 237"/>
              <a:gd name="T29" fmla="*/ 45 h 207"/>
              <a:gd name="T30" fmla="*/ 121 w 237"/>
              <a:gd name="T31" fmla="*/ 31 h 207"/>
              <a:gd name="T32" fmla="*/ 121 w 237"/>
              <a:gd name="T33" fmla="*/ 62 h 207"/>
              <a:gd name="T34" fmla="*/ 136 w 237"/>
              <a:gd name="T35" fmla="*/ 68 h 207"/>
              <a:gd name="T36" fmla="*/ 155 w 237"/>
              <a:gd name="T37" fmla="*/ 102 h 207"/>
              <a:gd name="T38" fmla="*/ 135 w 237"/>
              <a:gd name="T39" fmla="*/ 127 h 207"/>
              <a:gd name="T40" fmla="*/ 121 w 237"/>
              <a:gd name="T41" fmla="*/ 133 h 207"/>
              <a:gd name="T42" fmla="*/ 120 w 237"/>
              <a:gd name="T43" fmla="*/ 150 h 207"/>
              <a:gd name="T44" fmla="*/ 120 w 237"/>
              <a:gd name="T45" fmla="*/ 162 h 207"/>
              <a:gd name="T46" fmla="*/ 122 w 237"/>
              <a:gd name="T47" fmla="*/ 163 h 207"/>
              <a:gd name="T48" fmla="*/ 192 w 237"/>
              <a:gd name="T49" fmla="*/ 92 h 207"/>
              <a:gd name="T50" fmla="*/ 176 w 237"/>
              <a:gd name="T51" fmla="*/ 78 h 207"/>
              <a:gd name="T52" fmla="*/ 237 w 237"/>
              <a:gd name="T53" fmla="*/ 62 h 207"/>
              <a:gd name="T54" fmla="*/ 230 w 237"/>
              <a:gd name="T55" fmla="*/ 126 h 207"/>
              <a:gd name="T56" fmla="*/ 215 w 237"/>
              <a:gd name="T57" fmla="*/ 113 h 207"/>
              <a:gd name="T58" fmla="*/ 169 w 237"/>
              <a:gd name="T59" fmla="*/ 151 h 207"/>
              <a:gd name="T60" fmla="*/ 130 w 237"/>
              <a:gd name="T61" fmla="*/ 186 h 207"/>
              <a:gd name="T62" fmla="*/ 106 w 237"/>
              <a:gd name="T63" fmla="*/ 188 h 207"/>
              <a:gd name="T64" fmla="*/ 73 w 237"/>
              <a:gd name="T65" fmla="*/ 168 h 207"/>
              <a:gd name="T66" fmla="*/ 58 w 237"/>
              <a:gd name="T67" fmla="*/ 168 h 207"/>
              <a:gd name="T68" fmla="*/ 8 w 237"/>
              <a:gd name="T69" fmla="*/ 203 h 207"/>
              <a:gd name="T70" fmla="*/ 1 w 237"/>
              <a:gd name="T71" fmla="*/ 207 h 207"/>
              <a:gd name="T72" fmla="*/ 0 w 237"/>
              <a:gd name="T73" fmla="*/ 205 h 207"/>
              <a:gd name="T74" fmla="*/ 4 w 237"/>
              <a:gd name="T75" fmla="*/ 199 h 207"/>
              <a:gd name="T76" fmla="*/ 53 w 237"/>
              <a:gd name="T77" fmla="*/ 143 h 207"/>
              <a:gd name="T78" fmla="*/ 68 w 237"/>
              <a:gd name="T79" fmla="*/ 141 h 207"/>
              <a:gd name="T80" fmla="*/ 110 w 237"/>
              <a:gd name="T81" fmla="*/ 163 h 207"/>
              <a:gd name="T82" fmla="*/ 110 w 237"/>
              <a:gd name="T83" fmla="*/ 134 h 207"/>
              <a:gd name="T84" fmla="*/ 104 w 237"/>
              <a:gd name="T85" fmla="*/ 131 h 207"/>
              <a:gd name="T86" fmla="*/ 76 w 237"/>
              <a:gd name="T87" fmla="*/ 110 h 207"/>
              <a:gd name="T88" fmla="*/ 74 w 237"/>
              <a:gd name="T89" fmla="*/ 101 h 207"/>
              <a:gd name="T90" fmla="*/ 82 w 237"/>
              <a:gd name="T91" fmla="*/ 90 h 207"/>
              <a:gd name="T92" fmla="*/ 94 w 237"/>
              <a:gd name="T93" fmla="*/ 96 h 207"/>
              <a:gd name="T94" fmla="*/ 98 w 237"/>
              <a:gd name="T95" fmla="*/ 106 h 207"/>
              <a:gd name="T96" fmla="*/ 108 w 237"/>
              <a:gd name="T97" fmla="*/ 116 h 207"/>
              <a:gd name="T98" fmla="*/ 110 w 237"/>
              <a:gd name="T99" fmla="*/ 115 h 207"/>
              <a:gd name="T100" fmla="*/ 120 w 237"/>
              <a:gd name="T101" fmla="*/ 116 h 207"/>
              <a:gd name="T102" fmla="*/ 137 w 237"/>
              <a:gd name="T103" fmla="*/ 101 h 207"/>
              <a:gd name="T104" fmla="*/ 120 w 237"/>
              <a:gd name="T105" fmla="*/ 84 h 207"/>
              <a:gd name="T106" fmla="*/ 120 w 237"/>
              <a:gd name="T107" fmla="*/ 116 h 207"/>
              <a:gd name="T108" fmla="*/ 110 w 237"/>
              <a:gd name="T109" fmla="*/ 58 h 207"/>
              <a:gd name="T110" fmla="*/ 110 w 237"/>
              <a:gd name="T111" fmla="*/ 31 h 207"/>
              <a:gd name="T112" fmla="*/ 96 w 237"/>
              <a:gd name="T113" fmla="*/ 46 h 207"/>
              <a:gd name="T114" fmla="*/ 110 w 237"/>
              <a:gd name="T115" fmla="*/ 58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37" h="207">
                <a:moveTo>
                  <a:pt x="110" y="115"/>
                </a:moveTo>
                <a:cubicBezTo>
                  <a:pt x="110" y="104"/>
                  <a:pt x="110" y="93"/>
                  <a:pt x="110" y="83"/>
                </a:cubicBezTo>
                <a:cubicBezTo>
                  <a:pt x="110" y="81"/>
                  <a:pt x="108" y="80"/>
                  <a:pt x="107" y="79"/>
                </a:cubicBezTo>
                <a:cubicBezTo>
                  <a:pt x="104" y="78"/>
                  <a:pt x="101" y="77"/>
                  <a:pt x="98" y="76"/>
                </a:cubicBezTo>
                <a:cubicBezTo>
                  <a:pt x="82" y="69"/>
                  <a:pt x="76" y="59"/>
                  <a:pt x="77" y="43"/>
                </a:cubicBezTo>
                <a:cubicBezTo>
                  <a:pt x="79" y="29"/>
                  <a:pt x="88" y="19"/>
                  <a:pt x="104" y="16"/>
                </a:cubicBezTo>
                <a:cubicBezTo>
                  <a:pt x="106" y="16"/>
                  <a:pt x="107" y="15"/>
                  <a:pt x="110" y="15"/>
                </a:cubicBezTo>
                <a:cubicBezTo>
                  <a:pt x="110" y="12"/>
                  <a:pt x="110" y="8"/>
                  <a:pt x="110" y="6"/>
                </a:cubicBezTo>
                <a:cubicBezTo>
                  <a:pt x="111" y="4"/>
                  <a:pt x="113" y="2"/>
                  <a:pt x="115" y="0"/>
                </a:cubicBezTo>
                <a:cubicBezTo>
                  <a:pt x="117" y="2"/>
                  <a:pt x="119" y="4"/>
                  <a:pt x="120" y="6"/>
                </a:cubicBezTo>
                <a:cubicBezTo>
                  <a:pt x="120" y="8"/>
                  <a:pt x="120" y="11"/>
                  <a:pt x="120" y="15"/>
                </a:cubicBezTo>
                <a:cubicBezTo>
                  <a:pt x="123" y="15"/>
                  <a:pt x="125" y="16"/>
                  <a:pt x="128" y="16"/>
                </a:cubicBezTo>
                <a:cubicBezTo>
                  <a:pt x="140" y="19"/>
                  <a:pt x="148" y="26"/>
                  <a:pt x="151" y="38"/>
                </a:cubicBezTo>
                <a:cubicBezTo>
                  <a:pt x="153" y="44"/>
                  <a:pt x="151" y="49"/>
                  <a:pt x="145" y="51"/>
                </a:cubicBezTo>
                <a:cubicBezTo>
                  <a:pt x="140" y="53"/>
                  <a:pt x="135" y="50"/>
                  <a:pt x="133" y="45"/>
                </a:cubicBezTo>
                <a:cubicBezTo>
                  <a:pt x="128" y="34"/>
                  <a:pt x="128" y="34"/>
                  <a:pt x="121" y="31"/>
                </a:cubicBezTo>
                <a:cubicBezTo>
                  <a:pt x="121" y="42"/>
                  <a:pt x="121" y="52"/>
                  <a:pt x="121" y="62"/>
                </a:cubicBezTo>
                <a:cubicBezTo>
                  <a:pt x="126" y="64"/>
                  <a:pt x="131" y="66"/>
                  <a:pt x="136" y="68"/>
                </a:cubicBezTo>
                <a:cubicBezTo>
                  <a:pt x="150" y="73"/>
                  <a:pt x="155" y="84"/>
                  <a:pt x="155" y="102"/>
                </a:cubicBezTo>
                <a:cubicBezTo>
                  <a:pt x="155" y="112"/>
                  <a:pt x="146" y="123"/>
                  <a:pt x="135" y="127"/>
                </a:cubicBezTo>
                <a:cubicBezTo>
                  <a:pt x="130" y="129"/>
                  <a:pt x="123" y="130"/>
                  <a:pt x="121" y="133"/>
                </a:cubicBezTo>
                <a:cubicBezTo>
                  <a:pt x="118" y="137"/>
                  <a:pt x="120" y="144"/>
                  <a:pt x="120" y="150"/>
                </a:cubicBezTo>
                <a:cubicBezTo>
                  <a:pt x="120" y="154"/>
                  <a:pt x="120" y="158"/>
                  <a:pt x="120" y="162"/>
                </a:cubicBezTo>
                <a:cubicBezTo>
                  <a:pt x="120" y="162"/>
                  <a:pt x="121" y="162"/>
                  <a:pt x="122" y="163"/>
                </a:cubicBezTo>
                <a:cubicBezTo>
                  <a:pt x="145" y="140"/>
                  <a:pt x="168" y="116"/>
                  <a:pt x="192" y="92"/>
                </a:cubicBezTo>
                <a:cubicBezTo>
                  <a:pt x="187" y="88"/>
                  <a:pt x="182" y="84"/>
                  <a:pt x="176" y="78"/>
                </a:cubicBezTo>
                <a:cubicBezTo>
                  <a:pt x="197" y="73"/>
                  <a:pt x="216" y="68"/>
                  <a:pt x="237" y="62"/>
                </a:cubicBezTo>
                <a:cubicBezTo>
                  <a:pt x="235" y="84"/>
                  <a:pt x="233" y="105"/>
                  <a:pt x="230" y="126"/>
                </a:cubicBezTo>
                <a:cubicBezTo>
                  <a:pt x="224" y="121"/>
                  <a:pt x="220" y="117"/>
                  <a:pt x="215" y="113"/>
                </a:cubicBezTo>
                <a:cubicBezTo>
                  <a:pt x="200" y="126"/>
                  <a:pt x="184" y="139"/>
                  <a:pt x="169" y="151"/>
                </a:cubicBezTo>
                <a:cubicBezTo>
                  <a:pt x="156" y="163"/>
                  <a:pt x="143" y="175"/>
                  <a:pt x="130" y="186"/>
                </a:cubicBezTo>
                <a:cubicBezTo>
                  <a:pt x="120" y="195"/>
                  <a:pt x="118" y="195"/>
                  <a:pt x="106" y="188"/>
                </a:cubicBezTo>
                <a:cubicBezTo>
                  <a:pt x="95" y="181"/>
                  <a:pt x="83" y="175"/>
                  <a:pt x="73" y="168"/>
                </a:cubicBezTo>
                <a:cubicBezTo>
                  <a:pt x="67" y="164"/>
                  <a:pt x="63" y="165"/>
                  <a:pt x="58" y="168"/>
                </a:cubicBezTo>
                <a:cubicBezTo>
                  <a:pt x="42" y="180"/>
                  <a:pt x="25" y="192"/>
                  <a:pt x="8" y="203"/>
                </a:cubicBezTo>
                <a:cubicBezTo>
                  <a:pt x="6" y="205"/>
                  <a:pt x="4" y="206"/>
                  <a:pt x="1" y="207"/>
                </a:cubicBezTo>
                <a:cubicBezTo>
                  <a:pt x="1" y="206"/>
                  <a:pt x="0" y="206"/>
                  <a:pt x="0" y="205"/>
                </a:cubicBezTo>
                <a:cubicBezTo>
                  <a:pt x="1" y="203"/>
                  <a:pt x="2" y="201"/>
                  <a:pt x="4" y="199"/>
                </a:cubicBezTo>
                <a:cubicBezTo>
                  <a:pt x="20" y="181"/>
                  <a:pt x="37" y="162"/>
                  <a:pt x="53" y="143"/>
                </a:cubicBezTo>
                <a:cubicBezTo>
                  <a:pt x="58" y="138"/>
                  <a:pt x="62" y="137"/>
                  <a:pt x="68" y="141"/>
                </a:cubicBezTo>
                <a:cubicBezTo>
                  <a:pt x="81" y="148"/>
                  <a:pt x="95" y="155"/>
                  <a:pt x="110" y="163"/>
                </a:cubicBezTo>
                <a:cubicBezTo>
                  <a:pt x="110" y="153"/>
                  <a:pt x="110" y="144"/>
                  <a:pt x="110" y="134"/>
                </a:cubicBezTo>
                <a:cubicBezTo>
                  <a:pt x="110" y="133"/>
                  <a:pt x="106" y="132"/>
                  <a:pt x="104" y="131"/>
                </a:cubicBezTo>
                <a:cubicBezTo>
                  <a:pt x="91" y="128"/>
                  <a:pt x="82" y="122"/>
                  <a:pt x="76" y="110"/>
                </a:cubicBezTo>
                <a:cubicBezTo>
                  <a:pt x="75" y="107"/>
                  <a:pt x="75" y="104"/>
                  <a:pt x="74" y="101"/>
                </a:cubicBezTo>
                <a:cubicBezTo>
                  <a:pt x="74" y="95"/>
                  <a:pt x="77" y="91"/>
                  <a:pt x="82" y="90"/>
                </a:cubicBezTo>
                <a:cubicBezTo>
                  <a:pt x="87" y="89"/>
                  <a:pt x="91" y="91"/>
                  <a:pt x="94" y="96"/>
                </a:cubicBezTo>
                <a:cubicBezTo>
                  <a:pt x="95" y="100"/>
                  <a:pt x="96" y="103"/>
                  <a:pt x="98" y="106"/>
                </a:cubicBezTo>
                <a:cubicBezTo>
                  <a:pt x="101" y="110"/>
                  <a:pt x="105" y="113"/>
                  <a:pt x="108" y="116"/>
                </a:cubicBezTo>
                <a:cubicBezTo>
                  <a:pt x="109" y="116"/>
                  <a:pt x="109" y="115"/>
                  <a:pt x="110" y="115"/>
                </a:cubicBezTo>
                <a:close/>
                <a:moveTo>
                  <a:pt x="120" y="116"/>
                </a:moveTo>
                <a:cubicBezTo>
                  <a:pt x="130" y="115"/>
                  <a:pt x="137" y="109"/>
                  <a:pt x="137" y="101"/>
                </a:cubicBezTo>
                <a:cubicBezTo>
                  <a:pt x="138" y="93"/>
                  <a:pt x="132" y="86"/>
                  <a:pt x="120" y="84"/>
                </a:cubicBezTo>
                <a:cubicBezTo>
                  <a:pt x="120" y="94"/>
                  <a:pt x="120" y="105"/>
                  <a:pt x="120" y="116"/>
                </a:cubicBezTo>
                <a:close/>
                <a:moveTo>
                  <a:pt x="110" y="58"/>
                </a:moveTo>
                <a:cubicBezTo>
                  <a:pt x="110" y="49"/>
                  <a:pt x="110" y="40"/>
                  <a:pt x="110" y="31"/>
                </a:cubicBezTo>
                <a:cubicBezTo>
                  <a:pt x="99" y="34"/>
                  <a:pt x="96" y="38"/>
                  <a:pt x="96" y="46"/>
                </a:cubicBezTo>
                <a:cubicBezTo>
                  <a:pt x="97" y="53"/>
                  <a:pt x="101" y="57"/>
                  <a:pt x="110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D72CE58A-F981-46CF-BCC8-1B45E9A5273F}"/>
              </a:ext>
            </a:extLst>
          </p:cNvPr>
          <p:cNvSpPr>
            <a:spLocks/>
          </p:cNvSpPr>
          <p:nvPr/>
        </p:nvSpPr>
        <p:spPr bwMode="auto">
          <a:xfrm>
            <a:off x="475137" y="3452284"/>
            <a:ext cx="1025525" cy="782638"/>
          </a:xfrm>
          <a:custGeom>
            <a:avLst/>
            <a:gdLst>
              <a:gd name="T0" fmla="*/ 10 w 194"/>
              <a:gd name="T1" fmla="*/ 137 h 148"/>
              <a:gd name="T2" fmla="*/ 10 w 194"/>
              <a:gd name="T3" fmla="*/ 85 h 148"/>
              <a:gd name="T4" fmla="*/ 53 w 194"/>
              <a:gd name="T5" fmla="*/ 85 h 148"/>
              <a:gd name="T6" fmla="*/ 53 w 194"/>
              <a:gd name="T7" fmla="*/ 138 h 148"/>
              <a:gd name="T8" fmla="*/ 76 w 194"/>
              <a:gd name="T9" fmla="*/ 138 h 148"/>
              <a:gd name="T10" fmla="*/ 76 w 194"/>
              <a:gd name="T11" fmla="*/ 117 h 148"/>
              <a:gd name="T12" fmla="*/ 75 w 194"/>
              <a:gd name="T13" fmla="*/ 67 h 148"/>
              <a:gd name="T14" fmla="*/ 83 w 194"/>
              <a:gd name="T15" fmla="*/ 59 h 148"/>
              <a:gd name="T16" fmla="*/ 119 w 194"/>
              <a:gd name="T17" fmla="*/ 59 h 148"/>
              <a:gd name="T18" fmla="*/ 119 w 194"/>
              <a:gd name="T19" fmla="*/ 137 h 148"/>
              <a:gd name="T20" fmla="*/ 141 w 194"/>
              <a:gd name="T21" fmla="*/ 137 h 148"/>
              <a:gd name="T22" fmla="*/ 141 w 194"/>
              <a:gd name="T23" fmla="*/ 0 h 148"/>
              <a:gd name="T24" fmla="*/ 185 w 194"/>
              <a:gd name="T25" fmla="*/ 0 h 148"/>
              <a:gd name="T26" fmla="*/ 185 w 194"/>
              <a:gd name="T27" fmla="*/ 135 h 148"/>
              <a:gd name="T28" fmla="*/ 194 w 194"/>
              <a:gd name="T29" fmla="*/ 142 h 148"/>
              <a:gd name="T30" fmla="*/ 185 w 194"/>
              <a:gd name="T31" fmla="*/ 145 h 148"/>
              <a:gd name="T32" fmla="*/ 12 w 194"/>
              <a:gd name="T33" fmla="*/ 146 h 148"/>
              <a:gd name="T34" fmla="*/ 9 w 194"/>
              <a:gd name="T35" fmla="*/ 145 h 148"/>
              <a:gd name="T36" fmla="*/ 0 w 194"/>
              <a:gd name="T37" fmla="*/ 142 h 148"/>
              <a:gd name="T38" fmla="*/ 8 w 194"/>
              <a:gd name="T39" fmla="*/ 136 h 148"/>
              <a:gd name="T40" fmla="*/ 10 w 194"/>
              <a:gd name="T41" fmla="*/ 13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148">
                <a:moveTo>
                  <a:pt x="10" y="137"/>
                </a:moveTo>
                <a:cubicBezTo>
                  <a:pt x="10" y="120"/>
                  <a:pt x="10" y="102"/>
                  <a:pt x="10" y="85"/>
                </a:cubicBezTo>
                <a:cubicBezTo>
                  <a:pt x="24" y="85"/>
                  <a:pt x="38" y="85"/>
                  <a:pt x="53" y="85"/>
                </a:cubicBezTo>
                <a:cubicBezTo>
                  <a:pt x="53" y="102"/>
                  <a:pt x="53" y="120"/>
                  <a:pt x="53" y="138"/>
                </a:cubicBezTo>
                <a:cubicBezTo>
                  <a:pt x="60" y="138"/>
                  <a:pt x="68" y="138"/>
                  <a:pt x="76" y="138"/>
                </a:cubicBezTo>
                <a:cubicBezTo>
                  <a:pt x="76" y="131"/>
                  <a:pt x="76" y="124"/>
                  <a:pt x="76" y="117"/>
                </a:cubicBezTo>
                <a:cubicBezTo>
                  <a:pt x="76" y="100"/>
                  <a:pt x="76" y="84"/>
                  <a:pt x="75" y="67"/>
                </a:cubicBezTo>
                <a:cubicBezTo>
                  <a:pt x="75" y="62"/>
                  <a:pt x="77" y="59"/>
                  <a:pt x="83" y="59"/>
                </a:cubicBezTo>
                <a:cubicBezTo>
                  <a:pt x="95" y="60"/>
                  <a:pt x="106" y="59"/>
                  <a:pt x="119" y="59"/>
                </a:cubicBezTo>
                <a:cubicBezTo>
                  <a:pt x="119" y="85"/>
                  <a:pt x="119" y="111"/>
                  <a:pt x="119" y="137"/>
                </a:cubicBezTo>
                <a:cubicBezTo>
                  <a:pt x="127" y="137"/>
                  <a:pt x="133" y="137"/>
                  <a:pt x="141" y="137"/>
                </a:cubicBezTo>
                <a:cubicBezTo>
                  <a:pt x="141" y="92"/>
                  <a:pt x="141" y="46"/>
                  <a:pt x="141" y="0"/>
                </a:cubicBezTo>
                <a:cubicBezTo>
                  <a:pt x="156" y="0"/>
                  <a:pt x="170" y="0"/>
                  <a:pt x="185" y="0"/>
                </a:cubicBezTo>
                <a:cubicBezTo>
                  <a:pt x="185" y="46"/>
                  <a:pt x="185" y="91"/>
                  <a:pt x="185" y="135"/>
                </a:cubicBezTo>
                <a:cubicBezTo>
                  <a:pt x="189" y="138"/>
                  <a:pt x="194" y="140"/>
                  <a:pt x="194" y="142"/>
                </a:cubicBezTo>
                <a:cubicBezTo>
                  <a:pt x="194" y="148"/>
                  <a:pt x="188" y="145"/>
                  <a:pt x="185" y="145"/>
                </a:cubicBezTo>
                <a:cubicBezTo>
                  <a:pt x="127" y="146"/>
                  <a:pt x="69" y="146"/>
                  <a:pt x="12" y="146"/>
                </a:cubicBezTo>
                <a:cubicBezTo>
                  <a:pt x="11" y="146"/>
                  <a:pt x="10" y="146"/>
                  <a:pt x="9" y="145"/>
                </a:cubicBezTo>
                <a:cubicBezTo>
                  <a:pt x="6" y="144"/>
                  <a:pt x="3" y="143"/>
                  <a:pt x="0" y="142"/>
                </a:cubicBezTo>
                <a:cubicBezTo>
                  <a:pt x="2" y="140"/>
                  <a:pt x="5" y="138"/>
                  <a:pt x="8" y="136"/>
                </a:cubicBezTo>
                <a:cubicBezTo>
                  <a:pt x="8" y="136"/>
                  <a:pt x="9" y="137"/>
                  <a:pt x="10" y="13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D2A4254D-964F-4C49-9FFC-82AABD373AD8}"/>
              </a:ext>
            </a:extLst>
          </p:cNvPr>
          <p:cNvSpPr>
            <a:spLocks/>
          </p:cNvSpPr>
          <p:nvPr/>
        </p:nvSpPr>
        <p:spPr bwMode="auto">
          <a:xfrm>
            <a:off x="2329337" y="3452284"/>
            <a:ext cx="1025525" cy="773113"/>
          </a:xfrm>
          <a:custGeom>
            <a:avLst/>
            <a:gdLst>
              <a:gd name="T0" fmla="*/ 75 w 194"/>
              <a:gd name="T1" fmla="*/ 59 h 146"/>
              <a:gd name="T2" fmla="*/ 119 w 194"/>
              <a:gd name="T3" fmla="*/ 59 h 146"/>
              <a:gd name="T4" fmla="*/ 119 w 194"/>
              <a:gd name="T5" fmla="*/ 137 h 146"/>
              <a:gd name="T6" fmla="*/ 141 w 194"/>
              <a:gd name="T7" fmla="*/ 137 h 146"/>
              <a:gd name="T8" fmla="*/ 141 w 194"/>
              <a:gd name="T9" fmla="*/ 85 h 146"/>
              <a:gd name="T10" fmla="*/ 184 w 194"/>
              <a:gd name="T11" fmla="*/ 85 h 146"/>
              <a:gd name="T12" fmla="*/ 184 w 194"/>
              <a:gd name="T13" fmla="*/ 135 h 146"/>
              <a:gd name="T14" fmla="*/ 194 w 194"/>
              <a:gd name="T15" fmla="*/ 142 h 146"/>
              <a:gd name="T16" fmla="*/ 184 w 194"/>
              <a:gd name="T17" fmla="*/ 145 h 146"/>
              <a:gd name="T18" fmla="*/ 115 w 194"/>
              <a:gd name="T19" fmla="*/ 145 h 146"/>
              <a:gd name="T20" fmla="*/ 12 w 194"/>
              <a:gd name="T21" fmla="*/ 146 h 146"/>
              <a:gd name="T22" fmla="*/ 9 w 194"/>
              <a:gd name="T23" fmla="*/ 145 h 146"/>
              <a:gd name="T24" fmla="*/ 0 w 194"/>
              <a:gd name="T25" fmla="*/ 142 h 146"/>
              <a:gd name="T26" fmla="*/ 9 w 194"/>
              <a:gd name="T27" fmla="*/ 135 h 146"/>
              <a:gd name="T28" fmla="*/ 9 w 194"/>
              <a:gd name="T29" fmla="*/ 0 h 146"/>
              <a:gd name="T30" fmla="*/ 53 w 194"/>
              <a:gd name="T31" fmla="*/ 0 h 146"/>
              <a:gd name="T32" fmla="*/ 53 w 194"/>
              <a:gd name="T33" fmla="*/ 137 h 146"/>
              <a:gd name="T34" fmla="*/ 75 w 194"/>
              <a:gd name="T35" fmla="*/ 137 h 146"/>
              <a:gd name="T36" fmla="*/ 75 w 194"/>
              <a:gd name="T37" fmla="*/ 5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4" h="146">
                <a:moveTo>
                  <a:pt x="75" y="59"/>
                </a:moveTo>
                <a:cubicBezTo>
                  <a:pt x="90" y="59"/>
                  <a:pt x="104" y="59"/>
                  <a:pt x="119" y="59"/>
                </a:cubicBezTo>
                <a:cubicBezTo>
                  <a:pt x="119" y="85"/>
                  <a:pt x="119" y="111"/>
                  <a:pt x="119" y="137"/>
                </a:cubicBezTo>
                <a:cubicBezTo>
                  <a:pt x="126" y="137"/>
                  <a:pt x="133" y="137"/>
                  <a:pt x="141" y="137"/>
                </a:cubicBezTo>
                <a:cubicBezTo>
                  <a:pt x="141" y="120"/>
                  <a:pt x="141" y="103"/>
                  <a:pt x="141" y="85"/>
                </a:cubicBezTo>
                <a:cubicBezTo>
                  <a:pt x="156" y="85"/>
                  <a:pt x="170" y="85"/>
                  <a:pt x="184" y="85"/>
                </a:cubicBezTo>
                <a:cubicBezTo>
                  <a:pt x="184" y="102"/>
                  <a:pt x="184" y="120"/>
                  <a:pt x="184" y="135"/>
                </a:cubicBezTo>
                <a:cubicBezTo>
                  <a:pt x="189" y="138"/>
                  <a:pt x="192" y="140"/>
                  <a:pt x="194" y="142"/>
                </a:cubicBezTo>
                <a:cubicBezTo>
                  <a:pt x="191" y="143"/>
                  <a:pt x="188" y="145"/>
                  <a:pt x="184" y="145"/>
                </a:cubicBezTo>
                <a:cubicBezTo>
                  <a:pt x="161" y="145"/>
                  <a:pt x="138" y="145"/>
                  <a:pt x="115" y="145"/>
                </a:cubicBezTo>
                <a:cubicBezTo>
                  <a:pt x="80" y="145"/>
                  <a:pt x="46" y="145"/>
                  <a:pt x="12" y="146"/>
                </a:cubicBezTo>
                <a:cubicBezTo>
                  <a:pt x="11" y="146"/>
                  <a:pt x="10" y="146"/>
                  <a:pt x="9" y="145"/>
                </a:cubicBezTo>
                <a:cubicBezTo>
                  <a:pt x="6" y="144"/>
                  <a:pt x="3" y="143"/>
                  <a:pt x="0" y="142"/>
                </a:cubicBezTo>
                <a:cubicBezTo>
                  <a:pt x="2" y="140"/>
                  <a:pt x="5" y="138"/>
                  <a:pt x="9" y="135"/>
                </a:cubicBezTo>
                <a:cubicBezTo>
                  <a:pt x="9" y="92"/>
                  <a:pt x="9" y="46"/>
                  <a:pt x="9" y="0"/>
                </a:cubicBezTo>
                <a:cubicBezTo>
                  <a:pt x="24" y="0"/>
                  <a:pt x="38" y="0"/>
                  <a:pt x="53" y="0"/>
                </a:cubicBezTo>
                <a:cubicBezTo>
                  <a:pt x="53" y="46"/>
                  <a:pt x="53" y="91"/>
                  <a:pt x="53" y="137"/>
                </a:cubicBezTo>
                <a:cubicBezTo>
                  <a:pt x="60" y="137"/>
                  <a:pt x="67" y="137"/>
                  <a:pt x="75" y="137"/>
                </a:cubicBezTo>
                <a:cubicBezTo>
                  <a:pt x="75" y="111"/>
                  <a:pt x="75" y="85"/>
                  <a:pt x="75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1E20B7FF-76E0-4DD8-8E45-3CBD0FFB8796}"/>
              </a:ext>
            </a:extLst>
          </p:cNvPr>
          <p:cNvSpPr>
            <a:spLocks noEditPoints="1"/>
          </p:cNvSpPr>
          <p:nvPr/>
        </p:nvSpPr>
        <p:spPr bwMode="auto">
          <a:xfrm>
            <a:off x="3883499" y="1034522"/>
            <a:ext cx="1195388" cy="1147763"/>
          </a:xfrm>
          <a:custGeom>
            <a:avLst/>
            <a:gdLst>
              <a:gd name="T0" fmla="*/ 162 w 226"/>
              <a:gd name="T1" fmla="*/ 209 h 217"/>
              <a:gd name="T2" fmla="*/ 176 w 226"/>
              <a:gd name="T3" fmla="*/ 193 h 217"/>
              <a:gd name="T4" fmla="*/ 149 w 226"/>
              <a:gd name="T5" fmla="*/ 169 h 217"/>
              <a:gd name="T6" fmla="*/ 121 w 226"/>
              <a:gd name="T7" fmla="*/ 165 h 217"/>
              <a:gd name="T8" fmla="*/ 106 w 226"/>
              <a:gd name="T9" fmla="*/ 172 h 217"/>
              <a:gd name="T10" fmla="*/ 91 w 226"/>
              <a:gd name="T11" fmla="*/ 170 h 217"/>
              <a:gd name="T12" fmla="*/ 4 w 226"/>
              <a:gd name="T13" fmla="*/ 100 h 217"/>
              <a:gd name="T14" fmla="*/ 0 w 226"/>
              <a:gd name="T15" fmla="*/ 96 h 217"/>
              <a:gd name="T16" fmla="*/ 2 w 226"/>
              <a:gd name="T17" fmla="*/ 94 h 217"/>
              <a:gd name="T18" fmla="*/ 95 w 226"/>
              <a:gd name="T19" fmla="*/ 144 h 217"/>
              <a:gd name="T20" fmla="*/ 95 w 226"/>
              <a:gd name="T21" fmla="*/ 132 h 217"/>
              <a:gd name="T22" fmla="*/ 74 w 226"/>
              <a:gd name="T23" fmla="*/ 123 h 217"/>
              <a:gd name="T24" fmla="*/ 60 w 226"/>
              <a:gd name="T25" fmla="*/ 100 h 217"/>
              <a:gd name="T26" fmla="*/ 67 w 226"/>
              <a:gd name="T27" fmla="*/ 89 h 217"/>
              <a:gd name="T28" fmla="*/ 79 w 226"/>
              <a:gd name="T29" fmla="*/ 96 h 217"/>
              <a:gd name="T30" fmla="*/ 95 w 226"/>
              <a:gd name="T31" fmla="*/ 115 h 217"/>
              <a:gd name="T32" fmla="*/ 95 w 226"/>
              <a:gd name="T33" fmla="*/ 82 h 217"/>
              <a:gd name="T34" fmla="*/ 92 w 226"/>
              <a:gd name="T35" fmla="*/ 78 h 217"/>
              <a:gd name="T36" fmla="*/ 82 w 226"/>
              <a:gd name="T37" fmla="*/ 74 h 217"/>
              <a:gd name="T38" fmla="*/ 63 w 226"/>
              <a:gd name="T39" fmla="*/ 41 h 217"/>
              <a:gd name="T40" fmla="*/ 89 w 226"/>
              <a:gd name="T41" fmla="*/ 15 h 217"/>
              <a:gd name="T42" fmla="*/ 95 w 226"/>
              <a:gd name="T43" fmla="*/ 14 h 217"/>
              <a:gd name="T44" fmla="*/ 96 w 226"/>
              <a:gd name="T45" fmla="*/ 5 h 217"/>
              <a:gd name="T46" fmla="*/ 101 w 226"/>
              <a:gd name="T47" fmla="*/ 0 h 217"/>
              <a:gd name="T48" fmla="*/ 105 w 226"/>
              <a:gd name="T49" fmla="*/ 5 h 217"/>
              <a:gd name="T50" fmla="*/ 105 w 226"/>
              <a:gd name="T51" fmla="*/ 13 h 217"/>
              <a:gd name="T52" fmla="*/ 117 w 226"/>
              <a:gd name="T53" fmla="*/ 16 h 217"/>
              <a:gd name="T54" fmla="*/ 136 w 226"/>
              <a:gd name="T55" fmla="*/ 38 h 217"/>
              <a:gd name="T56" fmla="*/ 130 w 226"/>
              <a:gd name="T57" fmla="*/ 50 h 217"/>
              <a:gd name="T58" fmla="*/ 118 w 226"/>
              <a:gd name="T59" fmla="*/ 44 h 217"/>
              <a:gd name="T60" fmla="*/ 105 w 226"/>
              <a:gd name="T61" fmla="*/ 30 h 217"/>
              <a:gd name="T62" fmla="*/ 105 w 226"/>
              <a:gd name="T63" fmla="*/ 59 h 217"/>
              <a:gd name="T64" fmla="*/ 110 w 226"/>
              <a:gd name="T65" fmla="*/ 63 h 217"/>
              <a:gd name="T66" fmla="*/ 125 w 226"/>
              <a:gd name="T67" fmla="*/ 69 h 217"/>
              <a:gd name="T68" fmla="*/ 140 w 226"/>
              <a:gd name="T69" fmla="*/ 100 h 217"/>
              <a:gd name="T70" fmla="*/ 117 w 226"/>
              <a:gd name="T71" fmla="*/ 128 h 217"/>
              <a:gd name="T72" fmla="*/ 115 w 226"/>
              <a:gd name="T73" fmla="*/ 129 h 217"/>
              <a:gd name="T74" fmla="*/ 106 w 226"/>
              <a:gd name="T75" fmla="*/ 147 h 217"/>
              <a:gd name="T76" fmla="*/ 130 w 226"/>
              <a:gd name="T77" fmla="*/ 135 h 217"/>
              <a:gd name="T78" fmla="*/ 145 w 226"/>
              <a:gd name="T79" fmla="*/ 136 h 217"/>
              <a:gd name="T80" fmla="*/ 192 w 226"/>
              <a:gd name="T81" fmla="*/ 166 h 217"/>
              <a:gd name="T82" fmla="*/ 199 w 226"/>
              <a:gd name="T83" fmla="*/ 170 h 217"/>
              <a:gd name="T84" fmla="*/ 212 w 226"/>
              <a:gd name="T85" fmla="*/ 155 h 217"/>
              <a:gd name="T86" fmla="*/ 226 w 226"/>
              <a:gd name="T87" fmla="*/ 217 h 217"/>
              <a:gd name="T88" fmla="*/ 162 w 226"/>
              <a:gd name="T89" fmla="*/ 209 h 217"/>
              <a:gd name="T90" fmla="*/ 106 w 226"/>
              <a:gd name="T91" fmla="*/ 83 h 217"/>
              <a:gd name="T92" fmla="*/ 106 w 226"/>
              <a:gd name="T93" fmla="*/ 115 h 217"/>
              <a:gd name="T94" fmla="*/ 122 w 226"/>
              <a:gd name="T95" fmla="*/ 99 h 217"/>
              <a:gd name="T96" fmla="*/ 106 w 226"/>
              <a:gd name="T97" fmla="*/ 83 h 217"/>
              <a:gd name="T98" fmla="*/ 95 w 226"/>
              <a:gd name="T99" fmla="*/ 58 h 217"/>
              <a:gd name="T100" fmla="*/ 95 w 226"/>
              <a:gd name="T101" fmla="*/ 55 h 217"/>
              <a:gd name="T102" fmla="*/ 95 w 226"/>
              <a:gd name="T103" fmla="*/ 30 h 217"/>
              <a:gd name="T104" fmla="*/ 81 w 226"/>
              <a:gd name="T105" fmla="*/ 44 h 217"/>
              <a:gd name="T106" fmla="*/ 95 w 226"/>
              <a:gd name="T107" fmla="*/ 5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" h="217">
                <a:moveTo>
                  <a:pt x="162" y="209"/>
                </a:moveTo>
                <a:cubicBezTo>
                  <a:pt x="167" y="203"/>
                  <a:pt x="171" y="198"/>
                  <a:pt x="176" y="193"/>
                </a:cubicBezTo>
                <a:cubicBezTo>
                  <a:pt x="167" y="185"/>
                  <a:pt x="158" y="177"/>
                  <a:pt x="149" y="169"/>
                </a:cubicBezTo>
                <a:cubicBezTo>
                  <a:pt x="137" y="157"/>
                  <a:pt x="137" y="157"/>
                  <a:pt x="121" y="165"/>
                </a:cubicBezTo>
                <a:cubicBezTo>
                  <a:pt x="116" y="167"/>
                  <a:pt x="111" y="169"/>
                  <a:pt x="106" y="172"/>
                </a:cubicBezTo>
                <a:cubicBezTo>
                  <a:pt x="100" y="175"/>
                  <a:pt x="95" y="174"/>
                  <a:pt x="91" y="170"/>
                </a:cubicBezTo>
                <a:cubicBezTo>
                  <a:pt x="62" y="147"/>
                  <a:pt x="33" y="123"/>
                  <a:pt x="4" y="100"/>
                </a:cubicBezTo>
                <a:cubicBezTo>
                  <a:pt x="2" y="99"/>
                  <a:pt x="1" y="97"/>
                  <a:pt x="0" y="96"/>
                </a:cubicBezTo>
                <a:cubicBezTo>
                  <a:pt x="1" y="95"/>
                  <a:pt x="1" y="94"/>
                  <a:pt x="2" y="94"/>
                </a:cubicBezTo>
                <a:cubicBezTo>
                  <a:pt x="33" y="110"/>
                  <a:pt x="63" y="127"/>
                  <a:pt x="95" y="144"/>
                </a:cubicBezTo>
                <a:cubicBezTo>
                  <a:pt x="95" y="139"/>
                  <a:pt x="95" y="136"/>
                  <a:pt x="95" y="132"/>
                </a:cubicBezTo>
                <a:cubicBezTo>
                  <a:pt x="88" y="129"/>
                  <a:pt x="80" y="127"/>
                  <a:pt x="74" y="123"/>
                </a:cubicBezTo>
                <a:cubicBezTo>
                  <a:pt x="65" y="118"/>
                  <a:pt x="60" y="110"/>
                  <a:pt x="60" y="100"/>
                </a:cubicBezTo>
                <a:cubicBezTo>
                  <a:pt x="59" y="94"/>
                  <a:pt x="62" y="90"/>
                  <a:pt x="67" y="89"/>
                </a:cubicBezTo>
                <a:cubicBezTo>
                  <a:pt x="73" y="88"/>
                  <a:pt x="77" y="90"/>
                  <a:pt x="79" y="96"/>
                </a:cubicBezTo>
                <a:cubicBezTo>
                  <a:pt x="82" y="104"/>
                  <a:pt x="84" y="112"/>
                  <a:pt x="95" y="115"/>
                </a:cubicBezTo>
                <a:cubicBezTo>
                  <a:pt x="95" y="103"/>
                  <a:pt x="95" y="93"/>
                  <a:pt x="95" y="82"/>
                </a:cubicBezTo>
                <a:cubicBezTo>
                  <a:pt x="95" y="81"/>
                  <a:pt x="93" y="79"/>
                  <a:pt x="92" y="78"/>
                </a:cubicBezTo>
                <a:cubicBezTo>
                  <a:pt x="89" y="76"/>
                  <a:pt x="85" y="76"/>
                  <a:pt x="82" y="74"/>
                </a:cubicBezTo>
                <a:cubicBezTo>
                  <a:pt x="67" y="68"/>
                  <a:pt x="61" y="57"/>
                  <a:pt x="63" y="41"/>
                </a:cubicBezTo>
                <a:cubicBezTo>
                  <a:pt x="64" y="28"/>
                  <a:pt x="74" y="18"/>
                  <a:pt x="89" y="15"/>
                </a:cubicBezTo>
                <a:cubicBezTo>
                  <a:pt x="91" y="15"/>
                  <a:pt x="93" y="14"/>
                  <a:pt x="95" y="14"/>
                </a:cubicBezTo>
                <a:cubicBezTo>
                  <a:pt x="95" y="11"/>
                  <a:pt x="95" y="8"/>
                  <a:pt x="96" y="5"/>
                </a:cubicBezTo>
                <a:cubicBezTo>
                  <a:pt x="96" y="3"/>
                  <a:pt x="99" y="1"/>
                  <a:pt x="101" y="0"/>
                </a:cubicBezTo>
                <a:cubicBezTo>
                  <a:pt x="102" y="1"/>
                  <a:pt x="104" y="3"/>
                  <a:pt x="105" y="5"/>
                </a:cubicBezTo>
                <a:cubicBezTo>
                  <a:pt x="106" y="8"/>
                  <a:pt x="105" y="11"/>
                  <a:pt x="105" y="13"/>
                </a:cubicBezTo>
                <a:cubicBezTo>
                  <a:pt x="109" y="15"/>
                  <a:pt x="113" y="15"/>
                  <a:pt x="117" y="16"/>
                </a:cubicBezTo>
                <a:cubicBezTo>
                  <a:pt x="127" y="20"/>
                  <a:pt x="134" y="27"/>
                  <a:pt x="136" y="38"/>
                </a:cubicBezTo>
                <a:cubicBezTo>
                  <a:pt x="138" y="44"/>
                  <a:pt x="135" y="49"/>
                  <a:pt x="130" y="50"/>
                </a:cubicBezTo>
                <a:cubicBezTo>
                  <a:pt x="124" y="52"/>
                  <a:pt x="120" y="49"/>
                  <a:pt x="118" y="44"/>
                </a:cubicBezTo>
                <a:cubicBezTo>
                  <a:pt x="113" y="33"/>
                  <a:pt x="113" y="33"/>
                  <a:pt x="105" y="30"/>
                </a:cubicBezTo>
                <a:cubicBezTo>
                  <a:pt x="105" y="40"/>
                  <a:pt x="105" y="50"/>
                  <a:pt x="105" y="59"/>
                </a:cubicBezTo>
                <a:cubicBezTo>
                  <a:pt x="105" y="60"/>
                  <a:pt x="108" y="62"/>
                  <a:pt x="110" y="63"/>
                </a:cubicBezTo>
                <a:cubicBezTo>
                  <a:pt x="115" y="65"/>
                  <a:pt x="120" y="66"/>
                  <a:pt x="125" y="69"/>
                </a:cubicBezTo>
                <a:cubicBezTo>
                  <a:pt x="137" y="76"/>
                  <a:pt x="142" y="87"/>
                  <a:pt x="140" y="100"/>
                </a:cubicBezTo>
                <a:cubicBezTo>
                  <a:pt x="139" y="114"/>
                  <a:pt x="130" y="123"/>
                  <a:pt x="117" y="128"/>
                </a:cubicBezTo>
                <a:cubicBezTo>
                  <a:pt x="117" y="129"/>
                  <a:pt x="116" y="129"/>
                  <a:pt x="115" y="129"/>
                </a:cubicBezTo>
                <a:cubicBezTo>
                  <a:pt x="104" y="132"/>
                  <a:pt x="103" y="133"/>
                  <a:pt x="106" y="147"/>
                </a:cubicBezTo>
                <a:cubicBezTo>
                  <a:pt x="114" y="143"/>
                  <a:pt x="122" y="139"/>
                  <a:pt x="130" y="135"/>
                </a:cubicBezTo>
                <a:cubicBezTo>
                  <a:pt x="136" y="132"/>
                  <a:pt x="140" y="132"/>
                  <a:pt x="145" y="136"/>
                </a:cubicBezTo>
                <a:cubicBezTo>
                  <a:pt x="161" y="146"/>
                  <a:pt x="176" y="156"/>
                  <a:pt x="192" y="166"/>
                </a:cubicBezTo>
                <a:cubicBezTo>
                  <a:pt x="194" y="167"/>
                  <a:pt x="196" y="168"/>
                  <a:pt x="199" y="170"/>
                </a:cubicBezTo>
                <a:cubicBezTo>
                  <a:pt x="203" y="166"/>
                  <a:pt x="207" y="161"/>
                  <a:pt x="212" y="155"/>
                </a:cubicBezTo>
                <a:cubicBezTo>
                  <a:pt x="217" y="176"/>
                  <a:pt x="221" y="196"/>
                  <a:pt x="226" y="217"/>
                </a:cubicBezTo>
                <a:cubicBezTo>
                  <a:pt x="205" y="214"/>
                  <a:pt x="184" y="211"/>
                  <a:pt x="162" y="209"/>
                </a:cubicBezTo>
                <a:close/>
                <a:moveTo>
                  <a:pt x="106" y="83"/>
                </a:moveTo>
                <a:cubicBezTo>
                  <a:pt x="106" y="94"/>
                  <a:pt x="106" y="104"/>
                  <a:pt x="106" y="115"/>
                </a:cubicBezTo>
                <a:cubicBezTo>
                  <a:pt x="116" y="113"/>
                  <a:pt x="121" y="107"/>
                  <a:pt x="122" y="99"/>
                </a:cubicBezTo>
                <a:cubicBezTo>
                  <a:pt x="122" y="91"/>
                  <a:pt x="117" y="85"/>
                  <a:pt x="106" y="83"/>
                </a:cubicBezTo>
                <a:close/>
                <a:moveTo>
                  <a:pt x="95" y="58"/>
                </a:moveTo>
                <a:cubicBezTo>
                  <a:pt x="95" y="57"/>
                  <a:pt x="95" y="56"/>
                  <a:pt x="95" y="55"/>
                </a:cubicBezTo>
                <a:cubicBezTo>
                  <a:pt x="95" y="46"/>
                  <a:pt x="95" y="38"/>
                  <a:pt x="95" y="30"/>
                </a:cubicBezTo>
                <a:cubicBezTo>
                  <a:pt x="86" y="32"/>
                  <a:pt x="82" y="36"/>
                  <a:pt x="81" y="44"/>
                </a:cubicBezTo>
                <a:cubicBezTo>
                  <a:pt x="81" y="51"/>
                  <a:pt x="85" y="55"/>
                  <a:pt x="95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A87950BD-6CDA-44E6-9B53-0B4893D2A6F9}"/>
              </a:ext>
            </a:extLst>
          </p:cNvPr>
          <p:cNvSpPr>
            <a:spLocks noEditPoints="1"/>
          </p:cNvSpPr>
          <p:nvPr/>
        </p:nvSpPr>
        <p:spPr bwMode="auto">
          <a:xfrm>
            <a:off x="5782149" y="1028172"/>
            <a:ext cx="1277938" cy="1201738"/>
          </a:xfrm>
          <a:custGeom>
            <a:avLst/>
            <a:gdLst>
              <a:gd name="T0" fmla="*/ 125 w 242"/>
              <a:gd name="T1" fmla="*/ 59 h 227"/>
              <a:gd name="T2" fmla="*/ 137 w 242"/>
              <a:gd name="T3" fmla="*/ 66 h 227"/>
              <a:gd name="T4" fmla="*/ 132 w 242"/>
              <a:gd name="T5" fmla="*/ 131 h 227"/>
              <a:gd name="T6" fmla="*/ 125 w 242"/>
              <a:gd name="T7" fmla="*/ 147 h 227"/>
              <a:gd name="T8" fmla="*/ 176 w 242"/>
              <a:gd name="T9" fmla="*/ 130 h 227"/>
              <a:gd name="T10" fmla="*/ 242 w 242"/>
              <a:gd name="T11" fmla="*/ 144 h 227"/>
              <a:gd name="T12" fmla="*/ 204 w 242"/>
              <a:gd name="T13" fmla="*/ 158 h 227"/>
              <a:gd name="T14" fmla="*/ 128 w 242"/>
              <a:gd name="T15" fmla="*/ 153 h 227"/>
              <a:gd name="T16" fmla="*/ 143 w 242"/>
              <a:gd name="T17" fmla="*/ 189 h 227"/>
              <a:gd name="T18" fmla="*/ 168 w 242"/>
              <a:gd name="T19" fmla="*/ 191 h 227"/>
              <a:gd name="T20" fmla="*/ 123 w 242"/>
              <a:gd name="T21" fmla="*/ 225 h 227"/>
              <a:gd name="T22" fmla="*/ 72 w 242"/>
              <a:gd name="T23" fmla="*/ 192 h 227"/>
              <a:gd name="T24" fmla="*/ 95 w 242"/>
              <a:gd name="T25" fmla="*/ 189 h 227"/>
              <a:gd name="T26" fmla="*/ 113 w 242"/>
              <a:gd name="T27" fmla="*/ 153 h 227"/>
              <a:gd name="T28" fmla="*/ 51 w 242"/>
              <a:gd name="T29" fmla="*/ 153 h 227"/>
              <a:gd name="T30" fmla="*/ 28 w 242"/>
              <a:gd name="T31" fmla="*/ 159 h 227"/>
              <a:gd name="T32" fmla="*/ 66 w 242"/>
              <a:gd name="T33" fmla="*/ 130 h 227"/>
              <a:gd name="T34" fmla="*/ 115 w 242"/>
              <a:gd name="T35" fmla="*/ 147 h 227"/>
              <a:gd name="T36" fmla="*/ 95 w 242"/>
              <a:gd name="T37" fmla="*/ 125 h 227"/>
              <a:gd name="T38" fmla="*/ 87 w 242"/>
              <a:gd name="T39" fmla="*/ 90 h 227"/>
              <a:gd name="T40" fmla="*/ 112 w 242"/>
              <a:gd name="T41" fmla="*/ 115 h 227"/>
              <a:gd name="T42" fmla="*/ 115 w 242"/>
              <a:gd name="T43" fmla="*/ 83 h 227"/>
              <a:gd name="T44" fmla="*/ 103 w 242"/>
              <a:gd name="T45" fmla="*/ 76 h 227"/>
              <a:gd name="T46" fmla="*/ 109 w 242"/>
              <a:gd name="T47" fmla="*/ 16 h 227"/>
              <a:gd name="T48" fmla="*/ 116 w 242"/>
              <a:gd name="T49" fmla="*/ 6 h 227"/>
              <a:gd name="T50" fmla="*/ 125 w 242"/>
              <a:gd name="T51" fmla="*/ 6 h 227"/>
              <a:gd name="T52" fmla="*/ 140 w 242"/>
              <a:gd name="T53" fmla="*/ 19 h 227"/>
              <a:gd name="T54" fmla="*/ 150 w 242"/>
              <a:gd name="T55" fmla="*/ 51 h 227"/>
              <a:gd name="T56" fmla="*/ 125 w 242"/>
              <a:gd name="T57" fmla="*/ 31 h 227"/>
              <a:gd name="T58" fmla="*/ 142 w 242"/>
              <a:gd name="T59" fmla="*/ 99 h 227"/>
              <a:gd name="T60" fmla="*/ 126 w 242"/>
              <a:gd name="T61" fmla="*/ 116 h 227"/>
              <a:gd name="T62" fmla="*/ 116 w 242"/>
              <a:gd name="T63" fmla="*/ 45 h 227"/>
              <a:gd name="T64" fmla="*/ 102 w 242"/>
              <a:gd name="T65" fmla="*/ 44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2" h="227">
                <a:moveTo>
                  <a:pt x="125" y="31"/>
                </a:moveTo>
                <a:cubicBezTo>
                  <a:pt x="125" y="41"/>
                  <a:pt x="125" y="50"/>
                  <a:pt x="125" y="59"/>
                </a:cubicBezTo>
                <a:cubicBezTo>
                  <a:pt x="125" y="61"/>
                  <a:pt x="127" y="63"/>
                  <a:pt x="129" y="63"/>
                </a:cubicBezTo>
                <a:cubicBezTo>
                  <a:pt x="131" y="65"/>
                  <a:pt x="134" y="65"/>
                  <a:pt x="137" y="66"/>
                </a:cubicBezTo>
                <a:cubicBezTo>
                  <a:pt x="154" y="72"/>
                  <a:pt x="162" y="83"/>
                  <a:pt x="161" y="100"/>
                </a:cubicBezTo>
                <a:cubicBezTo>
                  <a:pt x="160" y="115"/>
                  <a:pt x="148" y="128"/>
                  <a:pt x="132" y="131"/>
                </a:cubicBezTo>
                <a:cubicBezTo>
                  <a:pt x="130" y="131"/>
                  <a:pt x="128" y="132"/>
                  <a:pt x="125" y="132"/>
                </a:cubicBezTo>
                <a:cubicBezTo>
                  <a:pt x="125" y="137"/>
                  <a:pt x="125" y="142"/>
                  <a:pt x="125" y="147"/>
                </a:cubicBezTo>
                <a:cubicBezTo>
                  <a:pt x="144" y="145"/>
                  <a:pt x="163" y="142"/>
                  <a:pt x="183" y="139"/>
                </a:cubicBezTo>
                <a:cubicBezTo>
                  <a:pt x="180" y="136"/>
                  <a:pt x="179" y="133"/>
                  <a:pt x="176" y="130"/>
                </a:cubicBezTo>
                <a:cubicBezTo>
                  <a:pt x="199" y="134"/>
                  <a:pt x="220" y="138"/>
                  <a:pt x="241" y="142"/>
                </a:cubicBezTo>
                <a:cubicBezTo>
                  <a:pt x="242" y="143"/>
                  <a:pt x="242" y="143"/>
                  <a:pt x="242" y="144"/>
                </a:cubicBezTo>
                <a:cubicBezTo>
                  <a:pt x="231" y="149"/>
                  <a:pt x="221" y="155"/>
                  <a:pt x="210" y="161"/>
                </a:cubicBezTo>
                <a:cubicBezTo>
                  <a:pt x="209" y="161"/>
                  <a:pt x="205" y="160"/>
                  <a:pt x="204" y="158"/>
                </a:cubicBezTo>
                <a:cubicBezTo>
                  <a:pt x="200" y="154"/>
                  <a:pt x="195" y="152"/>
                  <a:pt x="189" y="153"/>
                </a:cubicBezTo>
                <a:cubicBezTo>
                  <a:pt x="169" y="153"/>
                  <a:pt x="149" y="153"/>
                  <a:pt x="128" y="153"/>
                </a:cubicBezTo>
                <a:cubicBezTo>
                  <a:pt x="131" y="164"/>
                  <a:pt x="134" y="176"/>
                  <a:pt x="137" y="187"/>
                </a:cubicBezTo>
                <a:cubicBezTo>
                  <a:pt x="138" y="188"/>
                  <a:pt x="141" y="189"/>
                  <a:pt x="143" y="189"/>
                </a:cubicBezTo>
                <a:cubicBezTo>
                  <a:pt x="151" y="189"/>
                  <a:pt x="159" y="189"/>
                  <a:pt x="167" y="189"/>
                </a:cubicBezTo>
                <a:cubicBezTo>
                  <a:pt x="168" y="190"/>
                  <a:pt x="168" y="190"/>
                  <a:pt x="168" y="191"/>
                </a:cubicBezTo>
                <a:cubicBezTo>
                  <a:pt x="160" y="197"/>
                  <a:pt x="152" y="203"/>
                  <a:pt x="144" y="209"/>
                </a:cubicBezTo>
                <a:cubicBezTo>
                  <a:pt x="137" y="215"/>
                  <a:pt x="130" y="220"/>
                  <a:pt x="123" y="225"/>
                </a:cubicBezTo>
                <a:cubicBezTo>
                  <a:pt x="122" y="226"/>
                  <a:pt x="118" y="227"/>
                  <a:pt x="117" y="226"/>
                </a:cubicBezTo>
                <a:cubicBezTo>
                  <a:pt x="102" y="215"/>
                  <a:pt x="87" y="203"/>
                  <a:pt x="72" y="192"/>
                </a:cubicBezTo>
                <a:cubicBezTo>
                  <a:pt x="72" y="192"/>
                  <a:pt x="72" y="191"/>
                  <a:pt x="71" y="189"/>
                </a:cubicBezTo>
                <a:cubicBezTo>
                  <a:pt x="80" y="189"/>
                  <a:pt x="88" y="189"/>
                  <a:pt x="95" y="189"/>
                </a:cubicBezTo>
                <a:cubicBezTo>
                  <a:pt x="100" y="189"/>
                  <a:pt x="102" y="188"/>
                  <a:pt x="103" y="184"/>
                </a:cubicBezTo>
                <a:cubicBezTo>
                  <a:pt x="106" y="174"/>
                  <a:pt x="109" y="164"/>
                  <a:pt x="113" y="153"/>
                </a:cubicBezTo>
                <a:cubicBezTo>
                  <a:pt x="104" y="153"/>
                  <a:pt x="95" y="153"/>
                  <a:pt x="87" y="153"/>
                </a:cubicBezTo>
                <a:cubicBezTo>
                  <a:pt x="75" y="153"/>
                  <a:pt x="63" y="153"/>
                  <a:pt x="51" y="153"/>
                </a:cubicBezTo>
                <a:cubicBezTo>
                  <a:pt x="45" y="152"/>
                  <a:pt x="41" y="154"/>
                  <a:pt x="38" y="158"/>
                </a:cubicBezTo>
                <a:cubicBezTo>
                  <a:pt x="35" y="162"/>
                  <a:pt x="32" y="162"/>
                  <a:pt x="28" y="159"/>
                </a:cubicBezTo>
                <a:cubicBezTo>
                  <a:pt x="18" y="154"/>
                  <a:pt x="9" y="149"/>
                  <a:pt x="0" y="142"/>
                </a:cubicBezTo>
                <a:cubicBezTo>
                  <a:pt x="21" y="138"/>
                  <a:pt x="42" y="134"/>
                  <a:pt x="66" y="130"/>
                </a:cubicBezTo>
                <a:cubicBezTo>
                  <a:pt x="63" y="133"/>
                  <a:pt x="61" y="135"/>
                  <a:pt x="58" y="139"/>
                </a:cubicBezTo>
                <a:cubicBezTo>
                  <a:pt x="78" y="142"/>
                  <a:pt x="96" y="144"/>
                  <a:pt x="115" y="147"/>
                </a:cubicBezTo>
                <a:cubicBezTo>
                  <a:pt x="115" y="142"/>
                  <a:pt x="115" y="137"/>
                  <a:pt x="115" y="133"/>
                </a:cubicBezTo>
                <a:cubicBezTo>
                  <a:pt x="108" y="131"/>
                  <a:pt x="101" y="129"/>
                  <a:pt x="95" y="125"/>
                </a:cubicBezTo>
                <a:cubicBezTo>
                  <a:pt x="86" y="120"/>
                  <a:pt x="81" y="112"/>
                  <a:pt x="80" y="101"/>
                </a:cubicBezTo>
                <a:cubicBezTo>
                  <a:pt x="79" y="96"/>
                  <a:pt x="81" y="91"/>
                  <a:pt x="87" y="90"/>
                </a:cubicBezTo>
                <a:cubicBezTo>
                  <a:pt x="93" y="89"/>
                  <a:pt x="97" y="91"/>
                  <a:pt x="99" y="97"/>
                </a:cubicBezTo>
                <a:cubicBezTo>
                  <a:pt x="101" y="105"/>
                  <a:pt x="104" y="111"/>
                  <a:pt x="112" y="115"/>
                </a:cubicBezTo>
                <a:cubicBezTo>
                  <a:pt x="113" y="115"/>
                  <a:pt x="114" y="115"/>
                  <a:pt x="116" y="116"/>
                </a:cubicBezTo>
                <a:cubicBezTo>
                  <a:pt x="116" y="104"/>
                  <a:pt x="116" y="93"/>
                  <a:pt x="115" y="83"/>
                </a:cubicBezTo>
                <a:cubicBezTo>
                  <a:pt x="115" y="81"/>
                  <a:pt x="113" y="80"/>
                  <a:pt x="112" y="79"/>
                </a:cubicBezTo>
                <a:cubicBezTo>
                  <a:pt x="109" y="78"/>
                  <a:pt x="106" y="77"/>
                  <a:pt x="103" y="76"/>
                </a:cubicBezTo>
                <a:cubicBezTo>
                  <a:pt x="87" y="69"/>
                  <a:pt x="81" y="59"/>
                  <a:pt x="83" y="42"/>
                </a:cubicBezTo>
                <a:cubicBezTo>
                  <a:pt x="84" y="29"/>
                  <a:pt x="94" y="19"/>
                  <a:pt x="109" y="16"/>
                </a:cubicBezTo>
                <a:cubicBezTo>
                  <a:pt x="111" y="16"/>
                  <a:pt x="113" y="15"/>
                  <a:pt x="116" y="15"/>
                </a:cubicBezTo>
                <a:cubicBezTo>
                  <a:pt x="116" y="12"/>
                  <a:pt x="115" y="9"/>
                  <a:pt x="116" y="6"/>
                </a:cubicBezTo>
                <a:cubicBezTo>
                  <a:pt x="116" y="4"/>
                  <a:pt x="119" y="2"/>
                  <a:pt x="121" y="0"/>
                </a:cubicBezTo>
                <a:cubicBezTo>
                  <a:pt x="122" y="2"/>
                  <a:pt x="124" y="4"/>
                  <a:pt x="125" y="6"/>
                </a:cubicBezTo>
                <a:cubicBezTo>
                  <a:pt x="126" y="8"/>
                  <a:pt x="125" y="11"/>
                  <a:pt x="125" y="14"/>
                </a:cubicBezTo>
                <a:cubicBezTo>
                  <a:pt x="130" y="16"/>
                  <a:pt x="135" y="17"/>
                  <a:pt x="140" y="19"/>
                </a:cubicBezTo>
                <a:cubicBezTo>
                  <a:pt x="149" y="22"/>
                  <a:pt x="154" y="29"/>
                  <a:pt x="157" y="39"/>
                </a:cubicBezTo>
                <a:cubicBezTo>
                  <a:pt x="158" y="44"/>
                  <a:pt x="156" y="49"/>
                  <a:pt x="150" y="51"/>
                </a:cubicBezTo>
                <a:cubicBezTo>
                  <a:pt x="144" y="53"/>
                  <a:pt x="140" y="50"/>
                  <a:pt x="138" y="44"/>
                </a:cubicBezTo>
                <a:cubicBezTo>
                  <a:pt x="136" y="38"/>
                  <a:pt x="133" y="33"/>
                  <a:pt x="125" y="31"/>
                </a:cubicBezTo>
                <a:close/>
                <a:moveTo>
                  <a:pt x="126" y="116"/>
                </a:moveTo>
                <a:cubicBezTo>
                  <a:pt x="136" y="114"/>
                  <a:pt x="142" y="107"/>
                  <a:pt x="142" y="99"/>
                </a:cubicBezTo>
                <a:cubicBezTo>
                  <a:pt x="141" y="91"/>
                  <a:pt x="136" y="86"/>
                  <a:pt x="126" y="84"/>
                </a:cubicBezTo>
                <a:cubicBezTo>
                  <a:pt x="126" y="95"/>
                  <a:pt x="126" y="105"/>
                  <a:pt x="126" y="116"/>
                </a:cubicBezTo>
                <a:close/>
                <a:moveTo>
                  <a:pt x="116" y="59"/>
                </a:moveTo>
                <a:cubicBezTo>
                  <a:pt x="116" y="54"/>
                  <a:pt x="116" y="49"/>
                  <a:pt x="116" y="45"/>
                </a:cubicBezTo>
                <a:cubicBezTo>
                  <a:pt x="116" y="40"/>
                  <a:pt x="116" y="36"/>
                  <a:pt x="116" y="31"/>
                </a:cubicBezTo>
                <a:cubicBezTo>
                  <a:pt x="106" y="33"/>
                  <a:pt x="102" y="37"/>
                  <a:pt x="102" y="44"/>
                </a:cubicBezTo>
                <a:cubicBezTo>
                  <a:pt x="101" y="52"/>
                  <a:pt x="105" y="56"/>
                  <a:pt x="116" y="5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F687692F-D1D6-4A8E-9870-E7867DEEE44D}"/>
              </a:ext>
            </a:extLst>
          </p:cNvPr>
          <p:cNvSpPr>
            <a:spLocks noEditPoints="1"/>
          </p:cNvSpPr>
          <p:nvPr/>
        </p:nvSpPr>
        <p:spPr bwMode="auto">
          <a:xfrm>
            <a:off x="4275612" y="3584047"/>
            <a:ext cx="708025" cy="709613"/>
          </a:xfrm>
          <a:custGeom>
            <a:avLst/>
            <a:gdLst>
              <a:gd name="T0" fmla="*/ 133 w 134"/>
              <a:gd name="T1" fmla="*/ 68 h 134"/>
              <a:gd name="T2" fmla="*/ 66 w 134"/>
              <a:gd name="T3" fmla="*/ 134 h 134"/>
              <a:gd name="T4" fmla="*/ 0 w 134"/>
              <a:gd name="T5" fmla="*/ 65 h 134"/>
              <a:gd name="T6" fmla="*/ 66 w 134"/>
              <a:gd name="T7" fmla="*/ 0 h 134"/>
              <a:gd name="T8" fmla="*/ 133 w 134"/>
              <a:gd name="T9" fmla="*/ 68 h 134"/>
              <a:gd name="T10" fmla="*/ 71 w 134"/>
              <a:gd name="T11" fmla="*/ 31 h 134"/>
              <a:gd name="T12" fmla="*/ 67 w 134"/>
              <a:gd name="T13" fmla="*/ 23 h 134"/>
              <a:gd name="T14" fmla="*/ 63 w 134"/>
              <a:gd name="T15" fmla="*/ 30 h 134"/>
              <a:gd name="T16" fmla="*/ 48 w 134"/>
              <a:gd name="T17" fmla="*/ 39 h 134"/>
              <a:gd name="T18" fmla="*/ 57 w 134"/>
              <a:gd name="T19" fmla="*/ 68 h 134"/>
              <a:gd name="T20" fmla="*/ 64 w 134"/>
              <a:gd name="T21" fmla="*/ 73 h 134"/>
              <a:gd name="T22" fmla="*/ 64 w 134"/>
              <a:gd name="T23" fmla="*/ 90 h 134"/>
              <a:gd name="T24" fmla="*/ 61 w 134"/>
              <a:gd name="T25" fmla="*/ 91 h 134"/>
              <a:gd name="T26" fmla="*/ 55 w 134"/>
              <a:gd name="T27" fmla="*/ 81 h 134"/>
              <a:gd name="T28" fmla="*/ 47 w 134"/>
              <a:gd name="T29" fmla="*/ 76 h 134"/>
              <a:gd name="T30" fmla="*/ 43 w 134"/>
              <a:gd name="T31" fmla="*/ 86 h 134"/>
              <a:gd name="T32" fmla="*/ 51 w 134"/>
              <a:gd name="T33" fmla="*/ 96 h 134"/>
              <a:gd name="T34" fmla="*/ 64 w 134"/>
              <a:gd name="T35" fmla="*/ 102 h 134"/>
              <a:gd name="T36" fmla="*/ 64 w 134"/>
              <a:gd name="T37" fmla="*/ 108 h 134"/>
              <a:gd name="T38" fmla="*/ 67 w 134"/>
              <a:gd name="T39" fmla="*/ 110 h 134"/>
              <a:gd name="T40" fmla="*/ 69 w 134"/>
              <a:gd name="T41" fmla="*/ 108 h 134"/>
              <a:gd name="T42" fmla="*/ 79 w 134"/>
              <a:gd name="T43" fmla="*/ 99 h 134"/>
              <a:gd name="T44" fmla="*/ 85 w 134"/>
              <a:gd name="T45" fmla="*/ 95 h 134"/>
              <a:gd name="T46" fmla="*/ 77 w 134"/>
              <a:gd name="T47" fmla="*/ 62 h 134"/>
              <a:gd name="T48" fmla="*/ 70 w 134"/>
              <a:gd name="T49" fmla="*/ 57 h 134"/>
              <a:gd name="T50" fmla="*/ 70 w 134"/>
              <a:gd name="T51" fmla="*/ 42 h 134"/>
              <a:gd name="T52" fmla="*/ 72 w 134"/>
              <a:gd name="T53" fmla="*/ 41 h 134"/>
              <a:gd name="T54" fmla="*/ 77 w 134"/>
              <a:gd name="T55" fmla="*/ 48 h 134"/>
              <a:gd name="T56" fmla="*/ 85 w 134"/>
              <a:gd name="T57" fmla="*/ 52 h 134"/>
              <a:gd name="T58" fmla="*/ 87 w 134"/>
              <a:gd name="T59" fmla="*/ 43 h 134"/>
              <a:gd name="T60" fmla="*/ 71 w 134"/>
              <a:gd name="T61" fmla="*/ 3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34">
                <a:moveTo>
                  <a:pt x="133" y="68"/>
                </a:moveTo>
                <a:cubicBezTo>
                  <a:pt x="133" y="104"/>
                  <a:pt x="103" y="134"/>
                  <a:pt x="66" y="134"/>
                </a:cubicBezTo>
                <a:cubicBezTo>
                  <a:pt x="29" y="133"/>
                  <a:pt x="0" y="103"/>
                  <a:pt x="0" y="65"/>
                </a:cubicBezTo>
                <a:cubicBezTo>
                  <a:pt x="0" y="30"/>
                  <a:pt x="31" y="0"/>
                  <a:pt x="66" y="0"/>
                </a:cubicBezTo>
                <a:cubicBezTo>
                  <a:pt x="104" y="1"/>
                  <a:pt x="134" y="30"/>
                  <a:pt x="133" y="68"/>
                </a:cubicBezTo>
                <a:close/>
                <a:moveTo>
                  <a:pt x="71" y="31"/>
                </a:moveTo>
                <a:cubicBezTo>
                  <a:pt x="70" y="28"/>
                  <a:pt x="68" y="26"/>
                  <a:pt x="67" y="23"/>
                </a:cubicBezTo>
                <a:cubicBezTo>
                  <a:pt x="66" y="26"/>
                  <a:pt x="64" y="28"/>
                  <a:pt x="63" y="30"/>
                </a:cubicBezTo>
                <a:cubicBezTo>
                  <a:pt x="58" y="33"/>
                  <a:pt x="52" y="35"/>
                  <a:pt x="48" y="39"/>
                </a:cubicBezTo>
                <a:cubicBezTo>
                  <a:pt x="40" y="49"/>
                  <a:pt x="45" y="63"/>
                  <a:pt x="57" y="68"/>
                </a:cubicBezTo>
                <a:cubicBezTo>
                  <a:pt x="60" y="69"/>
                  <a:pt x="63" y="71"/>
                  <a:pt x="64" y="73"/>
                </a:cubicBezTo>
                <a:cubicBezTo>
                  <a:pt x="64" y="79"/>
                  <a:pt x="64" y="85"/>
                  <a:pt x="64" y="90"/>
                </a:cubicBezTo>
                <a:cubicBezTo>
                  <a:pt x="63" y="91"/>
                  <a:pt x="62" y="91"/>
                  <a:pt x="61" y="91"/>
                </a:cubicBezTo>
                <a:cubicBezTo>
                  <a:pt x="59" y="88"/>
                  <a:pt x="57" y="85"/>
                  <a:pt x="55" y="81"/>
                </a:cubicBezTo>
                <a:cubicBezTo>
                  <a:pt x="53" y="78"/>
                  <a:pt x="51" y="74"/>
                  <a:pt x="47" y="76"/>
                </a:cubicBezTo>
                <a:cubicBezTo>
                  <a:pt x="42" y="78"/>
                  <a:pt x="41" y="82"/>
                  <a:pt x="43" y="86"/>
                </a:cubicBezTo>
                <a:cubicBezTo>
                  <a:pt x="46" y="90"/>
                  <a:pt x="48" y="94"/>
                  <a:pt x="51" y="96"/>
                </a:cubicBezTo>
                <a:cubicBezTo>
                  <a:pt x="55" y="99"/>
                  <a:pt x="59" y="100"/>
                  <a:pt x="64" y="102"/>
                </a:cubicBezTo>
                <a:cubicBezTo>
                  <a:pt x="64" y="104"/>
                  <a:pt x="64" y="106"/>
                  <a:pt x="64" y="108"/>
                </a:cubicBezTo>
                <a:cubicBezTo>
                  <a:pt x="64" y="109"/>
                  <a:pt x="66" y="110"/>
                  <a:pt x="67" y="110"/>
                </a:cubicBezTo>
                <a:cubicBezTo>
                  <a:pt x="68" y="110"/>
                  <a:pt x="69" y="109"/>
                  <a:pt x="69" y="108"/>
                </a:cubicBezTo>
                <a:cubicBezTo>
                  <a:pt x="68" y="101"/>
                  <a:pt x="74" y="100"/>
                  <a:pt x="79" y="99"/>
                </a:cubicBezTo>
                <a:cubicBezTo>
                  <a:pt x="81" y="98"/>
                  <a:pt x="83" y="96"/>
                  <a:pt x="85" y="95"/>
                </a:cubicBezTo>
                <a:cubicBezTo>
                  <a:pt x="96" y="84"/>
                  <a:pt x="92" y="67"/>
                  <a:pt x="77" y="62"/>
                </a:cubicBezTo>
                <a:cubicBezTo>
                  <a:pt x="74" y="61"/>
                  <a:pt x="71" y="59"/>
                  <a:pt x="70" y="57"/>
                </a:cubicBezTo>
                <a:cubicBezTo>
                  <a:pt x="69" y="52"/>
                  <a:pt x="70" y="47"/>
                  <a:pt x="70" y="42"/>
                </a:cubicBezTo>
                <a:cubicBezTo>
                  <a:pt x="70" y="42"/>
                  <a:pt x="71" y="42"/>
                  <a:pt x="72" y="41"/>
                </a:cubicBezTo>
                <a:cubicBezTo>
                  <a:pt x="74" y="43"/>
                  <a:pt x="76" y="46"/>
                  <a:pt x="77" y="48"/>
                </a:cubicBezTo>
                <a:cubicBezTo>
                  <a:pt x="79" y="52"/>
                  <a:pt x="81" y="55"/>
                  <a:pt x="85" y="52"/>
                </a:cubicBezTo>
                <a:cubicBezTo>
                  <a:pt x="90" y="50"/>
                  <a:pt x="89" y="46"/>
                  <a:pt x="87" y="43"/>
                </a:cubicBezTo>
                <a:cubicBezTo>
                  <a:pt x="84" y="35"/>
                  <a:pt x="78" y="33"/>
                  <a:pt x="71" y="3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C83445B1-F9C5-4D01-8485-6CBB4B5AD900}"/>
              </a:ext>
            </a:extLst>
          </p:cNvPr>
          <p:cNvSpPr>
            <a:spLocks noEditPoints="1"/>
          </p:cNvSpPr>
          <p:nvPr/>
        </p:nvSpPr>
        <p:spPr bwMode="auto">
          <a:xfrm>
            <a:off x="2857974" y="5377922"/>
            <a:ext cx="623888" cy="1027113"/>
          </a:xfrm>
          <a:custGeom>
            <a:avLst/>
            <a:gdLst>
              <a:gd name="T0" fmla="*/ 62 w 118"/>
              <a:gd name="T1" fmla="*/ 172 h 194"/>
              <a:gd name="T2" fmla="*/ 62 w 118"/>
              <a:gd name="T3" fmla="*/ 187 h 194"/>
              <a:gd name="T4" fmla="*/ 55 w 118"/>
              <a:gd name="T5" fmla="*/ 194 h 194"/>
              <a:gd name="T6" fmla="*/ 50 w 118"/>
              <a:gd name="T7" fmla="*/ 186 h 194"/>
              <a:gd name="T8" fmla="*/ 50 w 118"/>
              <a:gd name="T9" fmla="*/ 173 h 194"/>
              <a:gd name="T10" fmla="*/ 31 w 118"/>
              <a:gd name="T11" fmla="*/ 167 h 194"/>
              <a:gd name="T12" fmla="*/ 4 w 118"/>
              <a:gd name="T13" fmla="*/ 138 h 194"/>
              <a:gd name="T14" fmla="*/ 8 w 118"/>
              <a:gd name="T15" fmla="*/ 119 h 194"/>
              <a:gd name="T16" fmla="*/ 27 w 118"/>
              <a:gd name="T17" fmla="*/ 124 h 194"/>
              <a:gd name="T18" fmla="*/ 34 w 118"/>
              <a:gd name="T19" fmla="*/ 141 h 194"/>
              <a:gd name="T20" fmla="*/ 38 w 118"/>
              <a:gd name="T21" fmla="*/ 146 h 194"/>
              <a:gd name="T22" fmla="*/ 48 w 118"/>
              <a:gd name="T23" fmla="*/ 150 h 194"/>
              <a:gd name="T24" fmla="*/ 50 w 118"/>
              <a:gd name="T25" fmla="*/ 140 h 194"/>
              <a:gd name="T26" fmla="*/ 49 w 118"/>
              <a:gd name="T27" fmla="*/ 108 h 194"/>
              <a:gd name="T28" fmla="*/ 45 w 118"/>
              <a:gd name="T29" fmla="*/ 103 h 194"/>
              <a:gd name="T30" fmla="*/ 30 w 118"/>
              <a:gd name="T31" fmla="*/ 97 h 194"/>
              <a:gd name="T32" fmla="*/ 7 w 118"/>
              <a:gd name="T33" fmla="*/ 54 h 194"/>
              <a:gd name="T34" fmla="*/ 38 w 118"/>
              <a:gd name="T35" fmla="*/ 21 h 194"/>
              <a:gd name="T36" fmla="*/ 49 w 118"/>
              <a:gd name="T37" fmla="*/ 19 h 194"/>
              <a:gd name="T38" fmla="*/ 50 w 118"/>
              <a:gd name="T39" fmla="*/ 7 h 194"/>
              <a:gd name="T40" fmla="*/ 56 w 118"/>
              <a:gd name="T41" fmla="*/ 0 h 194"/>
              <a:gd name="T42" fmla="*/ 62 w 118"/>
              <a:gd name="T43" fmla="*/ 7 h 194"/>
              <a:gd name="T44" fmla="*/ 62 w 118"/>
              <a:gd name="T45" fmla="*/ 18 h 194"/>
              <a:gd name="T46" fmla="*/ 73 w 118"/>
              <a:gd name="T47" fmla="*/ 21 h 194"/>
              <a:gd name="T48" fmla="*/ 103 w 118"/>
              <a:gd name="T49" fmla="*/ 50 h 194"/>
              <a:gd name="T50" fmla="*/ 95 w 118"/>
              <a:gd name="T51" fmla="*/ 66 h 194"/>
              <a:gd name="T52" fmla="*/ 79 w 118"/>
              <a:gd name="T53" fmla="*/ 57 h 194"/>
              <a:gd name="T54" fmla="*/ 62 w 118"/>
              <a:gd name="T55" fmla="*/ 40 h 194"/>
              <a:gd name="T56" fmla="*/ 62 w 118"/>
              <a:gd name="T57" fmla="*/ 81 h 194"/>
              <a:gd name="T58" fmla="*/ 81 w 118"/>
              <a:gd name="T59" fmla="*/ 87 h 194"/>
              <a:gd name="T60" fmla="*/ 98 w 118"/>
              <a:gd name="T61" fmla="*/ 154 h 194"/>
              <a:gd name="T62" fmla="*/ 62 w 118"/>
              <a:gd name="T63" fmla="*/ 172 h 194"/>
              <a:gd name="T64" fmla="*/ 62 w 118"/>
              <a:gd name="T65" fmla="*/ 108 h 194"/>
              <a:gd name="T66" fmla="*/ 62 w 118"/>
              <a:gd name="T67" fmla="*/ 148 h 194"/>
              <a:gd name="T68" fmla="*/ 66 w 118"/>
              <a:gd name="T69" fmla="*/ 151 h 194"/>
              <a:gd name="T70" fmla="*/ 83 w 118"/>
              <a:gd name="T71" fmla="*/ 121 h 194"/>
              <a:gd name="T72" fmla="*/ 62 w 118"/>
              <a:gd name="T73" fmla="*/ 108 h 194"/>
              <a:gd name="T74" fmla="*/ 49 w 118"/>
              <a:gd name="T75" fmla="*/ 77 h 194"/>
              <a:gd name="T76" fmla="*/ 49 w 118"/>
              <a:gd name="T77" fmla="*/ 40 h 194"/>
              <a:gd name="T78" fmla="*/ 31 w 118"/>
              <a:gd name="T79" fmla="*/ 57 h 194"/>
              <a:gd name="T80" fmla="*/ 49 w 118"/>
              <a:gd name="T81" fmla="*/ 7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8" h="194">
                <a:moveTo>
                  <a:pt x="62" y="172"/>
                </a:moveTo>
                <a:cubicBezTo>
                  <a:pt x="62" y="177"/>
                  <a:pt x="62" y="182"/>
                  <a:pt x="62" y="187"/>
                </a:cubicBezTo>
                <a:cubicBezTo>
                  <a:pt x="62" y="191"/>
                  <a:pt x="60" y="194"/>
                  <a:pt x="55" y="194"/>
                </a:cubicBezTo>
                <a:cubicBezTo>
                  <a:pt x="50" y="194"/>
                  <a:pt x="50" y="190"/>
                  <a:pt x="50" y="186"/>
                </a:cubicBezTo>
                <a:cubicBezTo>
                  <a:pt x="50" y="181"/>
                  <a:pt x="50" y="177"/>
                  <a:pt x="50" y="173"/>
                </a:cubicBezTo>
                <a:cubicBezTo>
                  <a:pt x="43" y="171"/>
                  <a:pt x="37" y="169"/>
                  <a:pt x="31" y="167"/>
                </a:cubicBezTo>
                <a:cubicBezTo>
                  <a:pt x="16" y="162"/>
                  <a:pt x="9" y="151"/>
                  <a:pt x="4" y="138"/>
                </a:cubicBezTo>
                <a:cubicBezTo>
                  <a:pt x="0" y="130"/>
                  <a:pt x="2" y="123"/>
                  <a:pt x="8" y="119"/>
                </a:cubicBezTo>
                <a:cubicBezTo>
                  <a:pt x="15" y="114"/>
                  <a:pt x="23" y="117"/>
                  <a:pt x="27" y="124"/>
                </a:cubicBezTo>
                <a:cubicBezTo>
                  <a:pt x="29" y="130"/>
                  <a:pt x="32" y="135"/>
                  <a:pt x="34" y="141"/>
                </a:cubicBezTo>
                <a:cubicBezTo>
                  <a:pt x="35" y="143"/>
                  <a:pt x="36" y="145"/>
                  <a:pt x="38" y="146"/>
                </a:cubicBezTo>
                <a:cubicBezTo>
                  <a:pt x="41" y="148"/>
                  <a:pt x="45" y="149"/>
                  <a:pt x="48" y="150"/>
                </a:cubicBezTo>
                <a:cubicBezTo>
                  <a:pt x="49" y="147"/>
                  <a:pt x="50" y="144"/>
                  <a:pt x="50" y="140"/>
                </a:cubicBezTo>
                <a:cubicBezTo>
                  <a:pt x="50" y="130"/>
                  <a:pt x="50" y="119"/>
                  <a:pt x="49" y="108"/>
                </a:cubicBezTo>
                <a:cubicBezTo>
                  <a:pt x="49" y="106"/>
                  <a:pt x="47" y="104"/>
                  <a:pt x="45" y="103"/>
                </a:cubicBezTo>
                <a:cubicBezTo>
                  <a:pt x="40" y="101"/>
                  <a:pt x="35" y="99"/>
                  <a:pt x="30" y="97"/>
                </a:cubicBezTo>
                <a:cubicBezTo>
                  <a:pt x="12" y="89"/>
                  <a:pt x="4" y="75"/>
                  <a:pt x="7" y="54"/>
                </a:cubicBezTo>
                <a:cubicBezTo>
                  <a:pt x="8" y="38"/>
                  <a:pt x="20" y="25"/>
                  <a:pt x="38" y="21"/>
                </a:cubicBezTo>
                <a:cubicBezTo>
                  <a:pt x="41" y="20"/>
                  <a:pt x="45" y="19"/>
                  <a:pt x="49" y="19"/>
                </a:cubicBezTo>
                <a:cubicBezTo>
                  <a:pt x="49" y="15"/>
                  <a:pt x="49" y="11"/>
                  <a:pt x="50" y="7"/>
                </a:cubicBezTo>
                <a:cubicBezTo>
                  <a:pt x="50" y="3"/>
                  <a:pt x="51" y="0"/>
                  <a:pt x="56" y="0"/>
                </a:cubicBezTo>
                <a:cubicBezTo>
                  <a:pt x="61" y="0"/>
                  <a:pt x="62" y="3"/>
                  <a:pt x="62" y="7"/>
                </a:cubicBezTo>
                <a:cubicBezTo>
                  <a:pt x="62" y="11"/>
                  <a:pt x="62" y="14"/>
                  <a:pt x="62" y="18"/>
                </a:cubicBezTo>
                <a:cubicBezTo>
                  <a:pt x="66" y="19"/>
                  <a:pt x="70" y="20"/>
                  <a:pt x="73" y="21"/>
                </a:cubicBezTo>
                <a:cubicBezTo>
                  <a:pt x="89" y="25"/>
                  <a:pt x="99" y="34"/>
                  <a:pt x="103" y="50"/>
                </a:cubicBezTo>
                <a:cubicBezTo>
                  <a:pt x="105" y="58"/>
                  <a:pt x="102" y="64"/>
                  <a:pt x="95" y="66"/>
                </a:cubicBezTo>
                <a:cubicBezTo>
                  <a:pt x="88" y="68"/>
                  <a:pt x="82" y="65"/>
                  <a:pt x="79" y="57"/>
                </a:cubicBezTo>
                <a:cubicBezTo>
                  <a:pt x="74" y="45"/>
                  <a:pt x="71" y="42"/>
                  <a:pt x="62" y="40"/>
                </a:cubicBezTo>
                <a:cubicBezTo>
                  <a:pt x="62" y="54"/>
                  <a:pt x="62" y="67"/>
                  <a:pt x="62" y="81"/>
                </a:cubicBezTo>
                <a:cubicBezTo>
                  <a:pt x="69" y="83"/>
                  <a:pt x="75" y="85"/>
                  <a:pt x="81" y="87"/>
                </a:cubicBezTo>
                <a:cubicBezTo>
                  <a:pt x="109" y="98"/>
                  <a:pt x="118" y="131"/>
                  <a:pt x="98" y="154"/>
                </a:cubicBezTo>
                <a:cubicBezTo>
                  <a:pt x="89" y="166"/>
                  <a:pt x="76" y="169"/>
                  <a:pt x="62" y="172"/>
                </a:cubicBezTo>
                <a:close/>
                <a:moveTo>
                  <a:pt x="62" y="108"/>
                </a:moveTo>
                <a:cubicBezTo>
                  <a:pt x="62" y="122"/>
                  <a:pt x="61" y="135"/>
                  <a:pt x="62" y="148"/>
                </a:cubicBezTo>
                <a:cubicBezTo>
                  <a:pt x="62" y="149"/>
                  <a:pt x="65" y="151"/>
                  <a:pt x="66" y="151"/>
                </a:cubicBezTo>
                <a:cubicBezTo>
                  <a:pt x="78" y="151"/>
                  <a:pt x="89" y="131"/>
                  <a:pt x="83" y="121"/>
                </a:cubicBezTo>
                <a:cubicBezTo>
                  <a:pt x="78" y="114"/>
                  <a:pt x="72" y="110"/>
                  <a:pt x="62" y="108"/>
                </a:cubicBezTo>
                <a:close/>
                <a:moveTo>
                  <a:pt x="49" y="77"/>
                </a:moveTo>
                <a:cubicBezTo>
                  <a:pt x="49" y="64"/>
                  <a:pt x="49" y="52"/>
                  <a:pt x="49" y="40"/>
                </a:cubicBezTo>
                <a:cubicBezTo>
                  <a:pt x="38" y="41"/>
                  <a:pt x="32" y="47"/>
                  <a:pt x="31" y="57"/>
                </a:cubicBezTo>
                <a:cubicBezTo>
                  <a:pt x="31" y="67"/>
                  <a:pt x="36" y="73"/>
                  <a:pt x="49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15D3F4B8-E486-4703-BF67-0B96AF3E1323}"/>
              </a:ext>
            </a:extLst>
          </p:cNvPr>
          <p:cNvSpPr>
            <a:spLocks/>
          </p:cNvSpPr>
          <p:nvPr/>
        </p:nvSpPr>
        <p:spPr bwMode="auto">
          <a:xfrm>
            <a:off x="2224562" y="5266797"/>
            <a:ext cx="819150" cy="1181100"/>
          </a:xfrm>
          <a:custGeom>
            <a:avLst/>
            <a:gdLst>
              <a:gd name="T0" fmla="*/ 155 w 155"/>
              <a:gd name="T1" fmla="*/ 17 h 223"/>
              <a:gd name="T2" fmla="*/ 150 w 155"/>
              <a:gd name="T3" fmla="*/ 29 h 223"/>
              <a:gd name="T4" fmla="*/ 118 w 155"/>
              <a:gd name="T5" fmla="*/ 26 h 223"/>
              <a:gd name="T6" fmla="*/ 116 w 155"/>
              <a:gd name="T7" fmla="*/ 42 h 223"/>
              <a:gd name="T8" fmla="*/ 113 w 155"/>
              <a:gd name="T9" fmla="*/ 45 h 223"/>
              <a:gd name="T10" fmla="*/ 113 w 155"/>
              <a:gd name="T11" fmla="*/ 68 h 223"/>
              <a:gd name="T12" fmla="*/ 100 w 155"/>
              <a:gd name="T13" fmla="*/ 78 h 223"/>
              <a:gd name="T14" fmla="*/ 97 w 155"/>
              <a:gd name="T15" fmla="*/ 78 h 223"/>
              <a:gd name="T16" fmla="*/ 90 w 155"/>
              <a:gd name="T17" fmla="*/ 66 h 223"/>
              <a:gd name="T18" fmla="*/ 83 w 155"/>
              <a:gd name="T19" fmla="*/ 65 h 223"/>
              <a:gd name="T20" fmla="*/ 69 w 155"/>
              <a:gd name="T21" fmla="*/ 66 h 223"/>
              <a:gd name="T22" fmla="*/ 72 w 155"/>
              <a:gd name="T23" fmla="*/ 74 h 223"/>
              <a:gd name="T24" fmla="*/ 79 w 155"/>
              <a:gd name="T25" fmla="*/ 80 h 223"/>
              <a:gd name="T26" fmla="*/ 73 w 155"/>
              <a:gd name="T27" fmla="*/ 83 h 223"/>
              <a:gd name="T28" fmla="*/ 70 w 155"/>
              <a:gd name="T29" fmla="*/ 93 h 223"/>
              <a:gd name="T30" fmla="*/ 74 w 155"/>
              <a:gd name="T31" fmla="*/ 99 h 223"/>
              <a:gd name="T32" fmla="*/ 73 w 155"/>
              <a:gd name="T33" fmla="*/ 109 h 223"/>
              <a:gd name="T34" fmla="*/ 68 w 155"/>
              <a:gd name="T35" fmla="*/ 117 h 223"/>
              <a:gd name="T36" fmla="*/ 59 w 155"/>
              <a:gd name="T37" fmla="*/ 122 h 223"/>
              <a:gd name="T38" fmla="*/ 52 w 155"/>
              <a:gd name="T39" fmla="*/ 119 h 223"/>
              <a:gd name="T40" fmla="*/ 47 w 155"/>
              <a:gd name="T41" fmla="*/ 104 h 223"/>
              <a:gd name="T42" fmla="*/ 46 w 155"/>
              <a:gd name="T43" fmla="*/ 99 h 223"/>
              <a:gd name="T44" fmla="*/ 34 w 155"/>
              <a:gd name="T45" fmla="*/ 83 h 223"/>
              <a:gd name="T46" fmla="*/ 24 w 155"/>
              <a:gd name="T47" fmla="*/ 92 h 223"/>
              <a:gd name="T48" fmla="*/ 109 w 155"/>
              <a:gd name="T49" fmla="*/ 201 h 223"/>
              <a:gd name="T50" fmla="*/ 132 w 155"/>
              <a:gd name="T51" fmla="*/ 200 h 223"/>
              <a:gd name="T52" fmla="*/ 154 w 155"/>
              <a:gd name="T53" fmla="*/ 205 h 223"/>
              <a:gd name="T54" fmla="*/ 33 w 155"/>
              <a:gd name="T55" fmla="*/ 178 h 223"/>
              <a:gd name="T56" fmla="*/ 32 w 155"/>
              <a:gd name="T57" fmla="*/ 44 h 223"/>
              <a:gd name="T58" fmla="*/ 155 w 155"/>
              <a:gd name="T59" fmla="*/ 1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5" h="223">
                <a:moveTo>
                  <a:pt x="155" y="17"/>
                </a:moveTo>
                <a:cubicBezTo>
                  <a:pt x="153" y="21"/>
                  <a:pt x="152" y="25"/>
                  <a:pt x="150" y="29"/>
                </a:cubicBezTo>
                <a:cubicBezTo>
                  <a:pt x="139" y="28"/>
                  <a:pt x="130" y="18"/>
                  <a:pt x="118" y="26"/>
                </a:cubicBezTo>
                <a:cubicBezTo>
                  <a:pt x="126" y="32"/>
                  <a:pt x="125" y="38"/>
                  <a:pt x="116" y="42"/>
                </a:cubicBezTo>
                <a:cubicBezTo>
                  <a:pt x="115" y="43"/>
                  <a:pt x="113" y="44"/>
                  <a:pt x="113" y="45"/>
                </a:cubicBezTo>
                <a:cubicBezTo>
                  <a:pt x="113" y="53"/>
                  <a:pt x="113" y="60"/>
                  <a:pt x="113" y="68"/>
                </a:cubicBezTo>
                <a:cubicBezTo>
                  <a:pt x="106" y="68"/>
                  <a:pt x="97" y="63"/>
                  <a:pt x="100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4" y="74"/>
                  <a:pt x="92" y="69"/>
                  <a:pt x="90" y="66"/>
                </a:cubicBezTo>
                <a:cubicBezTo>
                  <a:pt x="87" y="66"/>
                  <a:pt x="84" y="66"/>
                  <a:pt x="83" y="65"/>
                </a:cubicBezTo>
                <a:cubicBezTo>
                  <a:pt x="77" y="61"/>
                  <a:pt x="73" y="63"/>
                  <a:pt x="69" y="66"/>
                </a:cubicBezTo>
                <a:cubicBezTo>
                  <a:pt x="64" y="70"/>
                  <a:pt x="69" y="72"/>
                  <a:pt x="72" y="74"/>
                </a:cubicBezTo>
                <a:cubicBezTo>
                  <a:pt x="74" y="76"/>
                  <a:pt x="76" y="78"/>
                  <a:pt x="79" y="80"/>
                </a:cubicBezTo>
                <a:cubicBezTo>
                  <a:pt x="76" y="82"/>
                  <a:pt x="75" y="83"/>
                  <a:pt x="73" y="83"/>
                </a:cubicBezTo>
                <a:cubicBezTo>
                  <a:pt x="68" y="85"/>
                  <a:pt x="67" y="89"/>
                  <a:pt x="70" y="93"/>
                </a:cubicBezTo>
                <a:cubicBezTo>
                  <a:pt x="72" y="95"/>
                  <a:pt x="73" y="97"/>
                  <a:pt x="74" y="99"/>
                </a:cubicBezTo>
                <a:cubicBezTo>
                  <a:pt x="77" y="103"/>
                  <a:pt x="78" y="106"/>
                  <a:pt x="73" y="109"/>
                </a:cubicBezTo>
                <a:cubicBezTo>
                  <a:pt x="71" y="111"/>
                  <a:pt x="70" y="115"/>
                  <a:pt x="68" y="117"/>
                </a:cubicBezTo>
                <a:cubicBezTo>
                  <a:pt x="66" y="119"/>
                  <a:pt x="62" y="121"/>
                  <a:pt x="59" y="122"/>
                </a:cubicBezTo>
                <a:cubicBezTo>
                  <a:pt x="57" y="122"/>
                  <a:pt x="53" y="121"/>
                  <a:pt x="52" y="119"/>
                </a:cubicBezTo>
                <a:cubicBezTo>
                  <a:pt x="50" y="114"/>
                  <a:pt x="49" y="109"/>
                  <a:pt x="47" y="104"/>
                </a:cubicBezTo>
                <a:cubicBezTo>
                  <a:pt x="47" y="102"/>
                  <a:pt x="47" y="101"/>
                  <a:pt x="46" y="99"/>
                </a:cubicBezTo>
                <a:cubicBezTo>
                  <a:pt x="39" y="99"/>
                  <a:pt x="35" y="97"/>
                  <a:pt x="34" y="83"/>
                </a:cubicBezTo>
                <a:cubicBezTo>
                  <a:pt x="29" y="84"/>
                  <a:pt x="25" y="87"/>
                  <a:pt x="24" y="92"/>
                </a:cubicBezTo>
                <a:cubicBezTo>
                  <a:pt x="12" y="146"/>
                  <a:pt x="54" y="200"/>
                  <a:pt x="109" y="201"/>
                </a:cubicBezTo>
                <a:cubicBezTo>
                  <a:pt x="117" y="201"/>
                  <a:pt x="124" y="199"/>
                  <a:pt x="132" y="200"/>
                </a:cubicBezTo>
                <a:cubicBezTo>
                  <a:pt x="139" y="200"/>
                  <a:pt x="147" y="203"/>
                  <a:pt x="154" y="205"/>
                </a:cubicBezTo>
                <a:cubicBezTo>
                  <a:pt x="116" y="223"/>
                  <a:pt x="66" y="218"/>
                  <a:pt x="33" y="178"/>
                </a:cubicBezTo>
                <a:cubicBezTo>
                  <a:pt x="0" y="140"/>
                  <a:pt x="0" y="83"/>
                  <a:pt x="32" y="44"/>
                </a:cubicBezTo>
                <a:cubicBezTo>
                  <a:pt x="67" y="3"/>
                  <a:pt x="121" y="0"/>
                  <a:pt x="155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EB10C68C-4F84-415A-B39D-D8820605BC3E}"/>
              </a:ext>
            </a:extLst>
          </p:cNvPr>
          <p:cNvSpPr>
            <a:spLocks noEditPoints="1"/>
          </p:cNvSpPr>
          <p:nvPr/>
        </p:nvSpPr>
        <p:spPr bwMode="auto">
          <a:xfrm>
            <a:off x="7895112" y="1044047"/>
            <a:ext cx="655638" cy="1190625"/>
          </a:xfrm>
          <a:custGeom>
            <a:avLst/>
            <a:gdLst>
              <a:gd name="T0" fmla="*/ 59 w 124"/>
              <a:gd name="T1" fmla="*/ 109 h 225"/>
              <a:gd name="T2" fmla="*/ 34 w 124"/>
              <a:gd name="T3" fmla="*/ 95 h 225"/>
              <a:gd name="T4" fmla="*/ 30 w 124"/>
              <a:gd name="T5" fmla="*/ 84 h 225"/>
              <a:gd name="T6" fmla="*/ 35 w 124"/>
              <a:gd name="T7" fmla="*/ 74 h 225"/>
              <a:gd name="T8" fmla="*/ 46 w 124"/>
              <a:gd name="T9" fmla="*/ 80 h 225"/>
              <a:gd name="T10" fmla="*/ 58 w 124"/>
              <a:gd name="T11" fmla="*/ 95 h 225"/>
              <a:gd name="T12" fmla="*/ 58 w 124"/>
              <a:gd name="T13" fmla="*/ 66 h 225"/>
              <a:gd name="T14" fmla="*/ 32 w 124"/>
              <a:gd name="T15" fmla="*/ 34 h 225"/>
              <a:gd name="T16" fmla="*/ 59 w 124"/>
              <a:gd name="T17" fmla="*/ 12 h 225"/>
              <a:gd name="T18" fmla="*/ 59 w 124"/>
              <a:gd name="T19" fmla="*/ 5 h 225"/>
              <a:gd name="T20" fmla="*/ 63 w 124"/>
              <a:gd name="T21" fmla="*/ 0 h 225"/>
              <a:gd name="T22" fmla="*/ 67 w 124"/>
              <a:gd name="T23" fmla="*/ 5 h 225"/>
              <a:gd name="T24" fmla="*/ 75 w 124"/>
              <a:gd name="T25" fmla="*/ 14 h 225"/>
              <a:gd name="T26" fmla="*/ 92 w 124"/>
              <a:gd name="T27" fmla="*/ 30 h 225"/>
              <a:gd name="T28" fmla="*/ 88 w 124"/>
              <a:gd name="T29" fmla="*/ 42 h 225"/>
              <a:gd name="T30" fmla="*/ 77 w 124"/>
              <a:gd name="T31" fmla="*/ 35 h 225"/>
              <a:gd name="T32" fmla="*/ 70 w 124"/>
              <a:gd name="T33" fmla="*/ 25 h 225"/>
              <a:gd name="T34" fmla="*/ 67 w 124"/>
              <a:gd name="T35" fmla="*/ 26 h 225"/>
              <a:gd name="T36" fmla="*/ 67 w 124"/>
              <a:gd name="T37" fmla="*/ 49 h 225"/>
              <a:gd name="T38" fmla="*/ 70 w 124"/>
              <a:gd name="T39" fmla="*/ 52 h 225"/>
              <a:gd name="T40" fmla="*/ 76 w 124"/>
              <a:gd name="T41" fmla="*/ 54 h 225"/>
              <a:gd name="T42" fmla="*/ 96 w 124"/>
              <a:gd name="T43" fmla="*/ 82 h 225"/>
              <a:gd name="T44" fmla="*/ 74 w 124"/>
              <a:gd name="T45" fmla="*/ 108 h 225"/>
              <a:gd name="T46" fmla="*/ 67 w 124"/>
              <a:gd name="T47" fmla="*/ 109 h 225"/>
              <a:gd name="T48" fmla="*/ 71 w 124"/>
              <a:gd name="T49" fmla="*/ 144 h 225"/>
              <a:gd name="T50" fmla="*/ 74 w 124"/>
              <a:gd name="T51" fmla="*/ 164 h 225"/>
              <a:gd name="T52" fmla="*/ 92 w 124"/>
              <a:gd name="T53" fmla="*/ 172 h 225"/>
              <a:gd name="T54" fmla="*/ 116 w 124"/>
              <a:gd name="T55" fmla="*/ 189 h 225"/>
              <a:gd name="T56" fmla="*/ 111 w 124"/>
              <a:gd name="T57" fmla="*/ 212 h 225"/>
              <a:gd name="T58" fmla="*/ 74 w 124"/>
              <a:gd name="T59" fmla="*/ 222 h 225"/>
              <a:gd name="T60" fmla="*/ 22 w 124"/>
              <a:gd name="T61" fmla="*/ 216 h 225"/>
              <a:gd name="T62" fmla="*/ 16 w 124"/>
              <a:gd name="T63" fmla="*/ 183 h 225"/>
              <a:gd name="T64" fmla="*/ 48 w 124"/>
              <a:gd name="T65" fmla="*/ 168 h 225"/>
              <a:gd name="T66" fmla="*/ 54 w 124"/>
              <a:gd name="T67" fmla="*/ 161 h 225"/>
              <a:gd name="T68" fmla="*/ 59 w 124"/>
              <a:gd name="T69" fmla="*/ 109 h 225"/>
              <a:gd name="T70" fmla="*/ 68 w 124"/>
              <a:gd name="T71" fmla="*/ 95 h 225"/>
              <a:gd name="T72" fmla="*/ 81 w 124"/>
              <a:gd name="T73" fmla="*/ 82 h 225"/>
              <a:gd name="T74" fmla="*/ 68 w 124"/>
              <a:gd name="T75" fmla="*/ 69 h 225"/>
              <a:gd name="T76" fmla="*/ 68 w 124"/>
              <a:gd name="T77" fmla="*/ 95 h 225"/>
              <a:gd name="T78" fmla="*/ 59 w 124"/>
              <a:gd name="T79" fmla="*/ 26 h 225"/>
              <a:gd name="T80" fmla="*/ 48 w 124"/>
              <a:gd name="T81" fmla="*/ 38 h 225"/>
              <a:gd name="T82" fmla="*/ 59 w 124"/>
              <a:gd name="T83" fmla="*/ 49 h 225"/>
              <a:gd name="T84" fmla="*/ 59 w 124"/>
              <a:gd name="T85" fmla="*/ 26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4" h="225">
                <a:moveTo>
                  <a:pt x="59" y="109"/>
                </a:moveTo>
                <a:cubicBezTo>
                  <a:pt x="49" y="107"/>
                  <a:pt x="40" y="104"/>
                  <a:pt x="34" y="95"/>
                </a:cubicBezTo>
                <a:cubicBezTo>
                  <a:pt x="32" y="92"/>
                  <a:pt x="31" y="88"/>
                  <a:pt x="30" y="84"/>
                </a:cubicBezTo>
                <a:cubicBezTo>
                  <a:pt x="29" y="79"/>
                  <a:pt x="31" y="76"/>
                  <a:pt x="35" y="74"/>
                </a:cubicBezTo>
                <a:cubicBezTo>
                  <a:pt x="40" y="73"/>
                  <a:pt x="44" y="75"/>
                  <a:pt x="46" y="80"/>
                </a:cubicBezTo>
                <a:cubicBezTo>
                  <a:pt x="48" y="86"/>
                  <a:pt x="50" y="93"/>
                  <a:pt x="58" y="95"/>
                </a:cubicBezTo>
                <a:cubicBezTo>
                  <a:pt x="58" y="85"/>
                  <a:pt x="58" y="76"/>
                  <a:pt x="58" y="66"/>
                </a:cubicBezTo>
                <a:cubicBezTo>
                  <a:pt x="35" y="55"/>
                  <a:pt x="30" y="49"/>
                  <a:pt x="32" y="34"/>
                </a:cubicBezTo>
                <a:cubicBezTo>
                  <a:pt x="34" y="22"/>
                  <a:pt x="43" y="15"/>
                  <a:pt x="59" y="12"/>
                </a:cubicBezTo>
                <a:cubicBezTo>
                  <a:pt x="59" y="10"/>
                  <a:pt x="59" y="7"/>
                  <a:pt x="59" y="5"/>
                </a:cubicBezTo>
                <a:cubicBezTo>
                  <a:pt x="60" y="3"/>
                  <a:pt x="62" y="2"/>
                  <a:pt x="63" y="0"/>
                </a:cubicBezTo>
                <a:cubicBezTo>
                  <a:pt x="64" y="2"/>
                  <a:pt x="67" y="4"/>
                  <a:pt x="67" y="5"/>
                </a:cubicBezTo>
                <a:cubicBezTo>
                  <a:pt x="66" y="11"/>
                  <a:pt x="69" y="13"/>
                  <a:pt x="75" y="14"/>
                </a:cubicBezTo>
                <a:cubicBezTo>
                  <a:pt x="83" y="16"/>
                  <a:pt x="89" y="21"/>
                  <a:pt x="92" y="30"/>
                </a:cubicBezTo>
                <a:cubicBezTo>
                  <a:pt x="95" y="36"/>
                  <a:pt x="93" y="41"/>
                  <a:pt x="88" y="42"/>
                </a:cubicBezTo>
                <a:cubicBezTo>
                  <a:pt x="82" y="43"/>
                  <a:pt x="79" y="41"/>
                  <a:pt x="77" y="35"/>
                </a:cubicBezTo>
                <a:cubicBezTo>
                  <a:pt x="76" y="31"/>
                  <a:pt x="72" y="28"/>
                  <a:pt x="70" y="25"/>
                </a:cubicBezTo>
                <a:cubicBezTo>
                  <a:pt x="69" y="25"/>
                  <a:pt x="68" y="25"/>
                  <a:pt x="67" y="26"/>
                </a:cubicBezTo>
                <a:cubicBezTo>
                  <a:pt x="67" y="34"/>
                  <a:pt x="67" y="41"/>
                  <a:pt x="67" y="49"/>
                </a:cubicBezTo>
                <a:cubicBezTo>
                  <a:pt x="67" y="50"/>
                  <a:pt x="69" y="52"/>
                  <a:pt x="70" y="52"/>
                </a:cubicBezTo>
                <a:cubicBezTo>
                  <a:pt x="72" y="53"/>
                  <a:pt x="74" y="54"/>
                  <a:pt x="76" y="54"/>
                </a:cubicBezTo>
                <a:cubicBezTo>
                  <a:pt x="90" y="59"/>
                  <a:pt x="97" y="68"/>
                  <a:pt x="96" y="82"/>
                </a:cubicBezTo>
                <a:cubicBezTo>
                  <a:pt x="96" y="94"/>
                  <a:pt x="87" y="104"/>
                  <a:pt x="74" y="108"/>
                </a:cubicBezTo>
                <a:cubicBezTo>
                  <a:pt x="72" y="108"/>
                  <a:pt x="70" y="108"/>
                  <a:pt x="67" y="109"/>
                </a:cubicBezTo>
                <a:cubicBezTo>
                  <a:pt x="68" y="121"/>
                  <a:pt x="70" y="133"/>
                  <a:pt x="71" y="144"/>
                </a:cubicBezTo>
                <a:cubicBezTo>
                  <a:pt x="71" y="151"/>
                  <a:pt x="70" y="160"/>
                  <a:pt x="74" y="164"/>
                </a:cubicBezTo>
                <a:cubicBezTo>
                  <a:pt x="77" y="169"/>
                  <a:pt x="86" y="169"/>
                  <a:pt x="92" y="172"/>
                </a:cubicBezTo>
                <a:cubicBezTo>
                  <a:pt x="100" y="177"/>
                  <a:pt x="109" y="183"/>
                  <a:pt x="116" y="189"/>
                </a:cubicBezTo>
                <a:cubicBezTo>
                  <a:pt x="124" y="198"/>
                  <a:pt x="123" y="208"/>
                  <a:pt x="111" y="212"/>
                </a:cubicBezTo>
                <a:cubicBezTo>
                  <a:pt x="100" y="217"/>
                  <a:pt x="87" y="221"/>
                  <a:pt x="74" y="222"/>
                </a:cubicBezTo>
                <a:cubicBezTo>
                  <a:pt x="57" y="225"/>
                  <a:pt x="39" y="223"/>
                  <a:pt x="22" y="216"/>
                </a:cubicBezTo>
                <a:cubicBezTo>
                  <a:pt x="2" y="208"/>
                  <a:pt x="0" y="197"/>
                  <a:pt x="16" y="183"/>
                </a:cubicBezTo>
                <a:cubicBezTo>
                  <a:pt x="25" y="175"/>
                  <a:pt x="36" y="170"/>
                  <a:pt x="48" y="168"/>
                </a:cubicBezTo>
                <a:cubicBezTo>
                  <a:pt x="52" y="167"/>
                  <a:pt x="54" y="166"/>
                  <a:pt x="54" y="161"/>
                </a:cubicBezTo>
                <a:cubicBezTo>
                  <a:pt x="55" y="144"/>
                  <a:pt x="57" y="127"/>
                  <a:pt x="59" y="109"/>
                </a:cubicBezTo>
                <a:close/>
                <a:moveTo>
                  <a:pt x="68" y="95"/>
                </a:moveTo>
                <a:cubicBezTo>
                  <a:pt x="76" y="94"/>
                  <a:pt x="80" y="90"/>
                  <a:pt x="81" y="82"/>
                </a:cubicBezTo>
                <a:cubicBezTo>
                  <a:pt x="81" y="75"/>
                  <a:pt x="77" y="71"/>
                  <a:pt x="68" y="69"/>
                </a:cubicBezTo>
                <a:cubicBezTo>
                  <a:pt x="68" y="78"/>
                  <a:pt x="68" y="86"/>
                  <a:pt x="68" y="95"/>
                </a:cubicBezTo>
                <a:close/>
                <a:moveTo>
                  <a:pt x="59" y="26"/>
                </a:moveTo>
                <a:cubicBezTo>
                  <a:pt x="51" y="28"/>
                  <a:pt x="47" y="31"/>
                  <a:pt x="48" y="38"/>
                </a:cubicBezTo>
                <a:cubicBezTo>
                  <a:pt x="48" y="44"/>
                  <a:pt x="53" y="47"/>
                  <a:pt x="59" y="49"/>
                </a:cubicBezTo>
                <a:cubicBezTo>
                  <a:pt x="59" y="41"/>
                  <a:pt x="59" y="34"/>
                  <a:pt x="59" y="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5611C6F8-4610-49E4-8AF1-B7C3B4C695AF}"/>
              </a:ext>
            </a:extLst>
          </p:cNvPr>
          <p:cNvSpPr>
            <a:spLocks noEditPoints="1"/>
          </p:cNvSpPr>
          <p:nvPr/>
        </p:nvSpPr>
        <p:spPr bwMode="auto">
          <a:xfrm>
            <a:off x="7731599" y="5330297"/>
            <a:ext cx="1009650" cy="1090613"/>
          </a:xfrm>
          <a:custGeom>
            <a:avLst/>
            <a:gdLst>
              <a:gd name="T0" fmla="*/ 191 w 191"/>
              <a:gd name="T1" fmla="*/ 55 h 206"/>
              <a:gd name="T2" fmla="*/ 177 w 191"/>
              <a:gd name="T3" fmla="*/ 135 h 206"/>
              <a:gd name="T4" fmla="*/ 102 w 191"/>
              <a:gd name="T5" fmla="*/ 204 h 206"/>
              <a:gd name="T6" fmla="*/ 90 w 191"/>
              <a:gd name="T7" fmla="*/ 204 h 206"/>
              <a:gd name="T8" fmla="*/ 27 w 191"/>
              <a:gd name="T9" fmla="*/ 155 h 206"/>
              <a:gd name="T10" fmla="*/ 0 w 191"/>
              <a:gd name="T11" fmla="*/ 49 h 206"/>
              <a:gd name="T12" fmla="*/ 20 w 191"/>
              <a:gd name="T13" fmla="*/ 22 h 206"/>
              <a:gd name="T14" fmla="*/ 90 w 191"/>
              <a:gd name="T15" fmla="*/ 2 h 206"/>
              <a:gd name="T16" fmla="*/ 101 w 191"/>
              <a:gd name="T17" fmla="*/ 1 h 206"/>
              <a:gd name="T18" fmla="*/ 181 w 191"/>
              <a:gd name="T19" fmla="*/ 25 h 206"/>
              <a:gd name="T20" fmla="*/ 190 w 191"/>
              <a:gd name="T21" fmla="*/ 38 h 206"/>
              <a:gd name="T22" fmla="*/ 191 w 191"/>
              <a:gd name="T23" fmla="*/ 55 h 206"/>
              <a:gd name="T24" fmla="*/ 16 w 191"/>
              <a:gd name="T25" fmla="*/ 67 h 206"/>
              <a:gd name="T26" fmla="*/ 21 w 191"/>
              <a:gd name="T27" fmla="*/ 103 h 206"/>
              <a:gd name="T28" fmla="*/ 85 w 191"/>
              <a:gd name="T29" fmla="*/ 185 h 206"/>
              <a:gd name="T30" fmla="*/ 105 w 191"/>
              <a:gd name="T31" fmla="*/ 185 h 206"/>
              <a:gd name="T32" fmla="*/ 169 w 191"/>
              <a:gd name="T33" fmla="*/ 108 h 206"/>
              <a:gd name="T34" fmla="*/ 174 w 191"/>
              <a:gd name="T35" fmla="*/ 50 h 206"/>
              <a:gd name="T36" fmla="*/ 165 w 191"/>
              <a:gd name="T37" fmla="*/ 39 h 206"/>
              <a:gd name="T38" fmla="*/ 100 w 191"/>
              <a:gd name="T39" fmla="*/ 19 h 206"/>
              <a:gd name="T40" fmla="*/ 91 w 191"/>
              <a:gd name="T41" fmla="*/ 19 h 206"/>
              <a:gd name="T42" fmla="*/ 40 w 191"/>
              <a:gd name="T43" fmla="*/ 35 h 206"/>
              <a:gd name="T44" fmla="*/ 16 w 191"/>
              <a:gd name="T45" fmla="*/ 67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" h="206">
                <a:moveTo>
                  <a:pt x="191" y="55"/>
                </a:moveTo>
                <a:cubicBezTo>
                  <a:pt x="190" y="83"/>
                  <a:pt x="188" y="110"/>
                  <a:pt x="177" y="135"/>
                </a:cubicBezTo>
                <a:cubicBezTo>
                  <a:pt x="161" y="168"/>
                  <a:pt x="137" y="192"/>
                  <a:pt x="102" y="204"/>
                </a:cubicBezTo>
                <a:cubicBezTo>
                  <a:pt x="98" y="205"/>
                  <a:pt x="94" y="206"/>
                  <a:pt x="90" y="204"/>
                </a:cubicBezTo>
                <a:cubicBezTo>
                  <a:pt x="63" y="195"/>
                  <a:pt x="43" y="179"/>
                  <a:pt x="27" y="155"/>
                </a:cubicBezTo>
                <a:cubicBezTo>
                  <a:pt x="4" y="123"/>
                  <a:pt x="0" y="86"/>
                  <a:pt x="0" y="49"/>
                </a:cubicBezTo>
                <a:cubicBezTo>
                  <a:pt x="0" y="24"/>
                  <a:pt x="2" y="28"/>
                  <a:pt x="20" y="22"/>
                </a:cubicBezTo>
                <a:cubicBezTo>
                  <a:pt x="43" y="15"/>
                  <a:pt x="67" y="8"/>
                  <a:pt x="90" y="2"/>
                </a:cubicBezTo>
                <a:cubicBezTo>
                  <a:pt x="93" y="1"/>
                  <a:pt x="97" y="0"/>
                  <a:pt x="101" y="1"/>
                </a:cubicBezTo>
                <a:cubicBezTo>
                  <a:pt x="128" y="9"/>
                  <a:pt x="154" y="17"/>
                  <a:pt x="181" y="25"/>
                </a:cubicBezTo>
                <a:cubicBezTo>
                  <a:pt x="187" y="27"/>
                  <a:pt x="190" y="31"/>
                  <a:pt x="190" y="38"/>
                </a:cubicBezTo>
                <a:cubicBezTo>
                  <a:pt x="191" y="43"/>
                  <a:pt x="191" y="49"/>
                  <a:pt x="191" y="55"/>
                </a:cubicBezTo>
                <a:close/>
                <a:moveTo>
                  <a:pt x="16" y="67"/>
                </a:moveTo>
                <a:cubicBezTo>
                  <a:pt x="18" y="79"/>
                  <a:pt x="18" y="91"/>
                  <a:pt x="21" y="103"/>
                </a:cubicBezTo>
                <a:cubicBezTo>
                  <a:pt x="28" y="141"/>
                  <a:pt x="49" y="169"/>
                  <a:pt x="85" y="185"/>
                </a:cubicBezTo>
                <a:cubicBezTo>
                  <a:pt x="92" y="188"/>
                  <a:pt x="98" y="188"/>
                  <a:pt x="105" y="185"/>
                </a:cubicBezTo>
                <a:cubicBezTo>
                  <a:pt x="139" y="170"/>
                  <a:pt x="162" y="144"/>
                  <a:pt x="169" y="108"/>
                </a:cubicBezTo>
                <a:cubicBezTo>
                  <a:pt x="173" y="89"/>
                  <a:pt x="173" y="69"/>
                  <a:pt x="174" y="50"/>
                </a:cubicBezTo>
                <a:cubicBezTo>
                  <a:pt x="174" y="44"/>
                  <a:pt x="171" y="40"/>
                  <a:pt x="165" y="39"/>
                </a:cubicBezTo>
                <a:cubicBezTo>
                  <a:pt x="144" y="32"/>
                  <a:pt x="122" y="26"/>
                  <a:pt x="100" y="19"/>
                </a:cubicBezTo>
                <a:cubicBezTo>
                  <a:pt x="97" y="18"/>
                  <a:pt x="94" y="19"/>
                  <a:pt x="91" y="19"/>
                </a:cubicBezTo>
                <a:cubicBezTo>
                  <a:pt x="74" y="24"/>
                  <a:pt x="57" y="29"/>
                  <a:pt x="40" y="35"/>
                </a:cubicBezTo>
                <a:cubicBezTo>
                  <a:pt x="16" y="42"/>
                  <a:pt x="16" y="42"/>
                  <a:pt x="16" y="6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5FE09E2F-5B2D-46D9-B633-3F7A2EC5F57F}"/>
              </a:ext>
            </a:extLst>
          </p:cNvPr>
          <p:cNvSpPr>
            <a:spLocks/>
          </p:cNvSpPr>
          <p:nvPr/>
        </p:nvSpPr>
        <p:spPr bwMode="auto">
          <a:xfrm>
            <a:off x="5861524" y="5849409"/>
            <a:ext cx="950913" cy="471488"/>
          </a:xfrm>
          <a:custGeom>
            <a:avLst/>
            <a:gdLst>
              <a:gd name="T0" fmla="*/ 180 w 180"/>
              <a:gd name="T1" fmla="*/ 48 h 89"/>
              <a:gd name="T2" fmla="*/ 180 w 180"/>
              <a:gd name="T3" fmla="*/ 65 h 89"/>
              <a:gd name="T4" fmla="*/ 174 w 180"/>
              <a:gd name="T5" fmla="*/ 72 h 89"/>
              <a:gd name="T6" fmla="*/ 100 w 180"/>
              <a:gd name="T7" fmla="*/ 88 h 89"/>
              <a:gd name="T8" fmla="*/ 79 w 180"/>
              <a:gd name="T9" fmla="*/ 87 h 89"/>
              <a:gd name="T10" fmla="*/ 78 w 180"/>
              <a:gd name="T11" fmla="*/ 86 h 89"/>
              <a:gd name="T12" fmla="*/ 22 w 180"/>
              <a:gd name="T13" fmla="*/ 41 h 89"/>
              <a:gd name="T14" fmla="*/ 5 w 180"/>
              <a:gd name="T15" fmla="*/ 17 h 89"/>
              <a:gd name="T16" fmla="*/ 1 w 180"/>
              <a:gd name="T17" fmla="*/ 9 h 89"/>
              <a:gd name="T18" fmla="*/ 8 w 180"/>
              <a:gd name="T19" fmla="*/ 2 h 89"/>
              <a:gd name="T20" fmla="*/ 18 w 180"/>
              <a:gd name="T21" fmla="*/ 8 h 89"/>
              <a:gd name="T22" fmla="*/ 40 w 180"/>
              <a:gd name="T23" fmla="*/ 34 h 89"/>
              <a:gd name="T24" fmla="*/ 71 w 180"/>
              <a:gd name="T25" fmla="*/ 52 h 89"/>
              <a:gd name="T26" fmla="*/ 106 w 180"/>
              <a:gd name="T27" fmla="*/ 55 h 89"/>
              <a:gd name="T28" fmla="*/ 116 w 180"/>
              <a:gd name="T29" fmla="*/ 55 h 89"/>
              <a:gd name="T30" fmla="*/ 122 w 180"/>
              <a:gd name="T31" fmla="*/ 51 h 89"/>
              <a:gd name="T32" fmla="*/ 116 w 180"/>
              <a:gd name="T33" fmla="*/ 47 h 89"/>
              <a:gd name="T34" fmla="*/ 71 w 180"/>
              <a:gd name="T35" fmla="*/ 41 h 89"/>
              <a:gd name="T36" fmla="*/ 65 w 180"/>
              <a:gd name="T37" fmla="*/ 40 h 89"/>
              <a:gd name="T38" fmla="*/ 60 w 180"/>
              <a:gd name="T39" fmla="*/ 33 h 89"/>
              <a:gd name="T40" fmla="*/ 66 w 180"/>
              <a:gd name="T41" fmla="*/ 27 h 89"/>
              <a:gd name="T42" fmla="*/ 83 w 180"/>
              <a:gd name="T43" fmla="*/ 26 h 89"/>
              <a:gd name="T44" fmla="*/ 125 w 180"/>
              <a:gd name="T45" fmla="*/ 19 h 89"/>
              <a:gd name="T46" fmla="*/ 175 w 180"/>
              <a:gd name="T47" fmla="*/ 23 h 89"/>
              <a:gd name="T48" fmla="*/ 180 w 180"/>
              <a:gd name="T49" fmla="*/ 31 h 89"/>
              <a:gd name="T50" fmla="*/ 180 w 180"/>
              <a:gd name="T51" fmla="*/ 4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89">
                <a:moveTo>
                  <a:pt x="180" y="48"/>
                </a:moveTo>
                <a:cubicBezTo>
                  <a:pt x="180" y="54"/>
                  <a:pt x="179" y="60"/>
                  <a:pt x="180" y="65"/>
                </a:cubicBezTo>
                <a:cubicBezTo>
                  <a:pt x="180" y="69"/>
                  <a:pt x="178" y="71"/>
                  <a:pt x="174" y="72"/>
                </a:cubicBezTo>
                <a:cubicBezTo>
                  <a:pt x="150" y="77"/>
                  <a:pt x="125" y="83"/>
                  <a:pt x="100" y="88"/>
                </a:cubicBezTo>
                <a:cubicBezTo>
                  <a:pt x="93" y="89"/>
                  <a:pt x="86" y="87"/>
                  <a:pt x="79" y="87"/>
                </a:cubicBezTo>
                <a:cubicBezTo>
                  <a:pt x="79" y="87"/>
                  <a:pt x="78" y="86"/>
                  <a:pt x="78" y="86"/>
                </a:cubicBezTo>
                <a:cubicBezTo>
                  <a:pt x="53" y="80"/>
                  <a:pt x="34" y="65"/>
                  <a:pt x="22" y="41"/>
                </a:cubicBezTo>
                <a:cubicBezTo>
                  <a:pt x="17" y="33"/>
                  <a:pt x="11" y="25"/>
                  <a:pt x="5" y="17"/>
                </a:cubicBezTo>
                <a:cubicBezTo>
                  <a:pt x="4" y="15"/>
                  <a:pt x="2" y="12"/>
                  <a:pt x="1" y="9"/>
                </a:cubicBezTo>
                <a:cubicBezTo>
                  <a:pt x="0" y="4"/>
                  <a:pt x="3" y="0"/>
                  <a:pt x="8" y="2"/>
                </a:cubicBezTo>
                <a:cubicBezTo>
                  <a:pt x="12" y="4"/>
                  <a:pt x="16" y="5"/>
                  <a:pt x="18" y="8"/>
                </a:cubicBezTo>
                <a:cubicBezTo>
                  <a:pt x="26" y="16"/>
                  <a:pt x="33" y="25"/>
                  <a:pt x="40" y="34"/>
                </a:cubicBezTo>
                <a:cubicBezTo>
                  <a:pt x="48" y="44"/>
                  <a:pt x="57" y="51"/>
                  <a:pt x="71" y="52"/>
                </a:cubicBezTo>
                <a:cubicBezTo>
                  <a:pt x="82" y="52"/>
                  <a:pt x="94" y="54"/>
                  <a:pt x="106" y="55"/>
                </a:cubicBezTo>
                <a:cubicBezTo>
                  <a:pt x="109" y="55"/>
                  <a:pt x="113" y="56"/>
                  <a:pt x="116" y="55"/>
                </a:cubicBezTo>
                <a:cubicBezTo>
                  <a:pt x="118" y="55"/>
                  <a:pt x="120" y="52"/>
                  <a:pt x="122" y="51"/>
                </a:cubicBezTo>
                <a:cubicBezTo>
                  <a:pt x="120" y="49"/>
                  <a:pt x="118" y="47"/>
                  <a:pt x="116" y="47"/>
                </a:cubicBezTo>
                <a:cubicBezTo>
                  <a:pt x="101" y="44"/>
                  <a:pt x="86" y="43"/>
                  <a:pt x="71" y="41"/>
                </a:cubicBezTo>
                <a:cubicBezTo>
                  <a:pt x="69" y="41"/>
                  <a:pt x="67" y="41"/>
                  <a:pt x="65" y="40"/>
                </a:cubicBezTo>
                <a:cubicBezTo>
                  <a:pt x="63" y="38"/>
                  <a:pt x="60" y="35"/>
                  <a:pt x="60" y="33"/>
                </a:cubicBezTo>
                <a:cubicBezTo>
                  <a:pt x="60" y="31"/>
                  <a:pt x="63" y="27"/>
                  <a:pt x="66" y="27"/>
                </a:cubicBezTo>
                <a:cubicBezTo>
                  <a:pt x="71" y="26"/>
                  <a:pt x="78" y="25"/>
                  <a:pt x="83" y="26"/>
                </a:cubicBezTo>
                <a:cubicBezTo>
                  <a:pt x="98" y="28"/>
                  <a:pt x="112" y="27"/>
                  <a:pt x="125" y="19"/>
                </a:cubicBezTo>
                <a:cubicBezTo>
                  <a:pt x="143" y="7"/>
                  <a:pt x="159" y="15"/>
                  <a:pt x="175" y="23"/>
                </a:cubicBezTo>
                <a:cubicBezTo>
                  <a:pt x="178" y="24"/>
                  <a:pt x="179" y="28"/>
                  <a:pt x="180" y="31"/>
                </a:cubicBezTo>
                <a:cubicBezTo>
                  <a:pt x="180" y="37"/>
                  <a:pt x="180" y="43"/>
                  <a:pt x="180" y="4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DF5D2339-BFAD-43A0-A275-410EC8F4BC60}"/>
              </a:ext>
            </a:extLst>
          </p:cNvPr>
          <p:cNvSpPr>
            <a:spLocks noEditPoints="1"/>
          </p:cNvSpPr>
          <p:nvPr/>
        </p:nvSpPr>
        <p:spPr bwMode="auto">
          <a:xfrm>
            <a:off x="4418487" y="5463647"/>
            <a:ext cx="433388" cy="777875"/>
          </a:xfrm>
          <a:custGeom>
            <a:avLst/>
            <a:gdLst>
              <a:gd name="T0" fmla="*/ 36 w 82"/>
              <a:gd name="T1" fmla="*/ 114 h 147"/>
              <a:gd name="T2" fmla="*/ 36 w 82"/>
              <a:gd name="T3" fmla="*/ 79 h 147"/>
              <a:gd name="T4" fmla="*/ 25 w 82"/>
              <a:gd name="T5" fmla="*/ 75 h 147"/>
              <a:gd name="T6" fmla="*/ 4 w 82"/>
              <a:gd name="T7" fmla="*/ 42 h 147"/>
              <a:gd name="T8" fmla="*/ 30 w 82"/>
              <a:gd name="T9" fmla="*/ 15 h 147"/>
              <a:gd name="T10" fmla="*/ 37 w 82"/>
              <a:gd name="T11" fmla="*/ 7 h 147"/>
              <a:gd name="T12" fmla="*/ 41 w 82"/>
              <a:gd name="T13" fmla="*/ 0 h 147"/>
              <a:gd name="T14" fmla="*/ 46 w 82"/>
              <a:gd name="T15" fmla="*/ 7 h 147"/>
              <a:gd name="T16" fmla="*/ 47 w 82"/>
              <a:gd name="T17" fmla="*/ 14 h 147"/>
              <a:gd name="T18" fmla="*/ 71 w 82"/>
              <a:gd name="T19" fmla="*/ 26 h 147"/>
              <a:gd name="T20" fmla="*/ 77 w 82"/>
              <a:gd name="T21" fmla="*/ 36 h 147"/>
              <a:gd name="T22" fmla="*/ 71 w 82"/>
              <a:gd name="T23" fmla="*/ 50 h 147"/>
              <a:gd name="T24" fmla="*/ 59 w 82"/>
              <a:gd name="T25" fmla="*/ 43 h 147"/>
              <a:gd name="T26" fmla="*/ 46 w 82"/>
              <a:gd name="T27" fmla="*/ 30 h 147"/>
              <a:gd name="T28" fmla="*/ 46 w 82"/>
              <a:gd name="T29" fmla="*/ 59 h 147"/>
              <a:gd name="T30" fmla="*/ 51 w 82"/>
              <a:gd name="T31" fmla="*/ 63 h 147"/>
              <a:gd name="T32" fmla="*/ 63 w 82"/>
              <a:gd name="T33" fmla="*/ 67 h 147"/>
              <a:gd name="T34" fmla="*/ 81 w 82"/>
              <a:gd name="T35" fmla="*/ 97 h 147"/>
              <a:gd name="T36" fmla="*/ 61 w 82"/>
              <a:gd name="T37" fmla="*/ 126 h 147"/>
              <a:gd name="T38" fmla="*/ 47 w 82"/>
              <a:gd name="T39" fmla="*/ 131 h 147"/>
              <a:gd name="T40" fmla="*/ 46 w 82"/>
              <a:gd name="T41" fmla="*/ 141 h 147"/>
              <a:gd name="T42" fmla="*/ 41 w 82"/>
              <a:gd name="T43" fmla="*/ 147 h 147"/>
              <a:gd name="T44" fmla="*/ 37 w 82"/>
              <a:gd name="T45" fmla="*/ 142 h 147"/>
              <a:gd name="T46" fmla="*/ 25 w 82"/>
              <a:gd name="T47" fmla="*/ 127 h 147"/>
              <a:gd name="T48" fmla="*/ 1 w 82"/>
              <a:gd name="T49" fmla="*/ 101 h 147"/>
              <a:gd name="T50" fmla="*/ 8 w 82"/>
              <a:gd name="T51" fmla="*/ 89 h 147"/>
              <a:gd name="T52" fmla="*/ 20 w 82"/>
              <a:gd name="T53" fmla="*/ 96 h 147"/>
              <a:gd name="T54" fmla="*/ 36 w 82"/>
              <a:gd name="T55" fmla="*/ 114 h 147"/>
              <a:gd name="T56" fmla="*/ 46 w 82"/>
              <a:gd name="T57" fmla="*/ 115 h 147"/>
              <a:gd name="T58" fmla="*/ 62 w 82"/>
              <a:gd name="T59" fmla="*/ 98 h 147"/>
              <a:gd name="T60" fmla="*/ 46 w 82"/>
              <a:gd name="T61" fmla="*/ 82 h 147"/>
              <a:gd name="T62" fmla="*/ 46 w 82"/>
              <a:gd name="T63" fmla="*/ 115 h 147"/>
              <a:gd name="T64" fmla="*/ 36 w 82"/>
              <a:gd name="T65" fmla="*/ 57 h 147"/>
              <a:gd name="T66" fmla="*/ 36 w 82"/>
              <a:gd name="T67" fmla="*/ 30 h 147"/>
              <a:gd name="T68" fmla="*/ 22 w 82"/>
              <a:gd name="T69" fmla="*/ 44 h 147"/>
              <a:gd name="T70" fmla="*/ 36 w 82"/>
              <a:gd name="T71" fmla="*/ 5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" h="147">
                <a:moveTo>
                  <a:pt x="36" y="114"/>
                </a:moveTo>
                <a:cubicBezTo>
                  <a:pt x="36" y="102"/>
                  <a:pt x="36" y="91"/>
                  <a:pt x="36" y="79"/>
                </a:cubicBezTo>
                <a:cubicBezTo>
                  <a:pt x="33" y="77"/>
                  <a:pt x="29" y="76"/>
                  <a:pt x="25" y="75"/>
                </a:cubicBezTo>
                <a:cubicBezTo>
                  <a:pt x="8" y="68"/>
                  <a:pt x="3" y="59"/>
                  <a:pt x="4" y="42"/>
                </a:cubicBezTo>
                <a:cubicBezTo>
                  <a:pt x="5" y="28"/>
                  <a:pt x="14" y="18"/>
                  <a:pt x="30" y="15"/>
                </a:cubicBezTo>
                <a:cubicBezTo>
                  <a:pt x="36" y="14"/>
                  <a:pt x="36" y="12"/>
                  <a:pt x="37" y="7"/>
                </a:cubicBezTo>
                <a:cubicBezTo>
                  <a:pt x="37" y="4"/>
                  <a:pt x="40" y="2"/>
                  <a:pt x="41" y="0"/>
                </a:cubicBezTo>
                <a:cubicBezTo>
                  <a:pt x="43" y="2"/>
                  <a:pt x="45" y="4"/>
                  <a:pt x="46" y="7"/>
                </a:cubicBezTo>
                <a:cubicBezTo>
                  <a:pt x="47" y="9"/>
                  <a:pt x="46" y="11"/>
                  <a:pt x="47" y="14"/>
                </a:cubicBezTo>
                <a:cubicBezTo>
                  <a:pt x="57" y="15"/>
                  <a:pt x="65" y="18"/>
                  <a:pt x="71" y="26"/>
                </a:cubicBezTo>
                <a:cubicBezTo>
                  <a:pt x="74" y="29"/>
                  <a:pt x="75" y="33"/>
                  <a:pt x="77" y="36"/>
                </a:cubicBezTo>
                <a:cubicBezTo>
                  <a:pt x="79" y="43"/>
                  <a:pt x="76" y="48"/>
                  <a:pt x="71" y="50"/>
                </a:cubicBezTo>
                <a:cubicBezTo>
                  <a:pt x="66" y="51"/>
                  <a:pt x="61" y="49"/>
                  <a:pt x="59" y="43"/>
                </a:cubicBezTo>
                <a:cubicBezTo>
                  <a:pt x="57" y="37"/>
                  <a:pt x="53" y="32"/>
                  <a:pt x="46" y="30"/>
                </a:cubicBezTo>
                <a:cubicBezTo>
                  <a:pt x="46" y="40"/>
                  <a:pt x="46" y="49"/>
                  <a:pt x="46" y="59"/>
                </a:cubicBezTo>
                <a:cubicBezTo>
                  <a:pt x="47" y="60"/>
                  <a:pt x="49" y="62"/>
                  <a:pt x="51" y="63"/>
                </a:cubicBezTo>
                <a:cubicBezTo>
                  <a:pt x="55" y="65"/>
                  <a:pt x="59" y="65"/>
                  <a:pt x="63" y="67"/>
                </a:cubicBezTo>
                <a:cubicBezTo>
                  <a:pt x="75" y="73"/>
                  <a:pt x="82" y="83"/>
                  <a:pt x="81" y="97"/>
                </a:cubicBezTo>
                <a:cubicBezTo>
                  <a:pt x="81" y="111"/>
                  <a:pt x="74" y="121"/>
                  <a:pt x="61" y="126"/>
                </a:cubicBezTo>
                <a:cubicBezTo>
                  <a:pt x="56" y="128"/>
                  <a:pt x="52" y="129"/>
                  <a:pt x="47" y="131"/>
                </a:cubicBezTo>
                <a:cubicBezTo>
                  <a:pt x="46" y="134"/>
                  <a:pt x="47" y="138"/>
                  <a:pt x="46" y="141"/>
                </a:cubicBezTo>
                <a:cubicBezTo>
                  <a:pt x="45" y="143"/>
                  <a:pt x="43" y="145"/>
                  <a:pt x="41" y="147"/>
                </a:cubicBezTo>
                <a:cubicBezTo>
                  <a:pt x="40" y="145"/>
                  <a:pt x="37" y="143"/>
                  <a:pt x="37" y="142"/>
                </a:cubicBezTo>
                <a:cubicBezTo>
                  <a:pt x="38" y="132"/>
                  <a:pt x="33" y="130"/>
                  <a:pt x="25" y="127"/>
                </a:cubicBezTo>
                <a:cubicBezTo>
                  <a:pt x="12" y="124"/>
                  <a:pt x="3" y="115"/>
                  <a:pt x="1" y="101"/>
                </a:cubicBezTo>
                <a:cubicBezTo>
                  <a:pt x="0" y="95"/>
                  <a:pt x="2" y="90"/>
                  <a:pt x="8" y="89"/>
                </a:cubicBezTo>
                <a:cubicBezTo>
                  <a:pt x="14" y="87"/>
                  <a:pt x="18" y="89"/>
                  <a:pt x="20" y="96"/>
                </a:cubicBezTo>
                <a:cubicBezTo>
                  <a:pt x="23" y="103"/>
                  <a:pt x="25" y="112"/>
                  <a:pt x="36" y="114"/>
                </a:cubicBezTo>
                <a:close/>
                <a:moveTo>
                  <a:pt x="46" y="115"/>
                </a:moveTo>
                <a:cubicBezTo>
                  <a:pt x="57" y="112"/>
                  <a:pt x="62" y="106"/>
                  <a:pt x="62" y="98"/>
                </a:cubicBezTo>
                <a:cubicBezTo>
                  <a:pt x="62" y="90"/>
                  <a:pt x="57" y="84"/>
                  <a:pt x="46" y="82"/>
                </a:cubicBezTo>
                <a:cubicBezTo>
                  <a:pt x="46" y="93"/>
                  <a:pt x="46" y="104"/>
                  <a:pt x="46" y="115"/>
                </a:cubicBezTo>
                <a:close/>
                <a:moveTo>
                  <a:pt x="36" y="57"/>
                </a:moveTo>
                <a:cubicBezTo>
                  <a:pt x="36" y="48"/>
                  <a:pt x="36" y="39"/>
                  <a:pt x="36" y="30"/>
                </a:cubicBezTo>
                <a:cubicBezTo>
                  <a:pt x="26" y="32"/>
                  <a:pt x="22" y="36"/>
                  <a:pt x="22" y="44"/>
                </a:cubicBezTo>
                <a:cubicBezTo>
                  <a:pt x="22" y="51"/>
                  <a:pt x="26" y="55"/>
                  <a:pt x="36" y="5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C8E4D668-E9A0-44C1-A879-42CC4C664F05}"/>
              </a:ext>
            </a:extLst>
          </p:cNvPr>
          <p:cNvSpPr>
            <a:spLocks noEditPoints="1"/>
          </p:cNvSpPr>
          <p:nvPr/>
        </p:nvSpPr>
        <p:spPr bwMode="auto">
          <a:xfrm>
            <a:off x="6177437" y="5103284"/>
            <a:ext cx="433388" cy="777875"/>
          </a:xfrm>
          <a:custGeom>
            <a:avLst/>
            <a:gdLst>
              <a:gd name="T0" fmla="*/ 36 w 82"/>
              <a:gd name="T1" fmla="*/ 14 h 147"/>
              <a:gd name="T2" fmla="*/ 37 w 82"/>
              <a:gd name="T3" fmla="*/ 4 h 147"/>
              <a:gd name="T4" fmla="*/ 42 w 82"/>
              <a:gd name="T5" fmla="*/ 0 h 147"/>
              <a:gd name="T6" fmla="*/ 46 w 82"/>
              <a:gd name="T7" fmla="*/ 4 h 147"/>
              <a:gd name="T8" fmla="*/ 46 w 82"/>
              <a:gd name="T9" fmla="*/ 14 h 147"/>
              <a:gd name="T10" fmla="*/ 56 w 82"/>
              <a:gd name="T11" fmla="*/ 16 h 147"/>
              <a:gd name="T12" fmla="*/ 77 w 82"/>
              <a:gd name="T13" fmla="*/ 36 h 147"/>
              <a:gd name="T14" fmla="*/ 72 w 82"/>
              <a:gd name="T15" fmla="*/ 50 h 147"/>
              <a:gd name="T16" fmla="*/ 59 w 82"/>
              <a:gd name="T17" fmla="*/ 42 h 147"/>
              <a:gd name="T18" fmla="*/ 46 w 82"/>
              <a:gd name="T19" fmla="*/ 30 h 147"/>
              <a:gd name="T20" fmla="*/ 46 w 82"/>
              <a:gd name="T21" fmla="*/ 59 h 147"/>
              <a:gd name="T22" fmla="*/ 50 w 82"/>
              <a:gd name="T23" fmla="*/ 62 h 147"/>
              <a:gd name="T24" fmla="*/ 57 w 82"/>
              <a:gd name="T25" fmla="*/ 65 h 147"/>
              <a:gd name="T26" fmla="*/ 82 w 82"/>
              <a:gd name="T27" fmla="*/ 98 h 147"/>
              <a:gd name="T28" fmla="*/ 54 w 82"/>
              <a:gd name="T29" fmla="*/ 129 h 147"/>
              <a:gd name="T30" fmla="*/ 46 w 82"/>
              <a:gd name="T31" fmla="*/ 140 h 147"/>
              <a:gd name="T32" fmla="*/ 42 w 82"/>
              <a:gd name="T33" fmla="*/ 147 h 147"/>
              <a:gd name="T34" fmla="*/ 37 w 82"/>
              <a:gd name="T35" fmla="*/ 140 h 147"/>
              <a:gd name="T36" fmla="*/ 28 w 82"/>
              <a:gd name="T37" fmla="*/ 129 h 147"/>
              <a:gd name="T38" fmla="*/ 2 w 82"/>
              <a:gd name="T39" fmla="*/ 103 h 147"/>
              <a:gd name="T40" fmla="*/ 8 w 82"/>
              <a:gd name="T41" fmla="*/ 89 h 147"/>
              <a:gd name="T42" fmla="*/ 21 w 82"/>
              <a:gd name="T43" fmla="*/ 97 h 147"/>
              <a:gd name="T44" fmla="*/ 36 w 82"/>
              <a:gd name="T45" fmla="*/ 114 h 147"/>
              <a:gd name="T46" fmla="*/ 36 w 82"/>
              <a:gd name="T47" fmla="*/ 80 h 147"/>
              <a:gd name="T48" fmla="*/ 33 w 82"/>
              <a:gd name="T49" fmla="*/ 78 h 147"/>
              <a:gd name="T50" fmla="*/ 24 w 82"/>
              <a:gd name="T51" fmla="*/ 74 h 147"/>
              <a:gd name="T52" fmla="*/ 4 w 82"/>
              <a:gd name="T53" fmla="*/ 43 h 147"/>
              <a:gd name="T54" fmla="*/ 29 w 82"/>
              <a:gd name="T55" fmla="*/ 16 h 147"/>
              <a:gd name="T56" fmla="*/ 36 w 82"/>
              <a:gd name="T57" fmla="*/ 14 h 147"/>
              <a:gd name="T58" fmla="*/ 47 w 82"/>
              <a:gd name="T59" fmla="*/ 82 h 147"/>
              <a:gd name="T60" fmla="*/ 47 w 82"/>
              <a:gd name="T61" fmla="*/ 115 h 147"/>
              <a:gd name="T62" fmla="*/ 63 w 82"/>
              <a:gd name="T63" fmla="*/ 98 h 147"/>
              <a:gd name="T64" fmla="*/ 47 w 82"/>
              <a:gd name="T65" fmla="*/ 82 h 147"/>
              <a:gd name="T66" fmla="*/ 36 w 82"/>
              <a:gd name="T67" fmla="*/ 58 h 147"/>
              <a:gd name="T68" fmla="*/ 36 w 82"/>
              <a:gd name="T69" fmla="*/ 30 h 147"/>
              <a:gd name="T70" fmla="*/ 23 w 82"/>
              <a:gd name="T71" fmla="*/ 43 h 147"/>
              <a:gd name="T72" fmla="*/ 36 w 82"/>
              <a:gd name="T73" fmla="*/ 5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2" h="147">
                <a:moveTo>
                  <a:pt x="36" y="14"/>
                </a:moveTo>
                <a:cubicBezTo>
                  <a:pt x="37" y="10"/>
                  <a:pt x="36" y="7"/>
                  <a:pt x="37" y="4"/>
                </a:cubicBezTo>
                <a:cubicBezTo>
                  <a:pt x="38" y="2"/>
                  <a:pt x="40" y="1"/>
                  <a:pt x="42" y="0"/>
                </a:cubicBezTo>
                <a:cubicBezTo>
                  <a:pt x="43" y="0"/>
                  <a:pt x="46" y="3"/>
                  <a:pt x="46" y="4"/>
                </a:cubicBezTo>
                <a:cubicBezTo>
                  <a:pt x="47" y="7"/>
                  <a:pt x="46" y="10"/>
                  <a:pt x="46" y="14"/>
                </a:cubicBezTo>
                <a:cubicBezTo>
                  <a:pt x="50" y="15"/>
                  <a:pt x="53" y="15"/>
                  <a:pt x="56" y="16"/>
                </a:cubicBezTo>
                <a:cubicBezTo>
                  <a:pt x="66" y="19"/>
                  <a:pt x="73" y="26"/>
                  <a:pt x="77" y="36"/>
                </a:cubicBezTo>
                <a:cubicBezTo>
                  <a:pt x="79" y="42"/>
                  <a:pt x="77" y="48"/>
                  <a:pt x="72" y="50"/>
                </a:cubicBezTo>
                <a:cubicBezTo>
                  <a:pt x="66" y="52"/>
                  <a:pt x="61" y="49"/>
                  <a:pt x="59" y="42"/>
                </a:cubicBezTo>
                <a:cubicBezTo>
                  <a:pt x="57" y="37"/>
                  <a:pt x="54" y="32"/>
                  <a:pt x="46" y="30"/>
                </a:cubicBezTo>
                <a:cubicBezTo>
                  <a:pt x="46" y="40"/>
                  <a:pt x="46" y="49"/>
                  <a:pt x="46" y="59"/>
                </a:cubicBezTo>
                <a:cubicBezTo>
                  <a:pt x="46" y="60"/>
                  <a:pt x="48" y="62"/>
                  <a:pt x="50" y="62"/>
                </a:cubicBezTo>
                <a:cubicBezTo>
                  <a:pt x="52" y="64"/>
                  <a:pt x="55" y="64"/>
                  <a:pt x="57" y="65"/>
                </a:cubicBezTo>
                <a:cubicBezTo>
                  <a:pt x="74" y="71"/>
                  <a:pt x="82" y="81"/>
                  <a:pt x="82" y="98"/>
                </a:cubicBezTo>
                <a:cubicBezTo>
                  <a:pt x="81" y="113"/>
                  <a:pt x="70" y="126"/>
                  <a:pt x="54" y="129"/>
                </a:cubicBezTo>
                <a:cubicBezTo>
                  <a:pt x="47" y="130"/>
                  <a:pt x="45" y="133"/>
                  <a:pt x="46" y="140"/>
                </a:cubicBezTo>
                <a:cubicBezTo>
                  <a:pt x="46" y="143"/>
                  <a:pt x="47" y="147"/>
                  <a:pt x="42" y="147"/>
                </a:cubicBezTo>
                <a:cubicBezTo>
                  <a:pt x="37" y="147"/>
                  <a:pt x="37" y="143"/>
                  <a:pt x="37" y="140"/>
                </a:cubicBezTo>
                <a:cubicBezTo>
                  <a:pt x="38" y="133"/>
                  <a:pt x="35" y="130"/>
                  <a:pt x="28" y="129"/>
                </a:cubicBezTo>
                <a:cubicBezTo>
                  <a:pt x="15" y="126"/>
                  <a:pt x="5" y="117"/>
                  <a:pt x="2" y="103"/>
                </a:cubicBezTo>
                <a:cubicBezTo>
                  <a:pt x="0" y="96"/>
                  <a:pt x="2" y="90"/>
                  <a:pt x="8" y="89"/>
                </a:cubicBezTo>
                <a:cubicBezTo>
                  <a:pt x="14" y="87"/>
                  <a:pt x="18" y="90"/>
                  <a:pt x="21" y="97"/>
                </a:cubicBezTo>
                <a:cubicBezTo>
                  <a:pt x="25" y="109"/>
                  <a:pt x="27" y="111"/>
                  <a:pt x="36" y="114"/>
                </a:cubicBezTo>
                <a:cubicBezTo>
                  <a:pt x="36" y="103"/>
                  <a:pt x="37" y="91"/>
                  <a:pt x="36" y="80"/>
                </a:cubicBezTo>
                <a:cubicBezTo>
                  <a:pt x="36" y="79"/>
                  <a:pt x="34" y="78"/>
                  <a:pt x="33" y="78"/>
                </a:cubicBezTo>
                <a:cubicBezTo>
                  <a:pt x="30" y="76"/>
                  <a:pt x="27" y="76"/>
                  <a:pt x="24" y="74"/>
                </a:cubicBezTo>
                <a:cubicBezTo>
                  <a:pt x="9" y="68"/>
                  <a:pt x="3" y="58"/>
                  <a:pt x="4" y="43"/>
                </a:cubicBezTo>
                <a:cubicBezTo>
                  <a:pt x="5" y="28"/>
                  <a:pt x="14" y="19"/>
                  <a:pt x="29" y="16"/>
                </a:cubicBezTo>
                <a:cubicBezTo>
                  <a:pt x="31" y="15"/>
                  <a:pt x="33" y="15"/>
                  <a:pt x="36" y="14"/>
                </a:cubicBezTo>
                <a:close/>
                <a:moveTo>
                  <a:pt x="47" y="82"/>
                </a:moveTo>
                <a:cubicBezTo>
                  <a:pt x="47" y="94"/>
                  <a:pt x="47" y="104"/>
                  <a:pt x="47" y="115"/>
                </a:cubicBezTo>
                <a:cubicBezTo>
                  <a:pt x="57" y="113"/>
                  <a:pt x="63" y="106"/>
                  <a:pt x="63" y="98"/>
                </a:cubicBezTo>
                <a:cubicBezTo>
                  <a:pt x="63" y="90"/>
                  <a:pt x="58" y="85"/>
                  <a:pt x="47" y="82"/>
                </a:cubicBezTo>
                <a:close/>
                <a:moveTo>
                  <a:pt x="36" y="58"/>
                </a:moveTo>
                <a:cubicBezTo>
                  <a:pt x="36" y="49"/>
                  <a:pt x="36" y="39"/>
                  <a:pt x="36" y="30"/>
                </a:cubicBezTo>
                <a:cubicBezTo>
                  <a:pt x="29" y="32"/>
                  <a:pt x="23" y="35"/>
                  <a:pt x="23" y="43"/>
                </a:cubicBezTo>
                <a:cubicBezTo>
                  <a:pt x="23" y="51"/>
                  <a:pt x="25" y="54"/>
                  <a:pt x="36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8F08AF60-A405-4863-81D4-A8A49CA88D7C}"/>
              </a:ext>
            </a:extLst>
          </p:cNvPr>
          <p:cNvSpPr>
            <a:spLocks/>
          </p:cNvSpPr>
          <p:nvPr/>
        </p:nvSpPr>
        <p:spPr bwMode="auto">
          <a:xfrm>
            <a:off x="5818662" y="3785659"/>
            <a:ext cx="1152525" cy="619125"/>
          </a:xfrm>
          <a:custGeom>
            <a:avLst/>
            <a:gdLst>
              <a:gd name="T0" fmla="*/ 203 w 218"/>
              <a:gd name="T1" fmla="*/ 0 h 117"/>
              <a:gd name="T2" fmla="*/ 215 w 218"/>
              <a:gd name="T3" fmla="*/ 5 h 117"/>
              <a:gd name="T4" fmla="*/ 218 w 218"/>
              <a:gd name="T5" fmla="*/ 12 h 117"/>
              <a:gd name="T6" fmla="*/ 158 w 218"/>
              <a:gd name="T7" fmla="*/ 94 h 117"/>
              <a:gd name="T8" fmla="*/ 24 w 218"/>
              <a:gd name="T9" fmla="*/ 48 h 117"/>
              <a:gd name="T10" fmla="*/ 20 w 218"/>
              <a:gd name="T11" fmla="*/ 42 h 117"/>
              <a:gd name="T12" fmla="*/ 0 w 218"/>
              <a:gd name="T13" fmla="*/ 53 h 117"/>
              <a:gd name="T14" fmla="*/ 10 w 218"/>
              <a:gd name="T15" fmla="*/ 3 h 117"/>
              <a:gd name="T16" fmla="*/ 57 w 218"/>
              <a:gd name="T17" fmla="*/ 22 h 117"/>
              <a:gd name="T18" fmla="*/ 36 w 218"/>
              <a:gd name="T19" fmla="*/ 34 h 117"/>
              <a:gd name="T20" fmla="*/ 120 w 218"/>
              <a:gd name="T21" fmla="*/ 87 h 117"/>
              <a:gd name="T22" fmla="*/ 203 w 218"/>
              <a:gd name="T23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8" h="117">
                <a:moveTo>
                  <a:pt x="203" y="0"/>
                </a:moveTo>
                <a:cubicBezTo>
                  <a:pt x="207" y="2"/>
                  <a:pt x="212" y="3"/>
                  <a:pt x="215" y="5"/>
                </a:cubicBezTo>
                <a:cubicBezTo>
                  <a:pt x="217" y="6"/>
                  <a:pt x="218" y="10"/>
                  <a:pt x="218" y="12"/>
                </a:cubicBezTo>
                <a:cubicBezTo>
                  <a:pt x="213" y="50"/>
                  <a:pt x="193" y="78"/>
                  <a:pt x="158" y="94"/>
                </a:cubicBezTo>
                <a:cubicBezTo>
                  <a:pt x="108" y="117"/>
                  <a:pt x="50" y="97"/>
                  <a:pt x="24" y="48"/>
                </a:cubicBezTo>
                <a:cubicBezTo>
                  <a:pt x="23" y="46"/>
                  <a:pt x="22" y="44"/>
                  <a:pt x="20" y="42"/>
                </a:cubicBezTo>
                <a:cubicBezTo>
                  <a:pt x="14" y="46"/>
                  <a:pt x="8" y="49"/>
                  <a:pt x="0" y="53"/>
                </a:cubicBezTo>
                <a:cubicBezTo>
                  <a:pt x="3" y="36"/>
                  <a:pt x="6" y="20"/>
                  <a:pt x="10" y="3"/>
                </a:cubicBezTo>
                <a:cubicBezTo>
                  <a:pt x="25" y="9"/>
                  <a:pt x="40" y="15"/>
                  <a:pt x="57" y="22"/>
                </a:cubicBezTo>
                <a:cubicBezTo>
                  <a:pt x="49" y="26"/>
                  <a:pt x="42" y="30"/>
                  <a:pt x="36" y="34"/>
                </a:cubicBezTo>
                <a:cubicBezTo>
                  <a:pt x="43" y="58"/>
                  <a:pt x="76" y="89"/>
                  <a:pt x="120" y="87"/>
                </a:cubicBezTo>
                <a:cubicBezTo>
                  <a:pt x="164" y="84"/>
                  <a:pt x="193" y="55"/>
                  <a:pt x="2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5C8B5276-E061-48AE-BB10-4C44239DDEC2}"/>
              </a:ext>
            </a:extLst>
          </p:cNvPr>
          <p:cNvSpPr>
            <a:spLocks/>
          </p:cNvSpPr>
          <p:nvPr/>
        </p:nvSpPr>
        <p:spPr bwMode="auto">
          <a:xfrm>
            <a:off x="5871049" y="3123672"/>
            <a:ext cx="1157288" cy="635000"/>
          </a:xfrm>
          <a:custGeom>
            <a:avLst/>
            <a:gdLst>
              <a:gd name="T0" fmla="*/ 162 w 219"/>
              <a:gd name="T1" fmla="*/ 99 h 120"/>
              <a:gd name="T2" fmla="*/ 183 w 219"/>
              <a:gd name="T3" fmla="*/ 87 h 120"/>
              <a:gd name="T4" fmla="*/ 102 w 219"/>
              <a:gd name="T5" fmla="*/ 34 h 120"/>
              <a:gd name="T6" fmla="*/ 16 w 219"/>
              <a:gd name="T7" fmla="*/ 120 h 120"/>
              <a:gd name="T8" fmla="*/ 5 w 219"/>
              <a:gd name="T9" fmla="*/ 116 h 120"/>
              <a:gd name="T10" fmla="*/ 1 w 219"/>
              <a:gd name="T11" fmla="*/ 108 h 120"/>
              <a:gd name="T12" fmla="*/ 141 w 219"/>
              <a:gd name="T13" fmla="*/ 25 h 120"/>
              <a:gd name="T14" fmla="*/ 195 w 219"/>
              <a:gd name="T15" fmla="*/ 72 h 120"/>
              <a:gd name="T16" fmla="*/ 198 w 219"/>
              <a:gd name="T17" fmla="*/ 78 h 120"/>
              <a:gd name="T18" fmla="*/ 219 w 219"/>
              <a:gd name="T19" fmla="*/ 68 h 120"/>
              <a:gd name="T20" fmla="*/ 209 w 219"/>
              <a:gd name="T21" fmla="*/ 118 h 120"/>
              <a:gd name="T22" fmla="*/ 162 w 219"/>
              <a:gd name="T23" fmla="*/ 9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9" h="120">
                <a:moveTo>
                  <a:pt x="162" y="99"/>
                </a:moveTo>
                <a:cubicBezTo>
                  <a:pt x="170" y="94"/>
                  <a:pt x="176" y="90"/>
                  <a:pt x="183" y="87"/>
                </a:cubicBezTo>
                <a:cubicBezTo>
                  <a:pt x="174" y="60"/>
                  <a:pt x="142" y="33"/>
                  <a:pt x="102" y="34"/>
                </a:cubicBezTo>
                <a:cubicBezTo>
                  <a:pt x="62" y="34"/>
                  <a:pt x="20" y="64"/>
                  <a:pt x="16" y="120"/>
                </a:cubicBezTo>
                <a:cubicBezTo>
                  <a:pt x="12" y="119"/>
                  <a:pt x="9" y="117"/>
                  <a:pt x="5" y="116"/>
                </a:cubicBezTo>
                <a:cubicBezTo>
                  <a:pt x="1" y="115"/>
                  <a:pt x="0" y="113"/>
                  <a:pt x="1" y="108"/>
                </a:cubicBezTo>
                <a:cubicBezTo>
                  <a:pt x="9" y="41"/>
                  <a:pt x="78" y="0"/>
                  <a:pt x="141" y="25"/>
                </a:cubicBezTo>
                <a:cubicBezTo>
                  <a:pt x="165" y="34"/>
                  <a:pt x="182" y="50"/>
                  <a:pt x="195" y="72"/>
                </a:cubicBezTo>
                <a:cubicBezTo>
                  <a:pt x="196" y="74"/>
                  <a:pt x="197" y="76"/>
                  <a:pt x="198" y="78"/>
                </a:cubicBezTo>
                <a:cubicBezTo>
                  <a:pt x="205" y="75"/>
                  <a:pt x="211" y="72"/>
                  <a:pt x="219" y="68"/>
                </a:cubicBezTo>
                <a:cubicBezTo>
                  <a:pt x="216" y="85"/>
                  <a:pt x="212" y="101"/>
                  <a:pt x="209" y="118"/>
                </a:cubicBezTo>
                <a:cubicBezTo>
                  <a:pt x="193" y="111"/>
                  <a:pt x="179" y="105"/>
                  <a:pt x="162" y="9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4773D9AB-26A0-43BF-AC4D-C823B2592769}"/>
              </a:ext>
            </a:extLst>
          </p:cNvPr>
          <p:cNvSpPr>
            <a:spLocks noEditPoints="1"/>
          </p:cNvSpPr>
          <p:nvPr/>
        </p:nvSpPr>
        <p:spPr bwMode="auto">
          <a:xfrm>
            <a:off x="992662" y="5341409"/>
            <a:ext cx="469900" cy="471488"/>
          </a:xfrm>
          <a:custGeom>
            <a:avLst/>
            <a:gdLst>
              <a:gd name="T0" fmla="*/ 89 w 89"/>
              <a:gd name="T1" fmla="*/ 44 h 89"/>
              <a:gd name="T2" fmla="*/ 44 w 89"/>
              <a:gd name="T3" fmla="*/ 89 h 89"/>
              <a:gd name="T4" fmla="*/ 0 w 89"/>
              <a:gd name="T5" fmla="*/ 44 h 89"/>
              <a:gd name="T6" fmla="*/ 45 w 89"/>
              <a:gd name="T7" fmla="*/ 0 h 89"/>
              <a:gd name="T8" fmla="*/ 89 w 89"/>
              <a:gd name="T9" fmla="*/ 44 h 89"/>
              <a:gd name="T10" fmla="*/ 31 w 89"/>
              <a:gd name="T11" fmla="*/ 58 h 89"/>
              <a:gd name="T12" fmla="*/ 29 w 89"/>
              <a:gd name="T13" fmla="*/ 57 h 89"/>
              <a:gd name="T14" fmla="*/ 29 w 89"/>
              <a:gd name="T15" fmla="*/ 48 h 89"/>
              <a:gd name="T16" fmla="*/ 26 w 89"/>
              <a:gd name="T17" fmla="*/ 43 h 89"/>
              <a:gd name="T18" fmla="*/ 21 w 89"/>
              <a:gd name="T19" fmla="*/ 46 h 89"/>
              <a:gd name="T20" fmla="*/ 21 w 89"/>
              <a:gd name="T21" fmla="*/ 57 h 89"/>
              <a:gd name="T22" fmla="*/ 25 w 89"/>
              <a:gd name="T23" fmla="*/ 64 h 89"/>
              <a:gd name="T24" fmla="*/ 24 w 89"/>
              <a:gd name="T25" fmla="*/ 70 h 89"/>
              <a:gd name="T26" fmla="*/ 39 w 89"/>
              <a:gd name="T27" fmla="*/ 69 h 89"/>
              <a:gd name="T28" fmla="*/ 52 w 89"/>
              <a:gd name="T29" fmla="*/ 62 h 89"/>
              <a:gd name="T30" fmla="*/ 51 w 89"/>
              <a:gd name="T31" fmla="*/ 47 h 89"/>
              <a:gd name="T32" fmla="*/ 47 w 89"/>
              <a:gd name="T33" fmla="*/ 42 h 89"/>
              <a:gd name="T34" fmla="*/ 54 w 89"/>
              <a:gd name="T35" fmla="*/ 31 h 89"/>
              <a:gd name="T36" fmla="*/ 56 w 89"/>
              <a:gd name="T37" fmla="*/ 32 h 89"/>
              <a:gd name="T38" fmla="*/ 56 w 89"/>
              <a:gd name="T39" fmla="*/ 38 h 89"/>
              <a:gd name="T40" fmla="*/ 59 w 89"/>
              <a:gd name="T41" fmla="*/ 44 h 89"/>
              <a:gd name="T42" fmla="*/ 64 w 89"/>
              <a:gd name="T43" fmla="*/ 39 h 89"/>
              <a:gd name="T44" fmla="*/ 64 w 89"/>
              <a:gd name="T45" fmla="*/ 32 h 89"/>
              <a:gd name="T46" fmla="*/ 60 w 89"/>
              <a:gd name="T47" fmla="*/ 26 h 89"/>
              <a:gd name="T48" fmla="*/ 60 w 89"/>
              <a:gd name="T49" fmla="*/ 19 h 89"/>
              <a:gd name="T50" fmla="*/ 50 w 89"/>
              <a:gd name="T51" fmla="*/ 20 h 89"/>
              <a:gd name="T52" fmla="*/ 35 w 89"/>
              <a:gd name="T53" fmla="*/ 26 h 89"/>
              <a:gd name="T54" fmla="*/ 36 w 89"/>
              <a:gd name="T55" fmla="*/ 42 h 89"/>
              <a:gd name="T56" fmla="*/ 36 w 89"/>
              <a:gd name="T57" fmla="*/ 50 h 89"/>
              <a:gd name="T58" fmla="*/ 31 w 89"/>
              <a:gd name="T59" fmla="*/ 5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89">
                <a:moveTo>
                  <a:pt x="89" y="44"/>
                </a:moveTo>
                <a:cubicBezTo>
                  <a:pt x="88" y="69"/>
                  <a:pt x="71" y="88"/>
                  <a:pt x="44" y="89"/>
                </a:cubicBezTo>
                <a:cubicBezTo>
                  <a:pt x="20" y="89"/>
                  <a:pt x="0" y="69"/>
                  <a:pt x="0" y="44"/>
                </a:cubicBezTo>
                <a:cubicBezTo>
                  <a:pt x="0" y="20"/>
                  <a:pt x="20" y="0"/>
                  <a:pt x="45" y="0"/>
                </a:cubicBezTo>
                <a:cubicBezTo>
                  <a:pt x="69" y="0"/>
                  <a:pt x="89" y="20"/>
                  <a:pt x="89" y="44"/>
                </a:cubicBezTo>
                <a:close/>
                <a:moveTo>
                  <a:pt x="31" y="58"/>
                </a:moveTo>
                <a:cubicBezTo>
                  <a:pt x="30" y="58"/>
                  <a:pt x="30" y="58"/>
                  <a:pt x="29" y="57"/>
                </a:cubicBezTo>
                <a:cubicBezTo>
                  <a:pt x="29" y="54"/>
                  <a:pt x="29" y="51"/>
                  <a:pt x="29" y="48"/>
                </a:cubicBezTo>
                <a:cubicBezTo>
                  <a:pt x="28" y="46"/>
                  <a:pt x="27" y="44"/>
                  <a:pt x="26" y="43"/>
                </a:cubicBezTo>
                <a:cubicBezTo>
                  <a:pt x="24" y="44"/>
                  <a:pt x="21" y="45"/>
                  <a:pt x="21" y="46"/>
                </a:cubicBezTo>
                <a:cubicBezTo>
                  <a:pt x="20" y="50"/>
                  <a:pt x="20" y="53"/>
                  <a:pt x="21" y="57"/>
                </a:cubicBezTo>
                <a:cubicBezTo>
                  <a:pt x="21" y="60"/>
                  <a:pt x="25" y="62"/>
                  <a:pt x="25" y="64"/>
                </a:cubicBezTo>
                <a:cubicBezTo>
                  <a:pt x="26" y="66"/>
                  <a:pt x="24" y="69"/>
                  <a:pt x="24" y="70"/>
                </a:cubicBezTo>
                <a:cubicBezTo>
                  <a:pt x="29" y="70"/>
                  <a:pt x="34" y="70"/>
                  <a:pt x="39" y="69"/>
                </a:cubicBezTo>
                <a:cubicBezTo>
                  <a:pt x="43" y="68"/>
                  <a:pt x="48" y="65"/>
                  <a:pt x="52" y="62"/>
                </a:cubicBezTo>
                <a:cubicBezTo>
                  <a:pt x="55" y="58"/>
                  <a:pt x="54" y="52"/>
                  <a:pt x="51" y="47"/>
                </a:cubicBezTo>
                <a:cubicBezTo>
                  <a:pt x="50" y="46"/>
                  <a:pt x="48" y="44"/>
                  <a:pt x="47" y="42"/>
                </a:cubicBezTo>
                <a:cubicBezTo>
                  <a:pt x="49" y="38"/>
                  <a:pt x="52" y="35"/>
                  <a:pt x="54" y="31"/>
                </a:cubicBezTo>
                <a:cubicBezTo>
                  <a:pt x="55" y="31"/>
                  <a:pt x="55" y="31"/>
                  <a:pt x="56" y="32"/>
                </a:cubicBezTo>
                <a:cubicBezTo>
                  <a:pt x="56" y="34"/>
                  <a:pt x="55" y="36"/>
                  <a:pt x="56" y="38"/>
                </a:cubicBezTo>
                <a:cubicBezTo>
                  <a:pt x="57" y="40"/>
                  <a:pt x="58" y="42"/>
                  <a:pt x="59" y="44"/>
                </a:cubicBezTo>
                <a:cubicBezTo>
                  <a:pt x="61" y="42"/>
                  <a:pt x="63" y="41"/>
                  <a:pt x="64" y="39"/>
                </a:cubicBezTo>
                <a:cubicBezTo>
                  <a:pt x="65" y="37"/>
                  <a:pt x="65" y="34"/>
                  <a:pt x="64" y="32"/>
                </a:cubicBezTo>
                <a:cubicBezTo>
                  <a:pt x="63" y="30"/>
                  <a:pt x="60" y="28"/>
                  <a:pt x="60" y="26"/>
                </a:cubicBezTo>
                <a:cubicBezTo>
                  <a:pt x="59" y="23"/>
                  <a:pt x="60" y="21"/>
                  <a:pt x="60" y="19"/>
                </a:cubicBezTo>
                <a:cubicBezTo>
                  <a:pt x="57" y="19"/>
                  <a:pt x="53" y="21"/>
                  <a:pt x="50" y="20"/>
                </a:cubicBezTo>
                <a:cubicBezTo>
                  <a:pt x="44" y="19"/>
                  <a:pt x="39" y="21"/>
                  <a:pt x="35" y="26"/>
                </a:cubicBezTo>
                <a:cubicBezTo>
                  <a:pt x="31" y="31"/>
                  <a:pt x="32" y="37"/>
                  <a:pt x="36" y="42"/>
                </a:cubicBezTo>
                <a:cubicBezTo>
                  <a:pt x="39" y="45"/>
                  <a:pt x="38" y="47"/>
                  <a:pt x="36" y="50"/>
                </a:cubicBezTo>
                <a:cubicBezTo>
                  <a:pt x="34" y="53"/>
                  <a:pt x="33" y="55"/>
                  <a:pt x="31" y="5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50FE85F5-2286-4A18-9B32-55C0D1A059F4}"/>
              </a:ext>
            </a:extLst>
          </p:cNvPr>
          <p:cNvSpPr>
            <a:spLocks noEditPoints="1"/>
          </p:cNvSpPr>
          <p:nvPr/>
        </p:nvSpPr>
        <p:spPr bwMode="auto">
          <a:xfrm>
            <a:off x="6225062" y="3431647"/>
            <a:ext cx="396875" cy="692150"/>
          </a:xfrm>
          <a:custGeom>
            <a:avLst/>
            <a:gdLst>
              <a:gd name="T0" fmla="*/ 42 w 75"/>
              <a:gd name="T1" fmla="*/ 27 h 131"/>
              <a:gd name="T2" fmla="*/ 42 w 75"/>
              <a:gd name="T3" fmla="*/ 52 h 131"/>
              <a:gd name="T4" fmla="*/ 46 w 75"/>
              <a:gd name="T5" fmla="*/ 56 h 131"/>
              <a:gd name="T6" fmla="*/ 61 w 75"/>
              <a:gd name="T7" fmla="*/ 62 h 131"/>
              <a:gd name="T8" fmla="*/ 73 w 75"/>
              <a:gd name="T9" fmla="*/ 91 h 131"/>
              <a:gd name="T10" fmla="*/ 50 w 75"/>
              <a:gd name="T11" fmla="*/ 115 h 131"/>
              <a:gd name="T12" fmla="*/ 41 w 75"/>
              <a:gd name="T13" fmla="*/ 125 h 131"/>
              <a:gd name="T14" fmla="*/ 37 w 75"/>
              <a:gd name="T15" fmla="*/ 131 h 131"/>
              <a:gd name="T16" fmla="*/ 33 w 75"/>
              <a:gd name="T17" fmla="*/ 125 h 131"/>
              <a:gd name="T18" fmla="*/ 25 w 75"/>
              <a:gd name="T19" fmla="*/ 115 h 131"/>
              <a:gd name="T20" fmla="*/ 2 w 75"/>
              <a:gd name="T21" fmla="*/ 93 h 131"/>
              <a:gd name="T22" fmla="*/ 8 w 75"/>
              <a:gd name="T23" fmla="*/ 79 h 131"/>
              <a:gd name="T24" fmla="*/ 19 w 75"/>
              <a:gd name="T25" fmla="*/ 87 h 131"/>
              <a:gd name="T26" fmla="*/ 33 w 75"/>
              <a:gd name="T27" fmla="*/ 102 h 131"/>
              <a:gd name="T28" fmla="*/ 33 w 75"/>
              <a:gd name="T29" fmla="*/ 73 h 131"/>
              <a:gd name="T30" fmla="*/ 30 w 75"/>
              <a:gd name="T31" fmla="*/ 69 h 131"/>
              <a:gd name="T32" fmla="*/ 21 w 75"/>
              <a:gd name="T33" fmla="*/ 66 h 131"/>
              <a:gd name="T34" fmla="*/ 4 w 75"/>
              <a:gd name="T35" fmla="*/ 38 h 131"/>
              <a:gd name="T36" fmla="*/ 26 w 75"/>
              <a:gd name="T37" fmla="*/ 14 h 131"/>
              <a:gd name="T38" fmla="*/ 32 w 75"/>
              <a:gd name="T39" fmla="*/ 12 h 131"/>
              <a:gd name="T40" fmla="*/ 38 w 75"/>
              <a:gd name="T41" fmla="*/ 0 h 131"/>
              <a:gd name="T42" fmla="*/ 43 w 75"/>
              <a:gd name="T43" fmla="*/ 11 h 131"/>
              <a:gd name="T44" fmla="*/ 42 w 75"/>
              <a:gd name="T45" fmla="*/ 12 h 131"/>
              <a:gd name="T46" fmla="*/ 49 w 75"/>
              <a:gd name="T47" fmla="*/ 14 h 131"/>
              <a:gd name="T48" fmla="*/ 69 w 75"/>
              <a:gd name="T49" fmla="*/ 31 h 131"/>
              <a:gd name="T50" fmla="*/ 65 w 75"/>
              <a:gd name="T51" fmla="*/ 44 h 131"/>
              <a:gd name="T52" fmla="*/ 53 w 75"/>
              <a:gd name="T53" fmla="*/ 37 h 131"/>
              <a:gd name="T54" fmla="*/ 45 w 75"/>
              <a:gd name="T55" fmla="*/ 26 h 131"/>
              <a:gd name="T56" fmla="*/ 42 w 75"/>
              <a:gd name="T57" fmla="*/ 27 h 131"/>
              <a:gd name="T58" fmla="*/ 42 w 75"/>
              <a:gd name="T59" fmla="*/ 73 h 131"/>
              <a:gd name="T60" fmla="*/ 42 w 75"/>
              <a:gd name="T61" fmla="*/ 102 h 131"/>
              <a:gd name="T62" fmla="*/ 57 w 75"/>
              <a:gd name="T63" fmla="*/ 88 h 131"/>
              <a:gd name="T64" fmla="*/ 42 w 75"/>
              <a:gd name="T65" fmla="*/ 73 h 131"/>
              <a:gd name="T66" fmla="*/ 33 w 75"/>
              <a:gd name="T67" fmla="*/ 27 h 131"/>
              <a:gd name="T68" fmla="*/ 21 w 75"/>
              <a:gd name="T69" fmla="*/ 40 h 131"/>
              <a:gd name="T70" fmla="*/ 33 w 75"/>
              <a:gd name="T71" fmla="*/ 51 h 131"/>
              <a:gd name="T72" fmla="*/ 33 w 75"/>
              <a:gd name="T73" fmla="*/ 2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5" h="131">
                <a:moveTo>
                  <a:pt x="42" y="27"/>
                </a:moveTo>
                <a:cubicBezTo>
                  <a:pt x="42" y="35"/>
                  <a:pt x="41" y="44"/>
                  <a:pt x="42" y="52"/>
                </a:cubicBezTo>
                <a:cubicBezTo>
                  <a:pt x="42" y="53"/>
                  <a:pt x="45" y="55"/>
                  <a:pt x="46" y="56"/>
                </a:cubicBezTo>
                <a:cubicBezTo>
                  <a:pt x="51" y="58"/>
                  <a:pt x="57" y="59"/>
                  <a:pt x="61" y="62"/>
                </a:cubicBezTo>
                <a:cubicBezTo>
                  <a:pt x="71" y="69"/>
                  <a:pt x="75" y="79"/>
                  <a:pt x="73" y="91"/>
                </a:cubicBezTo>
                <a:cubicBezTo>
                  <a:pt x="71" y="104"/>
                  <a:pt x="62" y="112"/>
                  <a:pt x="50" y="115"/>
                </a:cubicBezTo>
                <a:cubicBezTo>
                  <a:pt x="44" y="116"/>
                  <a:pt x="41" y="118"/>
                  <a:pt x="41" y="125"/>
                </a:cubicBezTo>
                <a:cubicBezTo>
                  <a:pt x="42" y="127"/>
                  <a:pt x="39" y="129"/>
                  <a:pt x="37" y="131"/>
                </a:cubicBezTo>
                <a:cubicBezTo>
                  <a:pt x="36" y="129"/>
                  <a:pt x="33" y="127"/>
                  <a:pt x="33" y="125"/>
                </a:cubicBezTo>
                <a:cubicBezTo>
                  <a:pt x="34" y="118"/>
                  <a:pt x="31" y="116"/>
                  <a:pt x="25" y="115"/>
                </a:cubicBezTo>
                <a:cubicBezTo>
                  <a:pt x="14" y="112"/>
                  <a:pt x="5" y="105"/>
                  <a:pt x="2" y="93"/>
                </a:cubicBezTo>
                <a:cubicBezTo>
                  <a:pt x="0" y="86"/>
                  <a:pt x="2" y="81"/>
                  <a:pt x="8" y="79"/>
                </a:cubicBezTo>
                <a:cubicBezTo>
                  <a:pt x="13" y="78"/>
                  <a:pt x="17" y="80"/>
                  <a:pt x="19" y="87"/>
                </a:cubicBezTo>
                <a:cubicBezTo>
                  <a:pt x="22" y="94"/>
                  <a:pt x="24" y="100"/>
                  <a:pt x="33" y="102"/>
                </a:cubicBezTo>
                <a:cubicBezTo>
                  <a:pt x="33" y="92"/>
                  <a:pt x="33" y="83"/>
                  <a:pt x="33" y="73"/>
                </a:cubicBezTo>
                <a:cubicBezTo>
                  <a:pt x="33" y="72"/>
                  <a:pt x="31" y="70"/>
                  <a:pt x="30" y="69"/>
                </a:cubicBezTo>
                <a:cubicBezTo>
                  <a:pt x="27" y="68"/>
                  <a:pt x="24" y="67"/>
                  <a:pt x="21" y="66"/>
                </a:cubicBezTo>
                <a:cubicBezTo>
                  <a:pt x="8" y="61"/>
                  <a:pt x="3" y="52"/>
                  <a:pt x="4" y="38"/>
                </a:cubicBezTo>
                <a:cubicBezTo>
                  <a:pt x="5" y="25"/>
                  <a:pt x="13" y="17"/>
                  <a:pt x="26" y="14"/>
                </a:cubicBezTo>
                <a:cubicBezTo>
                  <a:pt x="28" y="13"/>
                  <a:pt x="30" y="13"/>
                  <a:pt x="32" y="12"/>
                </a:cubicBezTo>
                <a:cubicBezTo>
                  <a:pt x="35" y="8"/>
                  <a:pt x="29" y="0"/>
                  <a:pt x="38" y="0"/>
                </a:cubicBezTo>
                <a:cubicBezTo>
                  <a:pt x="40" y="0"/>
                  <a:pt x="41" y="7"/>
                  <a:pt x="43" y="11"/>
                </a:cubicBezTo>
                <a:cubicBezTo>
                  <a:pt x="43" y="11"/>
                  <a:pt x="42" y="11"/>
                  <a:pt x="42" y="12"/>
                </a:cubicBezTo>
                <a:cubicBezTo>
                  <a:pt x="44" y="12"/>
                  <a:pt x="47" y="13"/>
                  <a:pt x="49" y="14"/>
                </a:cubicBezTo>
                <a:cubicBezTo>
                  <a:pt x="59" y="16"/>
                  <a:pt x="65" y="22"/>
                  <a:pt x="69" y="31"/>
                </a:cubicBezTo>
                <a:cubicBezTo>
                  <a:pt x="72" y="37"/>
                  <a:pt x="69" y="42"/>
                  <a:pt x="65" y="44"/>
                </a:cubicBezTo>
                <a:cubicBezTo>
                  <a:pt x="60" y="46"/>
                  <a:pt x="56" y="43"/>
                  <a:pt x="53" y="37"/>
                </a:cubicBezTo>
                <a:cubicBezTo>
                  <a:pt x="51" y="33"/>
                  <a:pt x="47" y="30"/>
                  <a:pt x="45" y="26"/>
                </a:cubicBezTo>
                <a:cubicBezTo>
                  <a:pt x="44" y="26"/>
                  <a:pt x="43" y="27"/>
                  <a:pt x="42" y="27"/>
                </a:cubicBezTo>
                <a:close/>
                <a:moveTo>
                  <a:pt x="42" y="73"/>
                </a:moveTo>
                <a:cubicBezTo>
                  <a:pt x="42" y="83"/>
                  <a:pt x="42" y="93"/>
                  <a:pt x="42" y="102"/>
                </a:cubicBezTo>
                <a:cubicBezTo>
                  <a:pt x="51" y="100"/>
                  <a:pt x="56" y="95"/>
                  <a:pt x="57" y="88"/>
                </a:cubicBezTo>
                <a:cubicBezTo>
                  <a:pt x="57" y="81"/>
                  <a:pt x="53" y="77"/>
                  <a:pt x="42" y="73"/>
                </a:cubicBezTo>
                <a:close/>
                <a:moveTo>
                  <a:pt x="33" y="27"/>
                </a:moveTo>
                <a:cubicBezTo>
                  <a:pt x="23" y="29"/>
                  <a:pt x="20" y="33"/>
                  <a:pt x="21" y="40"/>
                </a:cubicBezTo>
                <a:cubicBezTo>
                  <a:pt x="21" y="46"/>
                  <a:pt x="25" y="50"/>
                  <a:pt x="33" y="51"/>
                </a:cubicBezTo>
                <a:cubicBezTo>
                  <a:pt x="33" y="43"/>
                  <a:pt x="33" y="35"/>
                  <a:pt x="33" y="2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014BE041-7856-4829-B496-1415038F1353}"/>
              </a:ext>
            </a:extLst>
          </p:cNvPr>
          <p:cNvSpPr>
            <a:spLocks/>
          </p:cNvSpPr>
          <p:nvPr/>
        </p:nvSpPr>
        <p:spPr bwMode="auto">
          <a:xfrm>
            <a:off x="670399" y="5706534"/>
            <a:ext cx="628650" cy="666750"/>
          </a:xfrm>
          <a:custGeom>
            <a:avLst/>
            <a:gdLst>
              <a:gd name="T0" fmla="*/ 58 w 119"/>
              <a:gd name="T1" fmla="*/ 33 h 126"/>
              <a:gd name="T2" fmla="*/ 80 w 119"/>
              <a:gd name="T3" fmla="*/ 38 h 126"/>
              <a:gd name="T4" fmla="*/ 39 w 119"/>
              <a:gd name="T5" fmla="*/ 18 h 126"/>
              <a:gd name="T6" fmla="*/ 35 w 119"/>
              <a:gd name="T7" fmla="*/ 9 h 126"/>
              <a:gd name="T8" fmla="*/ 42 w 119"/>
              <a:gd name="T9" fmla="*/ 2 h 126"/>
              <a:gd name="T10" fmla="*/ 50 w 119"/>
              <a:gd name="T11" fmla="*/ 0 h 126"/>
              <a:gd name="T12" fmla="*/ 67 w 119"/>
              <a:gd name="T13" fmla="*/ 8 h 126"/>
              <a:gd name="T14" fmla="*/ 77 w 119"/>
              <a:gd name="T15" fmla="*/ 17 h 126"/>
              <a:gd name="T16" fmla="*/ 67 w 119"/>
              <a:gd name="T17" fmla="*/ 14 h 126"/>
              <a:gd name="T18" fmla="*/ 67 w 119"/>
              <a:gd name="T19" fmla="*/ 16 h 126"/>
              <a:gd name="T20" fmla="*/ 85 w 119"/>
              <a:gd name="T21" fmla="*/ 22 h 126"/>
              <a:gd name="T22" fmla="*/ 112 w 119"/>
              <a:gd name="T23" fmla="*/ 27 h 126"/>
              <a:gd name="T24" fmla="*/ 118 w 119"/>
              <a:gd name="T25" fmla="*/ 33 h 126"/>
              <a:gd name="T26" fmla="*/ 112 w 119"/>
              <a:gd name="T27" fmla="*/ 38 h 126"/>
              <a:gd name="T28" fmla="*/ 92 w 119"/>
              <a:gd name="T29" fmla="*/ 38 h 126"/>
              <a:gd name="T30" fmla="*/ 92 w 119"/>
              <a:gd name="T31" fmla="*/ 53 h 126"/>
              <a:gd name="T32" fmla="*/ 79 w 119"/>
              <a:gd name="T33" fmla="*/ 69 h 126"/>
              <a:gd name="T34" fmla="*/ 37 w 119"/>
              <a:gd name="T35" fmla="*/ 80 h 126"/>
              <a:gd name="T36" fmla="*/ 32 w 119"/>
              <a:gd name="T37" fmla="*/ 84 h 126"/>
              <a:gd name="T38" fmla="*/ 20 w 119"/>
              <a:gd name="T39" fmla="*/ 113 h 126"/>
              <a:gd name="T40" fmla="*/ 17 w 119"/>
              <a:gd name="T41" fmla="*/ 119 h 126"/>
              <a:gd name="T42" fmla="*/ 7 w 119"/>
              <a:gd name="T43" fmla="*/ 123 h 126"/>
              <a:gd name="T44" fmla="*/ 2 w 119"/>
              <a:gd name="T45" fmla="*/ 111 h 126"/>
              <a:gd name="T46" fmla="*/ 14 w 119"/>
              <a:gd name="T47" fmla="*/ 82 h 126"/>
              <a:gd name="T48" fmla="*/ 35 w 119"/>
              <a:gd name="T49" fmla="*/ 62 h 126"/>
              <a:gd name="T50" fmla="*/ 58 w 119"/>
              <a:gd name="T51" fmla="*/ 3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9" h="126">
                <a:moveTo>
                  <a:pt x="58" y="33"/>
                </a:moveTo>
                <a:cubicBezTo>
                  <a:pt x="66" y="35"/>
                  <a:pt x="72" y="43"/>
                  <a:pt x="80" y="38"/>
                </a:cubicBezTo>
                <a:cubicBezTo>
                  <a:pt x="67" y="32"/>
                  <a:pt x="53" y="25"/>
                  <a:pt x="39" y="18"/>
                </a:cubicBezTo>
                <a:cubicBezTo>
                  <a:pt x="37" y="17"/>
                  <a:pt x="34" y="12"/>
                  <a:pt x="35" y="9"/>
                </a:cubicBezTo>
                <a:cubicBezTo>
                  <a:pt x="35" y="6"/>
                  <a:pt x="39" y="3"/>
                  <a:pt x="42" y="2"/>
                </a:cubicBezTo>
                <a:cubicBezTo>
                  <a:pt x="44" y="0"/>
                  <a:pt x="47" y="1"/>
                  <a:pt x="50" y="0"/>
                </a:cubicBezTo>
                <a:cubicBezTo>
                  <a:pt x="57" y="0"/>
                  <a:pt x="63" y="0"/>
                  <a:pt x="67" y="8"/>
                </a:cubicBezTo>
                <a:cubicBezTo>
                  <a:pt x="69" y="11"/>
                  <a:pt x="73" y="13"/>
                  <a:pt x="77" y="17"/>
                </a:cubicBezTo>
                <a:cubicBezTo>
                  <a:pt x="72" y="16"/>
                  <a:pt x="70" y="15"/>
                  <a:pt x="67" y="14"/>
                </a:cubicBezTo>
                <a:cubicBezTo>
                  <a:pt x="67" y="15"/>
                  <a:pt x="67" y="16"/>
                  <a:pt x="67" y="16"/>
                </a:cubicBezTo>
                <a:cubicBezTo>
                  <a:pt x="73" y="18"/>
                  <a:pt x="79" y="21"/>
                  <a:pt x="85" y="22"/>
                </a:cubicBezTo>
                <a:cubicBezTo>
                  <a:pt x="94" y="24"/>
                  <a:pt x="103" y="25"/>
                  <a:pt x="112" y="27"/>
                </a:cubicBezTo>
                <a:cubicBezTo>
                  <a:pt x="115" y="28"/>
                  <a:pt x="118" y="31"/>
                  <a:pt x="118" y="33"/>
                </a:cubicBezTo>
                <a:cubicBezTo>
                  <a:pt x="119" y="37"/>
                  <a:pt x="115" y="38"/>
                  <a:pt x="112" y="38"/>
                </a:cubicBezTo>
                <a:cubicBezTo>
                  <a:pt x="105" y="38"/>
                  <a:pt x="99" y="38"/>
                  <a:pt x="92" y="38"/>
                </a:cubicBezTo>
                <a:cubicBezTo>
                  <a:pt x="92" y="42"/>
                  <a:pt x="91" y="48"/>
                  <a:pt x="92" y="53"/>
                </a:cubicBezTo>
                <a:cubicBezTo>
                  <a:pt x="93" y="64"/>
                  <a:pt x="90" y="67"/>
                  <a:pt x="79" y="69"/>
                </a:cubicBezTo>
                <a:cubicBezTo>
                  <a:pt x="65" y="72"/>
                  <a:pt x="51" y="76"/>
                  <a:pt x="37" y="80"/>
                </a:cubicBezTo>
                <a:cubicBezTo>
                  <a:pt x="35" y="80"/>
                  <a:pt x="33" y="82"/>
                  <a:pt x="32" y="84"/>
                </a:cubicBezTo>
                <a:cubicBezTo>
                  <a:pt x="28" y="94"/>
                  <a:pt x="24" y="103"/>
                  <a:pt x="20" y="113"/>
                </a:cubicBezTo>
                <a:cubicBezTo>
                  <a:pt x="19" y="115"/>
                  <a:pt x="18" y="117"/>
                  <a:pt x="17" y="119"/>
                </a:cubicBezTo>
                <a:cubicBezTo>
                  <a:pt x="15" y="122"/>
                  <a:pt x="12" y="126"/>
                  <a:pt x="7" y="123"/>
                </a:cubicBezTo>
                <a:cubicBezTo>
                  <a:pt x="2" y="121"/>
                  <a:pt x="0" y="117"/>
                  <a:pt x="2" y="111"/>
                </a:cubicBezTo>
                <a:cubicBezTo>
                  <a:pt x="6" y="101"/>
                  <a:pt x="11" y="92"/>
                  <a:pt x="14" y="82"/>
                </a:cubicBezTo>
                <a:cubicBezTo>
                  <a:pt x="18" y="71"/>
                  <a:pt x="24" y="64"/>
                  <a:pt x="35" y="62"/>
                </a:cubicBezTo>
                <a:cubicBezTo>
                  <a:pt x="52" y="59"/>
                  <a:pt x="55" y="47"/>
                  <a:pt x="58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775FAE9A-AA91-47B6-9F02-C30E36D0D87F}"/>
              </a:ext>
            </a:extLst>
          </p:cNvPr>
          <p:cNvSpPr>
            <a:spLocks/>
          </p:cNvSpPr>
          <p:nvPr/>
        </p:nvSpPr>
        <p:spPr bwMode="auto">
          <a:xfrm>
            <a:off x="4015262" y="5298547"/>
            <a:ext cx="381000" cy="1101725"/>
          </a:xfrm>
          <a:custGeom>
            <a:avLst/>
            <a:gdLst>
              <a:gd name="T0" fmla="*/ 71 w 72"/>
              <a:gd name="T1" fmla="*/ 191 h 208"/>
              <a:gd name="T2" fmla="*/ 71 w 72"/>
              <a:gd name="T3" fmla="*/ 208 h 208"/>
              <a:gd name="T4" fmla="*/ 2 w 72"/>
              <a:gd name="T5" fmla="*/ 109 h 208"/>
              <a:gd name="T6" fmla="*/ 70 w 72"/>
              <a:gd name="T7" fmla="*/ 0 h 208"/>
              <a:gd name="T8" fmla="*/ 72 w 72"/>
              <a:gd name="T9" fmla="*/ 16 h 208"/>
              <a:gd name="T10" fmla="*/ 19 w 72"/>
              <a:gd name="T11" fmla="*/ 103 h 208"/>
              <a:gd name="T12" fmla="*/ 71 w 72"/>
              <a:gd name="T13" fmla="*/ 191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2" h="208">
                <a:moveTo>
                  <a:pt x="71" y="191"/>
                </a:moveTo>
                <a:cubicBezTo>
                  <a:pt x="71" y="197"/>
                  <a:pt x="71" y="202"/>
                  <a:pt x="71" y="208"/>
                </a:cubicBezTo>
                <a:cubicBezTo>
                  <a:pt x="41" y="197"/>
                  <a:pt x="4" y="160"/>
                  <a:pt x="2" y="109"/>
                </a:cubicBezTo>
                <a:cubicBezTo>
                  <a:pt x="0" y="61"/>
                  <a:pt x="29" y="16"/>
                  <a:pt x="70" y="0"/>
                </a:cubicBezTo>
                <a:cubicBezTo>
                  <a:pt x="71" y="5"/>
                  <a:pt x="71" y="10"/>
                  <a:pt x="72" y="16"/>
                </a:cubicBezTo>
                <a:cubicBezTo>
                  <a:pt x="39" y="35"/>
                  <a:pt x="19" y="63"/>
                  <a:pt x="19" y="103"/>
                </a:cubicBezTo>
                <a:cubicBezTo>
                  <a:pt x="19" y="143"/>
                  <a:pt x="38" y="172"/>
                  <a:pt x="71" y="1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9" name="Freeform 26">
            <a:extLst>
              <a:ext uri="{FF2B5EF4-FFF2-40B4-BE49-F238E27FC236}">
                <a16:creationId xmlns:a16="http://schemas.microsoft.com/office/drawing/2014/main" id="{449DDD6B-02FA-404E-B291-A08E7FA069EA}"/>
              </a:ext>
            </a:extLst>
          </p:cNvPr>
          <p:cNvSpPr>
            <a:spLocks/>
          </p:cNvSpPr>
          <p:nvPr/>
        </p:nvSpPr>
        <p:spPr bwMode="auto">
          <a:xfrm>
            <a:off x="4861399" y="5304897"/>
            <a:ext cx="396875" cy="1095375"/>
          </a:xfrm>
          <a:custGeom>
            <a:avLst/>
            <a:gdLst>
              <a:gd name="T0" fmla="*/ 1 w 75"/>
              <a:gd name="T1" fmla="*/ 207 h 207"/>
              <a:gd name="T2" fmla="*/ 0 w 75"/>
              <a:gd name="T3" fmla="*/ 190 h 207"/>
              <a:gd name="T4" fmla="*/ 0 w 75"/>
              <a:gd name="T5" fmla="*/ 15 h 207"/>
              <a:gd name="T6" fmla="*/ 2 w 75"/>
              <a:gd name="T7" fmla="*/ 0 h 207"/>
              <a:gd name="T8" fmla="*/ 69 w 75"/>
              <a:gd name="T9" fmla="*/ 90 h 207"/>
              <a:gd name="T10" fmla="*/ 1 w 75"/>
              <a:gd name="T11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" h="207">
                <a:moveTo>
                  <a:pt x="1" y="207"/>
                </a:moveTo>
                <a:cubicBezTo>
                  <a:pt x="1" y="201"/>
                  <a:pt x="1" y="196"/>
                  <a:pt x="0" y="190"/>
                </a:cubicBezTo>
                <a:cubicBezTo>
                  <a:pt x="74" y="150"/>
                  <a:pt x="69" y="49"/>
                  <a:pt x="0" y="15"/>
                </a:cubicBezTo>
                <a:cubicBezTo>
                  <a:pt x="0" y="10"/>
                  <a:pt x="1" y="5"/>
                  <a:pt x="2" y="0"/>
                </a:cubicBezTo>
                <a:cubicBezTo>
                  <a:pt x="30" y="3"/>
                  <a:pt x="65" y="50"/>
                  <a:pt x="69" y="90"/>
                </a:cubicBezTo>
                <a:cubicBezTo>
                  <a:pt x="75" y="148"/>
                  <a:pt x="39" y="192"/>
                  <a:pt x="1" y="20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FD021294-4FD0-4D60-A041-6291517B68E8}"/>
              </a:ext>
            </a:extLst>
          </p:cNvPr>
          <p:cNvSpPr>
            <a:spLocks noEditPoints="1"/>
          </p:cNvSpPr>
          <p:nvPr/>
        </p:nvSpPr>
        <p:spPr bwMode="auto">
          <a:xfrm>
            <a:off x="1087912" y="3082397"/>
            <a:ext cx="333375" cy="333375"/>
          </a:xfrm>
          <a:custGeom>
            <a:avLst/>
            <a:gdLst>
              <a:gd name="T0" fmla="*/ 31 w 63"/>
              <a:gd name="T1" fmla="*/ 63 h 63"/>
              <a:gd name="T2" fmla="*/ 0 w 63"/>
              <a:gd name="T3" fmla="*/ 32 h 63"/>
              <a:gd name="T4" fmla="*/ 32 w 63"/>
              <a:gd name="T5" fmla="*/ 0 h 63"/>
              <a:gd name="T6" fmla="*/ 63 w 63"/>
              <a:gd name="T7" fmla="*/ 32 h 63"/>
              <a:gd name="T8" fmla="*/ 31 w 63"/>
              <a:gd name="T9" fmla="*/ 63 h 63"/>
              <a:gd name="T10" fmla="*/ 28 w 63"/>
              <a:gd name="T11" fmla="*/ 17 h 63"/>
              <a:gd name="T12" fmla="*/ 35 w 63"/>
              <a:gd name="T13" fmla="*/ 21 h 63"/>
              <a:gd name="T14" fmla="*/ 38 w 63"/>
              <a:gd name="T15" fmla="*/ 21 h 63"/>
              <a:gd name="T16" fmla="*/ 38 w 63"/>
              <a:gd name="T17" fmla="*/ 17 h 63"/>
              <a:gd name="T18" fmla="*/ 31 w 63"/>
              <a:gd name="T19" fmla="*/ 13 h 63"/>
              <a:gd name="T20" fmla="*/ 24 w 63"/>
              <a:gd name="T21" fmla="*/ 11 h 63"/>
              <a:gd name="T22" fmla="*/ 20 w 63"/>
              <a:gd name="T23" fmla="*/ 17 h 63"/>
              <a:gd name="T24" fmla="*/ 18 w 63"/>
              <a:gd name="T25" fmla="*/ 27 h 63"/>
              <a:gd name="T26" fmla="*/ 26 w 63"/>
              <a:gd name="T27" fmla="*/ 34 h 63"/>
              <a:gd name="T28" fmla="*/ 34 w 63"/>
              <a:gd name="T29" fmla="*/ 44 h 63"/>
              <a:gd name="T30" fmla="*/ 30 w 63"/>
              <a:gd name="T31" fmla="*/ 42 h 63"/>
              <a:gd name="T32" fmla="*/ 24 w 63"/>
              <a:gd name="T33" fmla="*/ 40 h 63"/>
              <a:gd name="T34" fmla="*/ 26 w 63"/>
              <a:gd name="T35" fmla="*/ 47 h 63"/>
              <a:gd name="T36" fmla="*/ 32 w 63"/>
              <a:gd name="T37" fmla="*/ 49 h 63"/>
              <a:gd name="T38" fmla="*/ 40 w 63"/>
              <a:gd name="T39" fmla="*/ 52 h 63"/>
              <a:gd name="T40" fmla="*/ 44 w 63"/>
              <a:gd name="T41" fmla="*/ 45 h 63"/>
              <a:gd name="T42" fmla="*/ 46 w 63"/>
              <a:gd name="T43" fmla="*/ 33 h 63"/>
              <a:gd name="T44" fmla="*/ 36 w 63"/>
              <a:gd name="T45" fmla="*/ 27 h 63"/>
              <a:gd name="T46" fmla="*/ 32 w 63"/>
              <a:gd name="T47" fmla="*/ 27 h 63"/>
              <a:gd name="T48" fmla="*/ 28 w 63"/>
              <a:gd name="T49" fmla="*/ 1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" h="63">
                <a:moveTo>
                  <a:pt x="31" y="63"/>
                </a:moveTo>
                <a:cubicBezTo>
                  <a:pt x="14" y="63"/>
                  <a:pt x="0" y="49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3" y="14"/>
                  <a:pt x="63" y="32"/>
                </a:cubicBezTo>
                <a:cubicBezTo>
                  <a:pt x="63" y="49"/>
                  <a:pt x="49" y="63"/>
                  <a:pt x="31" y="63"/>
                </a:cubicBezTo>
                <a:close/>
                <a:moveTo>
                  <a:pt x="28" y="17"/>
                </a:moveTo>
                <a:cubicBezTo>
                  <a:pt x="31" y="19"/>
                  <a:pt x="33" y="21"/>
                  <a:pt x="35" y="21"/>
                </a:cubicBezTo>
                <a:cubicBezTo>
                  <a:pt x="36" y="21"/>
                  <a:pt x="38" y="21"/>
                  <a:pt x="38" y="21"/>
                </a:cubicBezTo>
                <a:cubicBezTo>
                  <a:pt x="39" y="20"/>
                  <a:pt x="39" y="17"/>
                  <a:pt x="38" y="17"/>
                </a:cubicBezTo>
                <a:cubicBezTo>
                  <a:pt x="36" y="15"/>
                  <a:pt x="34" y="14"/>
                  <a:pt x="31" y="13"/>
                </a:cubicBezTo>
                <a:cubicBezTo>
                  <a:pt x="29" y="12"/>
                  <a:pt x="26" y="11"/>
                  <a:pt x="24" y="11"/>
                </a:cubicBezTo>
                <a:cubicBezTo>
                  <a:pt x="23" y="13"/>
                  <a:pt x="21" y="15"/>
                  <a:pt x="20" y="17"/>
                </a:cubicBezTo>
                <a:cubicBezTo>
                  <a:pt x="19" y="20"/>
                  <a:pt x="17" y="24"/>
                  <a:pt x="18" y="27"/>
                </a:cubicBezTo>
                <a:cubicBezTo>
                  <a:pt x="19" y="30"/>
                  <a:pt x="23" y="33"/>
                  <a:pt x="26" y="34"/>
                </a:cubicBezTo>
                <a:cubicBezTo>
                  <a:pt x="34" y="34"/>
                  <a:pt x="33" y="39"/>
                  <a:pt x="34" y="44"/>
                </a:cubicBezTo>
                <a:cubicBezTo>
                  <a:pt x="32" y="43"/>
                  <a:pt x="31" y="42"/>
                  <a:pt x="30" y="42"/>
                </a:cubicBezTo>
                <a:cubicBezTo>
                  <a:pt x="28" y="41"/>
                  <a:pt x="26" y="41"/>
                  <a:pt x="24" y="40"/>
                </a:cubicBezTo>
                <a:cubicBezTo>
                  <a:pt x="25" y="43"/>
                  <a:pt x="25" y="45"/>
                  <a:pt x="26" y="47"/>
                </a:cubicBezTo>
                <a:cubicBezTo>
                  <a:pt x="27" y="48"/>
                  <a:pt x="30" y="49"/>
                  <a:pt x="32" y="49"/>
                </a:cubicBezTo>
                <a:cubicBezTo>
                  <a:pt x="35" y="50"/>
                  <a:pt x="38" y="51"/>
                  <a:pt x="40" y="52"/>
                </a:cubicBezTo>
                <a:cubicBezTo>
                  <a:pt x="41" y="49"/>
                  <a:pt x="43" y="47"/>
                  <a:pt x="44" y="45"/>
                </a:cubicBezTo>
                <a:cubicBezTo>
                  <a:pt x="45" y="41"/>
                  <a:pt x="47" y="36"/>
                  <a:pt x="46" y="33"/>
                </a:cubicBezTo>
                <a:cubicBezTo>
                  <a:pt x="45" y="30"/>
                  <a:pt x="40" y="29"/>
                  <a:pt x="36" y="27"/>
                </a:cubicBezTo>
                <a:cubicBezTo>
                  <a:pt x="35" y="26"/>
                  <a:pt x="34" y="27"/>
                  <a:pt x="32" y="27"/>
                </a:cubicBezTo>
                <a:cubicBezTo>
                  <a:pt x="31" y="24"/>
                  <a:pt x="30" y="22"/>
                  <a:pt x="28" y="1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85E8BDA7-2BDA-43C7-B9BC-EA53788F2154}"/>
              </a:ext>
            </a:extLst>
          </p:cNvPr>
          <p:cNvSpPr>
            <a:spLocks noEditPoints="1"/>
          </p:cNvSpPr>
          <p:nvPr/>
        </p:nvSpPr>
        <p:spPr bwMode="auto">
          <a:xfrm>
            <a:off x="3043712" y="3495147"/>
            <a:ext cx="338138" cy="333375"/>
          </a:xfrm>
          <a:custGeom>
            <a:avLst/>
            <a:gdLst>
              <a:gd name="T0" fmla="*/ 62 w 64"/>
              <a:gd name="T1" fmla="*/ 32 h 63"/>
              <a:gd name="T2" fmla="*/ 32 w 64"/>
              <a:gd name="T3" fmla="*/ 63 h 63"/>
              <a:gd name="T4" fmla="*/ 1 w 64"/>
              <a:gd name="T5" fmla="*/ 31 h 63"/>
              <a:gd name="T6" fmla="*/ 32 w 64"/>
              <a:gd name="T7" fmla="*/ 0 h 63"/>
              <a:gd name="T8" fmla="*/ 62 w 64"/>
              <a:gd name="T9" fmla="*/ 32 h 63"/>
              <a:gd name="T10" fmla="*/ 12 w 64"/>
              <a:gd name="T11" fmla="*/ 40 h 63"/>
              <a:gd name="T12" fmla="*/ 19 w 64"/>
              <a:gd name="T13" fmla="*/ 44 h 63"/>
              <a:gd name="T14" fmla="*/ 30 w 64"/>
              <a:gd name="T15" fmla="*/ 46 h 63"/>
              <a:gd name="T16" fmla="*/ 37 w 64"/>
              <a:gd name="T17" fmla="*/ 38 h 63"/>
              <a:gd name="T18" fmla="*/ 45 w 64"/>
              <a:gd name="T19" fmla="*/ 31 h 63"/>
              <a:gd name="T20" fmla="*/ 41 w 64"/>
              <a:gd name="T21" fmla="*/ 38 h 63"/>
              <a:gd name="T22" fmla="*/ 45 w 64"/>
              <a:gd name="T23" fmla="*/ 39 h 63"/>
              <a:gd name="T24" fmla="*/ 54 w 64"/>
              <a:gd name="T25" fmla="*/ 25 h 63"/>
              <a:gd name="T26" fmla="*/ 46 w 64"/>
              <a:gd name="T27" fmla="*/ 20 h 63"/>
              <a:gd name="T28" fmla="*/ 30 w 64"/>
              <a:gd name="T29" fmla="*/ 25 h 63"/>
              <a:gd name="T30" fmla="*/ 19 w 64"/>
              <a:gd name="T31" fmla="*/ 35 h 63"/>
              <a:gd name="T32" fmla="*/ 22 w 64"/>
              <a:gd name="T33" fmla="*/ 30 h 63"/>
              <a:gd name="T34" fmla="*/ 23 w 64"/>
              <a:gd name="T35" fmla="*/ 24 h 63"/>
              <a:gd name="T36" fmla="*/ 16 w 64"/>
              <a:gd name="T37" fmla="*/ 27 h 63"/>
              <a:gd name="T38" fmla="*/ 14 w 64"/>
              <a:gd name="T39" fmla="*/ 32 h 63"/>
              <a:gd name="T40" fmla="*/ 12 w 64"/>
              <a:gd name="T41" fmla="*/ 4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3">
                <a:moveTo>
                  <a:pt x="62" y="32"/>
                </a:moveTo>
                <a:cubicBezTo>
                  <a:pt x="64" y="50"/>
                  <a:pt x="47" y="63"/>
                  <a:pt x="32" y="63"/>
                </a:cubicBezTo>
                <a:cubicBezTo>
                  <a:pt x="14" y="63"/>
                  <a:pt x="0" y="49"/>
                  <a:pt x="1" y="31"/>
                </a:cubicBezTo>
                <a:cubicBezTo>
                  <a:pt x="1" y="14"/>
                  <a:pt x="15" y="0"/>
                  <a:pt x="32" y="0"/>
                </a:cubicBezTo>
                <a:cubicBezTo>
                  <a:pt x="50" y="0"/>
                  <a:pt x="63" y="14"/>
                  <a:pt x="62" y="32"/>
                </a:cubicBezTo>
                <a:close/>
                <a:moveTo>
                  <a:pt x="12" y="40"/>
                </a:moveTo>
                <a:cubicBezTo>
                  <a:pt x="14" y="42"/>
                  <a:pt x="16" y="43"/>
                  <a:pt x="19" y="44"/>
                </a:cubicBezTo>
                <a:cubicBezTo>
                  <a:pt x="22" y="45"/>
                  <a:pt x="27" y="48"/>
                  <a:pt x="30" y="46"/>
                </a:cubicBezTo>
                <a:cubicBezTo>
                  <a:pt x="33" y="45"/>
                  <a:pt x="36" y="41"/>
                  <a:pt x="37" y="38"/>
                </a:cubicBezTo>
                <a:cubicBezTo>
                  <a:pt x="39" y="31"/>
                  <a:pt x="38" y="31"/>
                  <a:pt x="45" y="31"/>
                </a:cubicBezTo>
                <a:cubicBezTo>
                  <a:pt x="44" y="33"/>
                  <a:pt x="42" y="35"/>
                  <a:pt x="41" y="38"/>
                </a:cubicBezTo>
                <a:cubicBezTo>
                  <a:pt x="43" y="38"/>
                  <a:pt x="45" y="40"/>
                  <a:pt x="45" y="39"/>
                </a:cubicBezTo>
                <a:cubicBezTo>
                  <a:pt x="48" y="34"/>
                  <a:pt x="51" y="29"/>
                  <a:pt x="54" y="25"/>
                </a:cubicBezTo>
                <a:cubicBezTo>
                  <a:pt x="50" y="23"/>
                  <a:pt x="48" y="21"/>
                  <a:pt x="46" y="20"/>
                </a:cubicBezTo>
                <a:cubicBezTo>
                  <a:pt x="39" y="15"/>
                  <a:pt x="31" y="18"/>
                  <a:pt x="30" y="25"/>
                </a:cubicBezTo>
                <a:cubicBezTo>
                  <a:pt x="30" y="32"/>
                  <a:pt x="25" y="34"/>
                  <a:pt x="19" y="35"/>
                </a:cubicBezTo>
                <a:cubicBezTo>
                  <a:pt x="20" y="33"/>
                  <a:pt x="21" y="32"/>
                  <a:pt x="22" y="30"/>
                </a:cubicBezTo>
                <a:cubicBezTo>
                  <a:pt x="22" y="28"/>
                  <a:pt x="22" y="26"/>
                  <a:pt x="23" y="24"/>
                </a:cubicBezTo>
                <a:cubicBezTo>
                  <a:pt x="21" y="25"/>
                  <a:pt x="18" y="25"/>
                  <a:pt x="16" y="27"/>
                </a:cubicBezTo>
                <a:cubicBezTo>
                  <a:pt x="15" y="28"/>
                  <a:pt x="15" y="30"/>
                  <a:pt x="14" y="32"/>
                </a:cubicBezTo>
                <a:cubicBezTo>
                  <a:pt x="13" y="35"/>
                  <a:pt x="13" y="38"/>
                  <a:pt x="12" y="4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2" name="Freeform 29">
            <a:extLst>
              <a:ext uri="{FF2B5EF4-FFF2-40B4-BE49-F238E27FC236}">
                <a16:creationId xmlns:a16="http://schemas.microsoft.com/office/drawing/2014/main" id="{243DB848-7D53-4BF5-AF28-CAABC6514E36}"/>
              </a:ext>
            </a:extLst>
          </p:cNvPr>
          <p:cNvSpPr>
            <a:spLocks/>
          </p:cNvSpPr>
          <p:nvPr/>
        </p:nvSpPr>
        <p:spPr bwMode="auto">
          <a:xfrm>
            <a:off x="4809012" y="3320522"/>
            <a:ext cx="342900" cy="365125"/>
          </a:xfrm>
          <a:custGeom>
            <a:avLst/>
            <a:gdLst>
              <a:gd name="T0" fmla="*/ 45 w 65"/>
              <a:gd name="T1" fmla="*/ 33 h 69"/>
              <a:gd name="T2" fmla="*/ 49 w 65"/>
              <a:gd name="T3" fmla="*/ 33 h 69"/>
              <a:gd name="T4" fmla="*/ 57 w 65"/>
              <a:gd name="T5" fmla="*/ 39 h 69"/>
              <a:gd name="T6" fmla="*/ 52 w 65"/>
              <a:gd name="T7" fmla="*/ 48 h 69"/>
              <a:gd name="T8" fmla="*/ 36 w 65"/>
              <a:gd name="T9" fmla="*/ 52 h 69"/>
              <a:gd name="T10" fmla="*/ 29 w 65"/>
              <a:gd name="T11" fmla="*/ 52 h 69"/>
              <a:gd name="T12" fmla="*/ 36 w 65"/>
              <a:gd name="T13" fmla="*/ 57 h 69"/>
              <a:gd name="T14" fmla="*/ 39 w 65"/>
              <a:gd name="T15" fmla="*/ 65 h 69"/>
              <a:gd name="T16" fmla="*/ 32 w 65"/>
              <a:gd name="T17" fmla="*/ 69 h 69"/>
              <a:gd name="T18" fmla="*/ 20 w 65"/>
              <a:gd name="T19" fmla="*/ 65 h 69"/>
              <a:gd name="T20" fmla="*/ 0 w 65"/>
              <a:gd name="T21" fmla="*/ 51 h 69"/>
              <a:gd name="T22" fmla="*/ 12 w 65"/>
              <a:gd name="T23" fmla="*/ 32 h 69"/>
              <a:gd name="T24" fmla="*/ 29 w 65"/>
              <a:gd name="T25" fmla="*/ 14 h 69"/>
              <a:gd name="T26" fmla="*/ 53 w 65"/>
              <a:gd name="T27" fmla="*/ 2 h 69"/>
              <a:gd name="T28" fmla="*/ 64 w 65"/>
              <a:gd name="T29" fmla="*/ 0 h 69"/>
              <a:gd name="T30" fmla="*/ 63 w 65"/>
              <a:gd name="T31" fmla="*/ 11 h 69"/>
              <a:gd name="T32" fmla="*/ 45 w 65"/>
              <a:gd name="T33" fmla="*/ 3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69">
                <a:moveTo>
                  <a:pt x="45" y="33"/>
                </a:moveTo>
                <a:cubicBezTo>
                  <a:pt x="45" y="33"/>
                  <a:pt x="47" y="33"/>
                  <a:pt x="49" y="33"/>
                </a:cubicBezTo>
                <a:cubicBezTo>
                  <a:pt x="52" y="35"/>
                  <a:pt x="57" y="37"/>
                  <a:pt x="57" y="39"/>
                </a:cubicBezTo>
                <a:cubicBezTo>
                  <a:pt x="57" y="42"/>
                  <a:pt x="54" y="46"/>
                  <a:pt x="52" y="48"/>
                </a:cubicBezTo>
                <a:cubicBezTo>
                  <a:pt x="47" y="50"/>
                  <a:pt x="42" y="51"/>
                  <a:pt x="36" y="52"/>
                </a:cubicBezTo>
                <a:cubicBezTo>
                  <a:pt x="34" y="53"/>
                  <a:pt x="32" y="52"/>
                  <a:pt x="29" y="52"/>
                </a:cubicBezTo>
                <a:cubicBezTo>
                  <a:pt x="32" y="54"/>
                  <a:pt x="35" y="55"/>
                  <a:pt x="36" y="57"/>
                </a:cubicBezTo>
                <a:cubicBezTo>
                  <a:pt x="38" y="59"/>
                  <a:pt x="39" y="63"/>
                  <a:pt x="39" y="65"/>
                </a:cubicBezTo>
                <a:cubicBezTo>
                  <a:pt x="37" y="67"/>
                  <a:pt x="34" y="69"/>
                  <a:pt x="32" y="69"/>
                </a:cubicBezTo>
                <a:cubicBezTo>
                  <a:pt x="28" y="69"/>
                  <a:pt x="24" y="67"/>
                  <a:pt x="20" y="65"/>
                </a:cubicBezTo>
                <a:cubicBezTo>
                  <a:pt x="13" y="61"/>
                  <a:pt x="7" y="56"/>
                  <a:pt x="0" y="51"/>
                </a:cubicBezTo>
                <a:cubicBezTo>
                  <a:pt x="5" y="45"/>
                  <a:pt x="11" y="39"/>
                  <a:pt x="12" y="32"/>
                </a:cubicBezTo>
                <a:cubicBezTo>
                  <a:pt x="13" y="21"/>
                  <a:pt x="20" y="18"/>
                  <a:pt x="29" y="14"/>
                </a:cubicBezTo>
                <a:cubicBezTo>
                  <a:pt x="37" y="10"/>
                  <a:pt x="44" y="5"/>
                  <a:pt x="53" y="2"/>
                </a:cubicBezTo>
                <a:cubicBezTo>
                  <a:pt x="56" y="0"/>
                  <a:pt x="60" y="0"/>
                  <a:pt x="64" y="0"/>
                </a:cubicBezTo>
                <a:cubicBezTo>
                  <a:pt x="64" y="4"/>
                  <a:pt x="65" y="8"/>
                  <a:pt x="63" y="11"/>
                </a:cubicBezTo>
                <a:cubicBezTo>
                  <a:pt x="58" y="19"/>
                  <a:pt x="51" y="25"/>
                  <a:pt x="45" y="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3" name="Freeform 30">
            <a:extLst>
              <a:ext uri="{FF2B5EF4-FFF2-40B4-BE49-F238E27FC236}">
                <a16:creationId xmlns:a16="http://schemas.microsoft.com/office/drawing/2014/main" id="{E9015318-6F00-4A10-96AC-0EC4773D672B}"/>
              </a:ext>
            </a:extLst>
          </p:cNvPr>
          <p:cNvSpPr>
            <a:spLocks/>
          </p:cNvSpPr>
          <p:nvPr/>
        </p:nvSpPr>
        <p:spPr bwMode="auto">
          <a:xfrm>
            <a:off x="4105749" y="3309409"/>
            <a:ext cx="344488" cy="392113"/>
          </a:xfrm>
          <a:custGeom>
            <a:avLst/>
            <a:gdLst>
              <a:gd name="T0" fmla="*/ 65 w 65"/>
              <a:gd name="T1" fmla="*/ 54 h 74"/>
              <a:gd name="T2" fmla="*/ 40 w 65"/>
              <a:gd name="T3" fmla="*/ 69 h 74"/>
              <a:gd name="T4" fmla="*/ 27 w 65"/>
              <a:gd name="T5" fmla="*/ 67 h 74"/>
              <a:gd name="T6" fmla="*/ 33 w 65"/>
              <a:gd name="T7" fmla="*/ 56 h 74"/>
              <a:gd name="T8" fmla="*/ 35 w 65"/>
              <a:gd name="T9" fmla="*/ 55 h 74"/>
              <a:gd name="T10" fmla="*/ 17 w 65"/>
              <a:gd name="T11" fmla="*/ 52 h 74"/>
              <a:gd name="T12" fmla="*/ 8 w 65"/>
              <a:gd name="T13" fmla="*/ 41 h 74"/>
              <a:gd name="T14" fmla="*/ 19 w 65"/>
              <a:gd name="T15" fmla="*/ 35 h 74"/>
              <a:gd name="T16" fmla="*/ 22 w 65"/>
              <a:gd name="T17" fmla="*/ 34 h 74"/>
              <a:gd name="T18" fmla="*/ 10 w 65"/>
              <a:gd name="T19" fmla="*/ 24 h 74"/>
              <a:gd name="T20" fmla="*/ 1 w 65"/>
              <a:gd name="T21" fmla="*/ 9 h 74"/>
              <a:gd name="T22" fmla="*/ 2 w 65"/>
              <a:gd name="T23" fmla="*/ 1 h 74"/>
              <a:gd name="T24" fmla="*/ 10 w 65"/>
              <a:gd name="T25" fmla="*/ 2 h 74"/>
              <a:gd name="T26" fmla="*/ 20 w 65"/>
              <a:gd name="T27" fmla="*/ 8 h 74"/>
              <a:gd name="T28" fmla="*/ 36 w 65"/>
              <a:gd name="T29" fmla="*/ 16 h 74"/>
              <a:gd name="T30" fmla="*/ 53 w 65"/>
              <a:gd name="T31" fmla="*/ 34 h 74"/>
              <a:gd name="T32" fmla="*/ 65 w 65"/>
              <a:gd name="T33" fmla="*/ 5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74">
                <a:moveTo>
                  <a:pt x="65" y="54"/>
                </a:moveTo>
                <a:cubicBezTo>
                  <a:pt x="57" y="59"/>
                  <a:pt x="49" y="64"/>
                  <a:pt x="40" y="69"/>
                </a:cubicBezTo>
                <a:cubicBezTo>
                  <a:pt x="36" y="72"/>
                  <a:pt x="30" y="74"/>
                  <a:pt x="27" y="67"/>
                </a:cubicBezTo>
                <a:cubicBezTo>
                  <a:pt x="24" y="61"/>
                  <a:pt x="29" y="59"/>
                  <a:pt x="33" y="56"/>
                </a:cubicBezTo>
                <a:cubicBezTo>
                  <a:pt x="34" y="56"/>
                  <a:pt x="35" y="55"/>
                  <a:pt x="35" y="55"/>
                </a:cubicBezTo>
                <a:cubicBezTo>
                  <a:pt x="29" y="54"/>
                  <a:pt x="23" y="54"/>
                  <a:pt x="17" y="52"/>
                </a:cubicBezTo>
                <a:cubicBezTo>
                  <a:pt x="12" y="50"/>
                  <a:pt x="7" y="47"/>
                  <a:pt x="8" y="41"/>
                </a:cubicBezTo>
                <a:cubicBezTo>
                  <a:pt x="9" y="36"/>
                  <a:pt x="14" y="36"/>
                  <a:pt x="19" y="35"/>
                </a:cubicBezTo>
                <a:cubicBezTo>
                  <a:pt x="19" y="35"/>
                  <a:pt x="20" y="35"/>
                  <a:pt x="22" y="34"/>
                </a:cubicBezTo>
                <a:cubicBezTo>
                  <a:pt x="18" y="31"/>
                  <a:pt x="13" y="28"/>
                  <a:pt x="10" y="24"/>
                </a:cubicBezTo>
                <a:cubicBezTo>
                  <a:pt x="6" y="20"/>
                  <a:pt x="3" y="15"/>
                  <a:pt x="1" y="9"/>
                </a:cubicBezTo>
                <a:cubicBezTo>
                  <a:pt x="0" y="7"/>
                  <a:pt x="1" y="3"/>
                  <a:pt x="2" y="1"/>
                </a:cubicBezTo>
                <a:cubicBezTo>
                  <a:pt x="4" y="0"/>
                  <a:pt x="8" y="1"/>
                  <a:pt x="10" y="2"/>
                </a:cubicBezTo>
                <a:cubicBezTo>
                  <a:pt x="14" y="4"/>
                  <a:pt x="17" y="6"/>
                  <a:pt x="20" y="8"/>
                </a:cubicBezTo>
                <a:cubicBezTo>
                  <a:pt x="25" y="11"/>
                  <a:pt x="30" y="14"/>
                  <a:pt x="36" y="16"/>
                </a:cubicBezTo>
                <a:cubicBezTo>
                  <a:pt x="44" y="19"/>
                  <a:pt x="52" y="22"/>
                  <a:pt x="53" y="34"/>
                </a:cubicBezTo>
                <a:cubicBezTo>
                  <a:pt x="53" y="40"/>
                  <a:pt x="60" y="46"/>
                  <a:pt x="65" y="5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4" name="Freeform 31">
            <a:extLst>
              <a:ext uri="{FF2B5EF4-FFF2-40B4-BE49-F238E27FC236}">
                <a16:creationId xmlns:a16="http://schemas.microsoft.com/office/drawing/2014/main" id="{800A86D9-32D5-41D7-897C-37812AE232A5}"/>
              </a:ext>
            </a:extLst>
          </p:cNvPr>
          <p:cNvSpPr>
            <a:spLocks/>
          </p:cNvSpPr>
          <p:nvPr/>
        </p:nvSpPr>
        <p:spPr bwMode="auto">
          <a:xfrm>
            <a:off x="4439124" y="6325659"/>
            <a:ext cx="374650" cy="265113"/>
          </a:xfrm>
          <a:custGeom>
            <a:avLst/>
            <a:gdLst>
              <a:gd name="T0" fmla="*/ 36 w 71"/>
              <a:gd name="T1" fmla="*/ 1 h 50"/>
              <a:gd name="T2" fmla="*/ 63 w 71"/>
              <a:gd name="T3" fmla="*/ 1 h 50"/>
              <a:gd name="T4" fmla="*/ 70 w 71"/>
              <a:gd name="T5" fmla="*/ 4 h 50"/>
              <a:gd name="T6" fmla="*/ 69 w 71"/>
              <a:gd name="T7" fmla="*/ 11 h 50"/>
              <a:gd name="T8" fmla="*/ 42 w 71"/>
              <a:gd name="T9" fmla="*/ 45 h 50"/>
              <a:gd name="T10" fmla="*/ 30 w 71"/>
              <a:gd name="T11" fmla="*/ 45 h 50"/>
              <a:gd name="T12" fmla="*/ 3 w 71"/>
              <a:gd name="T13" fmla="*/ 11 h 50"/>
              <a:gd name="T14" fmla="*/ 1 w 71"/>
              <a:gd name="T15" fmla="*/ 4 h 50"/>
              <a:gd name="T16" fmla="*/ 8 w 71"/>
              <a:gd name="T17" fmla="*/ 1 h 50"/>
              <a:gd name="T18" fmla="*/ 36 w 71"/>
              <a:gd name="T19" fmla="*/ 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50">
                <a:moveTo>
                  <a:pt x="36" y="1"/>
                </a:moveTo>
                <a:cubicBezTo>
                  <a:pt x="45" y="1"/>
                  <a:pt x="54" y="1"/>
                  <a:pt x="63" y="1"/>
                </a:cubicBezTo>
                <a:cubicBezTo>
                  <a:pt x="66" y="1"/>
                  <a:pt x="69" y="2"/>
                  <a:pt x="70" y="4"/>
                </a:cubicBezTo>
                <a:cubicBezTo>
                  <a:pt x="71" y="6"/>
                  <a:pt x="70" y="10"/>
                  <a:pt x="69" y="11"/>
                </a:cubicBezTo>
                <a:cubicBezTo>
                  <a:pt x="60" y="23"/>
                  <a:pt x="51" y="34"/>
                  <a:pt x="42" y="45"/>
                </a:cubicBezTo>
                <a:cubicBezTo>
                  <a:pt x="38" y="50"/>
                  <a:pt x="34" y="49"/>
                  <a:pt x="30" y="45"/>
                </a:cubicBezTo>
                <a:cubicBezTo>
                  <a:pt x="21" y="33"/>
                  <a:pt x="12" y="22"/>
                  <a:pt x="3" y="11"/>
                </a:cubicBezTo>
                <a:cubicBezTo>
                  <a:pt x="1" y="9"/>
                  <a:pt x="0" y="6"/>
                  <a:pt x="1" y="4"/>
                </a:cubicBezTo>
                <a:cubicBezTo>
                  <a:pt x="2" y="2"/>
                  <a:pt x="6" y="1"/>
                  <a:pt x="8" y="1"/>
                </a:cubicBezTo>
                <a:cubicBezTo>
                  <a:pt x="17" y="0"/>
                  <a:pt x="27" y="1"/>
                  <a:pt x="36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5" name="Freeform 32">
            <a:extLst>
              <a:ext uri="{FF2B5EF4-FFF2-40B4-BE49-F238E27FC236}">
                <a16:creationId xmlns:a16="http://schemas.microsoft.com/office/drawing/2014/main" id="{8119693C-61EE-443D-A962-7879BDA6604D}"/>
              </a:ext>
            </a:extLst>
          </p:cNvPr>
          <p:cNvSpPr>
            <a:spLocks/>
          </p:cNvSpPr>
          <p:nvPr/>
        </p:nvSpPr>
        <p:spPr bwMode="auto">
          <a:xfrm>
            <a:off x="4439124" y="5103284"/>
            <a:ext cx="374650" cy="258763"/>
          </a:xfrm>
          <a:custGeom>
            <a:avLst/>
            <a:gdLst>
              <a:gd name="T0" fmla="*/ 36 w 71"/>
              <a:gd name="T1" fmla="*/ 49 h 49"/>
              <a:gd name="T2" fmla="*/ 8 w 71"/>
              <a:gd name="T3" fmla="*/ 49 h 49"/>
              <a:gd name="T4" fmla="*/ 1 w 71"/>
              <a:gd name="T5" fmla="*/ 45 h 49"/>
              <a:gd name="T6" fmla="*/ 3 w 71"/>
              <a:gd name="T7" fmla="*/ 38 h 49"/>
              <a:gd name="T8" fmla="*/ 29 w 71"/>
              <a:gd name="T9" fmla="*/ 6 h 49"/>
              <a:gd name="T10" fmla="*/ 42 w 71"/>
              <a:gd name="T11" fmla="*/ 6 h 49"/>
              <a:gd name="T12" fmla="*/ 68 w 71"/>
              <a:gd name="T13" fmla="*/ 37 h 49"/>
              <a:gd name="T14" fmla="*/ 70 w 71"/>
              <a:gd name="T15" fmla="*/ 46 h 49"/>
              <a:gd name="T16" fmla="*/ 63 w 71"/>
              <a:gd name="T17" fmla="*/ 49 h 49"/>
              <a:gd name="T18" fmla="*/ 36 w 71"/>
              <a:gd name="T1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49">
                <a:moveTo>
                  <a:pt x="36" y="49"/>
                </a:moveTo>
                <a:cubicBezTo>
                  <a:pt x="26" y="49"/>
                  <a:pt x="17" y="49"/>
                  <a:pt x="8" y="49"/>
                </a:cubicBezTo>
                <a:cubicBezTo>
                  <a:pt x="6" y="49"/>
                  <a:pt x="2" y="47"/>
                  <a:pt x="1" y="45"/>
                </a:cubicBezTo>
                <a:cubicBezTo>
                  <a:pt x="0" y="43"/>
                  <a:pt x="2" y="40"/>
                  <a:pt x="3" y="38"/>
                </a:cubicBezTo>
                <a:cubicBezTo>
                  <a:pt x="12" y="27"/>
                  <a:pt x="20" y="17"/>
                  <a:pt x="29" y="6"/>
                </a:cubicBezTo>
                <a:cubicBezTo>
                  <a:pt x="34" y="0"/>
                  <a:pt x="37" y="0"/>
                  <a:pt x="42" y="6"/>
                </a:cubicBezTo>
                <a:cubicBezTo>
                  <a:pt x="51" y="16"/>
                  <a:pt x="60" y="26"/>
                  <a:pt x="68" y="37"/>
                </a:cubicBezTo>
                <a:cubicBezTo>
                  <a:pt x="70" y="39"/>
                  <a:pt x="71" y="43"/>
                  <a:pt x="70" y="46"/>
                </a:cubicBezTo>
                <a:cubicBezTo>
                  <a:pt x="70" y="47"/>
                  <a:pt x="65" y="49"/>
                  <a:pt x="63" y="49"/>
                </a:cubicBezTo>
                <a:cubicBezTo>
                  <a:pt x="54" y="49"/>
                  <a:pt x="45" y="49"/>
                  <a:pt x="36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6" name="Freeform 33">
            <a:extLst>
              <a:ext uri="{FF2B5EF4-FFF2-40B4-BE49-F238E27FC236}">
                <a16:creationId xmlns:a16="http://schemas.microsoft.com/office/drawing/2014/main" id="{763D9439-4CF9-4121-828A-0E95F80A82AF}"/>
              </a:ext>
            </a:extLst>
          </p:cNvPr>
          <p:cNvSpPr>
            <a:spLocks/>
          </p:cNvSpPr>
          <p:nvPr/>
        </p:nvSpPr>
        <p:spPr bwMode="auto">
          <a:xfrm>
            <a:off x="6848949" y="5924022"/>
            <a:ext cx="122238" cy="385763"/>
          </a:xfrm>
          <a:custGeom>
            <a:avLst/>
            <a:gdLst>
              <a:gd name="T0" fmla="*/ 0 w 23"/>
              <a:gd name="T1" fmla="*/ 36 h 73"/>
              <a:gd name="T2" fmla="*/ 0 w 23"/>
              <a:gd name="T3" fmla="*/ 7 h 73"/>
              <a:gd name="T4" fmla="*/ 6 w 23"/>
              <a:gd name="T5" fmla="*/ 1 h 73"/>
              <a:gd name="T6" fmla="*/ 20 w 23"/>
              <a:gd name="T7" fmla="*/ 15 h 73"/>
              <a:gd name="T8" fmla="*/ 20 w 23"/>
              <a:gd name="T9" fmla="*/ 65 h 73"/>
              <a:gd name="T10" fmla="*/ 13 w 23"/>
              <a:gd name="T11" fmla="*/ 72 h 73"/>
              <a:gd name="T12" fmla="*/ 8 w 23"/>
              <a:gd name="T13" fmla="*/ 72 h 73"/>
              <a:gd name="T14" fmla="*/ 0 w 23"/>
              <a:gd name="T15" fmla="*/ 65 h 73"/>
              <a:gd name="T16" fmla="*/ 0 w 23"/>
              <a:gd name="T17" fmla="*/ 3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73">
                <a:moveTo>
                  <a:pt x="0" y="36"/>
                </a:moveTo>
                <a:cubicBezTo>
                  <a:pt x="0" y="27"/>
                  <a:pt x="0" y="17"/>
                  <a:pt x="0" y="7"/>
                </a:cubicBezTo>
                <a:cubicBezTo>
                  <a:pt x="0" y="3"/>
                  <a:pt x="2" y="1"/>
                  <a:pt x="6" y="1"/>
                </a:cubicBezTo>
                <a:cubicBezTo>
                  <a:pt x="23" y="2"/>
                  <a:pt x="20" y="0"/>
                  <a:pt x="20" y="15"/>
                </a:cubicBezTo>
                <a:cubicBezTo>
                  <a:pt x="20" y="31"/>
                  <a:pt x="20" y="48"/>
                  <a:pt x="20" y="65"/>
                </a:cubicBezTo>
                <a:cubicBezTo>
                  <a:pt x="20" y="71"/>
                  <a:pt x="18" y="73"/>
                  <a:pt x="13" y="72"/>
                </a:cubicBezTo>
                <a:cubicBezTo>
                  <a:pt x="11" y="72"/>
                  <a:pt x="9" y="72"/>
                  <a:pt x="8" y="72"/>
                </a:cubicBezTo>
                <a:cubicBezTo>
                  <a:pt x="2" y="73"/>
                  <a:pt x="0" y="71"/>
                  <a:pt x="0" y="65"/>
                </a:cubicBezTo>
                <a:cubicBezTo>
                  <a:pt x="0" y="55"/>
                  <a:pt x="0" y="46"/>
                  <a:pt x="0" y="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7" name="Freeform 34">
            <a:extLst>
              <a:ext uri="{FF2B5EF4-FFF2-40B4-BE49-F238E27FC236}">
                <a16:creationId xmlns:a16="http://schemas.microsoft.com/office/drawing/2014/main" id="{4E55DA89-8329-4CE0-9226-A8C214FDDDDC}"/>
              </a:ext>
            </a:extLst>
          </p:cNvPr>
          <p:cNvSpPr>
            <a:spLocks/>
          </p:cNvSpPr>
          <p:nvPr/>
        </p:nvSpPr>
        <p:spPr bwMode="auto">
          <a:xfrm>
            <a:off x="8303099" y="1658409"/>
            <a:ext cx="285750" cy="227013"/>
          </a:xfrm>
          <a:custGeom>
            <a:avLst/>
            <a:gdLst>
              <a:gd name="T0" fmla="*/ 2 w 54"/>
              <a:gd name="T1" fmla="*/ 38 h 43"/>
              <a:gd name="T2" fmla="*/ 30 w 54"/>
              <a:gd name="T3" fmla="*/ 13 h 43"/>
              <a:gd name="T4" fmla="*/ 0 w 54"/>
              <a:gd name="T5" fmla="*/ 30 h 43"/>
              <a:gd name="T6" fmla="*/ 28 w 54"/>
              <a:gd name="T7" fmla="*/ 1 h 43"/>
              <a:gd name="T8" fmla="*/ 49 w 54"/>
              <a:gd name="T9" fmla="*/ 1 h 43"/>
              <a:gd name="T10" fmla="*/ 53 w 54"/>
              <a:gd name="T11" fmla="*/ 5 h 43"/>
              <a:gd name="T12" fmla="*/ 10 w 54"/>
              <a:gd name="T13" fmla="*/ 40 h 43"/>
              <a:gd name="T14" fmla="*/ 2 w 54"/>
              <a:gd name="T15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43">
                <a:moveTo>
                  <a:pt x="2" y="38"/>
                </a:moveTo>
                <a:cubicBezTo>
                  <a:pt x="6" y="28"/>
                  <a:pt x="11" y="24"/>
                  <a:pt x="30" y="13"/>
                </a:cubicBezTo>
                <a:cubicBezTo>
                  <a:pt x="22" y="13"/>
                  <a:pt x="12" y="19"/>
                  <a:pt x="0" y="30"/>
                </a:cubicBezTo>
                <a:cubicBezTo>
                  <a:pt x="1" y="16"/>
                  <a:pt x="11" y="4"/>
                  <a:pt x="28" y="1"/>
                </a:cubicBezTo>
                <a:cubicBezTo>
                  <a:pt x="35" y="0"/>
                  <a:pt x="42" y="0"/>
                  <a:pt x="49" y="1"/>
                </a:cubicBezTo>
                <a:cubicBezTo>
                  <a:pt x="51" y="1"/>
                  <a:pt x="54" y="4"/>
                  <a:pt x="53" y="5"/>
                </a:cubicBezTo>
                <a:cubicBezTo>
                  <a:pt x="50" y="23"/>
                  <a:pt x="31" y="43"/>
                  <a:pt x="10" y="40"/>
                </a:cubicBezTo>
                <a:cubicBezTo>
                  <a:pt x="7" y="40"/>
                  <a:pt x="5" y="38"/>
                  <a:pt x="2" y="3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EFFAACE9-FC2E-44F2-8678-23BA529A4CAD}"/>
              </a:ext>
            </a:extLst>
          </p:cNvPr>
          <p:cNvSpPr>
            <a:spLocks/>
          </p:cNvSpPr>
          <p:nvPr/>
        </p:nvSpPr>
        <p:spPr bwMode="auto">
          <a:xfrm>
            <a:off x="7863362" y="1621897"/>
            <a:ext cx="296863" cy="247650"/>
          </a:xfrm>
          <a:custGeom>
            <a:avLst/>
            <a:gdLst>
              <a:gd name="T0" fmla="*/ 56 w 56"/>
              <a:gd name="T1" fmla="*/ 32 h 47"/>
              <a:gd name="T2" fmla="*/ 24 w 56"/>
              <a:gd name="T3" fmla="*/ 18 h 47"/>
              <a:gd name="T4" fmla="*/ 22 w 56"/>
              <a:gd name="T5" fmla="*/ 20 h 47"/>
              <a:gd name="T6" fmla="*/ 55 w 56"/>
              <a:gd name="T7" fmla="*/ 41 h 47"/>
              <a:gd name="T8" fmla="*/ 34 w 56"/>
              <a:gd name="T9" fmla="*/ 46 h 47"/>
              <a:gd name="T10" fmla="*/ 1 w 56"/>
              <a:gd name="T11" fmla="*/ 18 h 47"/>
              <a:gd name="T12" fmla="*/ 2 w 56"/>
              <a:gd name="T13" fmla="*/ 13 h 47"/>
              <a:gd name="T14" fmla="*/ 56 w 56"/>
              <a:gd name="T15" fmla="*/ 3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47">
                <a:moveTo>
                  <a:pt x="56" y="32"/>
                </a:moveTo>
                <a:cubicBezTo>
                  <a:pt x="45" y="28"/>
                  <a:pt x="35" y="23"/>
                  <a:pt x="24" y="18"/>
                </a:cubicBezTo>
                <a:cubicBezTo>
                  <a:pt x="23" y="19"/>
                  <a:pt x="23" y="20"/>
                  <a:pt x="22" y="20"/>
                </a:cubicBezTo>
                <a:cubicBezTo>
                  <a:pt x="35" y="25"/>
                  <a:pt x="47" y="29"/>
                  <a:pt x="55" y="41"/>
                </a:cubicBezTo>
                <a:cubicBezTo>
                  <a:pt x="49" y="47"/>
                  <a:pt x="42" y="47"/>
                  <a:pt x="34" y="46"/>
                </a:cubicBezTo>
                <a:cubicBezTo>
                  <a:pt x="18" y="43"/>
                  <a:pt x="8" y="32"/>
                  <a:pt x="1" y="18"/>
                </a:cubicBezTo>
                <a:cubicBezTo>
                  <a:pt x="0" y="17"/>
                  <a:pt x="1" y="13"/>
                  <a:pt x="2" y="13"/>
                </a:cubicBezTo>
                <a:cubicBezTo>
                  <a:pt x="19" y="0"/>
                  <a:pt x="51" y="13"/>
                  <a:pt x="56" y="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9" name="Freeform 36">
            <a:extLst>
              <a:ext uri="{FF2B5EF4-FFF2-40B4-BE49-F238E27FC236}">
                <a16:creationId xmlns:a16="http://schemas.microsoft.com/office/drawing/2014/main" id="{29011D4A-D4E3-4A0E-8327-70062E0A4762}"/>
              </a:ext>
            </a:extLst>
          </p:cNvPr>
          <p:cNvSpPr>
            <a:spLocks/>
          </p:cNvSpPr>
          <p:nvPr/>
        </p:nvSpPr>
        <p:spPr bwMode="auto">
          <a:xfrm>
            <a:off x="940274" y="6103409"/>
            <a:ext cx="300038" cy="269875"/>
          </a:xfrm>
          <a:custGeom>
            <a:avLst/>
            <a:gdLst>
              <a:gd name="T0" fmla="*/ 32 w 57"/>
              <a:gd name="T1" fmla="*/ 0 h 51"/>
              <a:gd name="T2" fmla="*/ 23 w 57"/>
              <a:gd name="T3" fmla="*/ 15 h 51"/>
              <a:gd name="T4" fmla="*/ 34 w 57"/>
              <a:gd name="T5" fmla="*/ 22 h 51"/>
              <a:gd name="T6" fmla="*/ 52 w 57"/>
              <a:gd name="T7" fmla="*/ 34 h 51"/>
              <a:gd name="T8" fmla="*/ 54 w 57"/>
              <a:gd name="T9" fmla="*/ 45 h 51"/>
              <a:gd name="T10" fmla="*/ 43 w 57"/>
              <a:gd name="T11" fmla="*/ 48 h 51"/>
              <a:gd name="T12" fmla="*/ 6 w 57"/>
              <a:gd name="T13" fmla="*/ 24 h 51"/>
              <a:gd name="T14" fmla="*/ 11 w 57"/>
              <a:gd name="T15" fmla="*/ 5 h 51"/>
              <a:gd name="T16" fmla="*/ 16 w 57"/>
              <a:gd name="T17" fmla="*/ 3 h 51"/>
              <a:gd name="T18" fmla="*/ 32 w 57"/>
              <a:gd name="T19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" h="51">
                <a:moveTo>
                  <a:pt x="32" y="0"/>
                </a:moveTo>
                <a:cubicBezTo>
                  <a:pt x="29" y="5"/>
                  <a:pt x="26" y="10"/>
                  <a:pt x="23" y="15"/>
                </a:cubicBezTo>
                <a:cubicBezTo>
                  <a:pt x="27" y="17"/>
                  <a:pt x="30" y="20"/>
                  <a:pt x="34" y="22"/>
                </a:cubicBezTo>
                <a:cubicBezTo>
                  <a:pt x="40" y="26"/>
                  <a:pt x="46" y="30"/>
                  <a:pt x="52" y="34"/>
                </a:cubicBezTo>
                <a:cubicBezTo>
                  <a:pt x="56" y="37"/>
                  <a:pt x="57" y="41"/>
                  <a:pt x="54" y="45"/>
                </a:cubicBezTo>
                <a:cubicBezTo>
                  <a:pt x="52" y="49"/>
                  <a:pt x="48" y="51"/>
                  <a:pt x="43" y="48"/>
                </a:cubicBezTo>
                <a:cubicBezTo>
                  <a:pt x="31" y="40"/>
                  <a:pt x="18" y="33"/>
                  <a:pt x="6" y="24"/>
                </a:cubicBezTo>
                <a:cubicBezTo>
                  <a:pt x="0" y="19"/>
                  <a:pt x="3" y="7"/>
                  <a:pt x="11" y="5"/>
                </a:cubicBezTo>
                <a:cubicBezTo>
                  <a:pt x="12" y="4"/>
                  <a:pt x="14" y="4"/>
                  <a:pt x="16" y="3"/>
                </a:cubicBezTo>
                <a:cubicBezTo>
                  <a:pt x="21" y="2"/>
                  <a:pt x="26" y="1"/>
                  <a:pt x="3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0" name="Freeform 37">
            <a:extLst>
              <a:ext uri="{FF2B5EF4-FFF2-40B4-BE49-F238E27FC236}">
                <a16:creationId xmlns:a16="http://schemas.microsoft.com/office/drawing/2014/main" id="{7B284B38-B1C7-4635-B4C4-4025AFFA2F92}"/>
              </a:ext>
            </a:extLst>
          </p:cNvPr>
          <p:cNvSpPr>
            <a:spLocks/>
          </p:cNvSpPr>
          <p:nvPr/>
        </p:nvSpPr>
        <p:spPr bwMode="auto">
          <a:xfrm>
            <a:off x="564037" y="3431647"/>
            <a:ext cx="534988" cy="412750"/>
          </a:xfrm>
          <a:custGeom>
            <a:avLst/>
            <a:gdLst>
              <a:gd name="T0" fmla="*/ 63 w 101"/>
              <a:gd name="T1" fmla="*/ 39 h 78"/>
              <a:gd name="T2" fmla="*/ 65 w 101"/>
              <a:gd name="T3" fmla="*/ 30 h 78"/>
              <a:gd name="T4" fmla="*/ 94 w 101"/>
              <a:gd name="T5" fmla="*/ 1 h 78"/>
              <a:gd name="T6" fmla="*/ 101 w 101"/>
              <a:gd name="T7" fmla="*/ 2 h 78"/>
              <a:gd name="T8" fmla="*/ 97 w 101"/>
              <a:gd name="T9" fmla="*/ 6 h 78"/>
              <a:gd name="T10" fmla="*/ 69 w 101"/>
              <a:gd name="T11" fmla="*/ 40 h 78"/>
              <a:gd name="T12" fmla="*/ 67 w 101"/>
              <a:gd name="T13" fmla="*/ 47 h 78"/>
              <a:gd name="T14" fmla="*/ 29 w 101"/>
              <a:gd name="T15" fmla="*/ 46 h 78"/>
              <a:gd name="T16" fmla="*/ 6 w 101"/>
              <a:gd name="T17" fmla="*/ 78 h 78"/>
              <a:gd name="T18" fmla="*/ 63 w 101"/>
              <a:gd name="T19" fmla="*/ 3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78">
                <a:moveTo>
                  <a:pt x="63" y="39"/>
                </a:moveTo>
                <a:cubicBezTo>
                  <a:pt x="64" y="36"/>
                  <a:pt x="64" y="33"/>
                  <a:pt x="65" y="30"/>
                </a:cubicBezTo>
                <a:cubicBezTo>
                  <a:pt x="70" y="15"/>
                  <a:pt x="80" y="5"/>
                  <a:pt x="94" y="1"/>
                </a:cubicBezTo>
                <a:cubicBezTo>
                  <a:pt x="96" y="0"/>
                  <a:pt x="99" y="1"/>
                  <a:pt x="101" y="2"/>
                </a:cubicBezTo>
                <a:cubicBezTo>
                  <a:pt x="100" y="3"/>
                  <a:pt x="98" y="5"/>
                  <a:pt x="97" y="6"/>
                </a:cubicBezTo>
                <a:cubicBezTo>
                  <a:pt x="80" y="11"/>
                  <a:pt x="72" y="23"/>
                  <a:pt x="69" y="40"/>
                </a:cubicBezTo>
                <a:cubicBezTo>
                  <a:pt x="68" y="42"/>
                  <a:pt x="68" y="44"/>
                  <a:pt x="67" y="47"/>
                </a:cubicBezTo>
                <a:cubicBezTo>
                  <a:pt x="54" y="43"/>
                  <a:pt x="42" y="39"/>
                  <a:pt x="29" y="46"/>
                </a:cubicBezTo>
                <a:cubicBezTo>
                  <a:pt x="17" y="53"/>
                  <a:pt x="13" y="66"/>
                  <a:pt x="6" y="78"/>
                </a:cubicBezTo>
                <a:cubicBezTo>
                  <a:pt x="0" y="52"/>
                  <a:pt x="31" y="32"/>
                  <a:pt x="63" y="3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1" name="Freeform 38">
            <a:extLst>
              <a:ext uri="{FF2B5EF4-FFF2-40B4-BE49-F238E27FC236}">
                <a16:creationId xmlns:a16="http://schemas.microsoft.com/office/drawing/2014/main" id="{126B493F-2023-481B-9FE7-57C80274EA90}"/>
              </a:ext>
            </a:extLst>
          </p:cNvPr>
          <p:cNvSpPr>
            <a:spLocks/>
          </p:cNvSpPr>
          <p:nvPr/>
        </p:nvSpPr>
        <p:spPr bwMode="auto">
          <a:xfrm>
            <a:off x="679924" y="5606522"/>
            <a:ext cx="165100" cy="163513"/>
          </a:xfrm>
          <a:custGeom>
            <a:avLst/>
            <a:gdLst>
              <a:gd name="T0" fmla="*/ 1 w 31"/>
              <a:gd name="T1" fmla="*/ 15 h 31"/>
              <a:gd name="T2" fmla="*/ 17 w 31"/>
              <a:gd name="T3" fmla="*/ 1 h 31"/>
              <a:gd name="T4" fmla="*/ 31 w 31"/>
              <a:gd name="T5" fmla="*/ 17 h 31"/>
              <a:gd name="T6" fmla="*/ 15 w 31"/>
              <a:gd name="T7" fmla="*/ 31 h 31"/>
              <a:gd name="T8" fmla="*/ 1 w 31"/>
              <a:gd name="T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1">
                <a:moveTo>
                  <a:pt x="1" y="15"/>
                </a:moveTo>
                <a:cubicBezTo>
                  <a:pt x="1" y="6"/>
                  <a:pt x="8" y="0"/>
                  <a:pt x="17" y="1"/>
                </a:cubicBezTo>
                <a:cubicBezTo>
                  <a:pt x="25" y="1"/>
                  <a:pt x="31" y="8"/>
                  <a:pt x="31" y="17"/>
                </a:cubicBezTo>
                <a:cubicBezTo>
                  <a:pt x="30" y="25"/>
                  <a:pt x="23" y="31"/>
                  <a:pt x="15" y="31"/>
                </a:cubicBezTo>
                <a:cubicBezTo>
                  <a:pt x="7" y="31"/>
                  <a:pt x="0" y="23"/>
                  <a:pt x="1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D4075E24-E600-4F08-9EE4-47DBD454ED8F}"/>
              </a:ext>
            </a:extLst>
          </p:cNvPr>
          <p:cNvSpPr>
            <a:spLocks/>
          </p:cNvSpPr>
          <p:nvPr/>
        </p:nvSpPr>
        <p:spPr bwMode="auto">
          <a:xfrm>
            <a:off x="2557937" y="3225272"/>
            <a:ext cx="454025" cy="381000"/>
          </a:xfrm>
          <a:custGeom>
            <a:avLst/>
            <a:gdLst>
              <a:gd name="T0" fmla="*/ 85 w 86"/>
              <a:gd name="T1" fmla="*/ 70 h 72"/>
              <a:gd name="T2" fmla="*/ 80 w 86"/>
              <a:gd name="T3" fmla="*/ 71 h 72"/>
              <a:gd name="T4" fmla="*/ 67 w 86"/>
              <a:gd name="T5" fmla="*/ 66 h 72"/>
              <a:gd name="T6" fmla="*/ 1 w 86"/>
              <a:gd name="T7" fmla="*/ 5 h 72"/>
              <a:gd name="T8" fmla="*/ 1 w 86"/>
              <a:gd name="T9" fmla="*/ 0 h 72"/>
              <a:gd name="T10" fmla="*/ 6 w 86"/>
              <a:gd name="T11" fmla="*/ 2 h 72"/>
              <a:gd name="T12" fmla="*/ 35 w 86"/>
              <a:gd name="T13" fmla="*/ 36 h 72"/>
              <a:gd name="T14" fmla="*/ 81 w 86"/>
              <a:gd name="T15" fmla="*/ 66 h 72"/>
              <a:gd name="T16" fmla="*/ 86 w 86"/>
              <a:gd name="T17" fmla="*/ 68 h 72"/>
              <a:gd name="T18" fmla="*/ 85 w 86"/>
              <a:gd name="T19" fmla="*/ 7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72">
                <a:moveTo>
                  <a:pt x="85" y="70"/>
                </a:moveTo>
                <a:cubicBezTo>
                  <a:pt x="84" y="71"/>
                  <a:pt x="82" y="72"/>
                  <a:pt x="80" y="71"/>
                </a:cubicBezTo>
                <a:cubicBezTo>
                  <a:pt x="76" y="70"/>
                  <a:pt x="71" y="69"/>
                  <a:pt x="67" y="66"/>
                </a:cubicBezTo>
                <a:cubicBezTo>
                  <a:pt x="39" y="53"/>
                  <a:pt x="19" y="30"/>
                  <a:pt x="1" y="5"/>
                </a:cubicBezTo>
                <a:cubicBezTo>
                  <a:pt x="0" y="4"/>
                  <a:pt x="1" y="1"/>
                  <a:pt x="1" y="0"/>
                </a:cubicBezTo>
                <a:cubicBezTo>
                  <a:pt x="3" y="1"/>
                  <a:pt x="5" y="1"/>
                  <a:pt x="6" y="2"/>
                </a:cubicBezTo>
                <a:cubicBezTo>
                  <a:pt x="16" y="13"/>
                  <a:pt x="25" y="25"/>
                  <a:pt x="35" y="36"/>
                </a:cubicBezTo>
                <a:cubicBezTo>
                  <a:pt x="48" y="49"/>
                  <a:pt x="63" y="60"/>
                  <a:pt x="81" y="66"/>
                </a:cubicBezTo>
                <a:cubicBezTo>
                  <a:pt x="83" y="66"/>
                  <a:pt x="84" y="67"/>
                  <a:pt x="86" y="68"/>
                </a:cubicBezTo>
                <a:cubicBezTo>
                  <a:pt x="86" y="69"/>
                  <a:pt x="85" y="70"/>
                  <a:pt x="85" y="7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577E3600-4F74-45A6-B685-D60F4CDDCB2C}"/>
              </a:ext>
            </a:extLst>
          </p:cNvPr>
          <p:cNvSpPr>
            <a:spLocks/>
          </p:cNvSpPr>
          <p:nvPr/>
        </p:nvSpPr>
        <p:spPr bwMode="auto">
          <a:xfrm>
            <a:off x="2678587" y="5765272"/>
            <a:ext cx="142875" cy="254000"/>
          </a:xfrm>
          <a:custGeom>
            <a:avLst/>
            <a:gdLst>
              <a:gd name="T0" fmla="*/ 14 w 27"/>
              <a:gd name="T1" fmla="*/ 0 h 48"/>
              <a:gd name="T2" fmla="*/ 20 w 27"/>
              <a:gd name="T3" fmla="*/ 12 h 48"/>
              <a:gd name="T4" fmla="*/ 23 w 27"/>
              <a:gd name="T5" fmla="*/ 18 h 48"/>
              <a:gd name="T6" fmla="*/ 24 w 27"/>
              <a:gd name="T7" fmla="*/ 25 h 48"/>
              <a:gd name="T8" fmla="*/ 27 w 27"/>
              <a:gd name="T9" fmla="*/ 38 h 48"/>
              <a:gd name="T10" fmla="*/ 11 w 27"/>
              <a:gd name="T11" fmla="*/ 40 h 48"/>
              <a:gd name="T12" fmla="*/ 4 w 27"/>
              <a:gd name="T13" fmla="*/ 39 h 48"/>
              <a:gd name="T14" fmla="*/ 0 w 27"/>
              <a:gd name="T15" fmla="*/ 38 h 48"/>
              <a:gd name="T16" fmla="*/ 1 w 27"/>
              <a:gd name="T17" fmla="*/ 33 h 48"/>
              <a:gd name="T18" fmla="*/ 14 w 27"/>
              <a:gd name="T1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48">
                <a:moveTo>
                  <a:pt x="14" y="0"/>
                </a:moveTo>
                <a:cubicBezTo>
                  <a:pt x="17" y="5"/>
                  <a:pt x="18" y="8"/>
                  <a:pt x="20" y="12"/>
                </a:cubicBezTo>
                <a:cubicBezTo>
                  <a:pt x="21" y="14"/>
                  <a:pt x="23" y="16"/>
                  <a:pt x="23" y="18"/>
                </a:cubicBezTo>
                <a:cubicBezTo>
                  <a:pt x="24" y="20"/>
                  <a:pt x="25" y="23"/>
                  <a:pt x="24" y="25"/>
                </a:cubicBezTo>
                <a:cubicBezTo>
                  <a:pt x="21" y="30"/>
                  <a:pt x="22" y="34"/>
                  <a:pt x="27" y="38"/>
                </a:cubicBezTo>
                <a:cubicBezTo>
                  <a:pt x="21" y="41"/>
                  <a:pt x="17" y="48"/>
                  <a:pt x="11" y="40"/>
                </a:cubicBezTo>
                <a:cubicBezTo>
                  <a:pt x="10" y="39"/>
                  <a:pt x="6" y="40"/>
                  <a:pt x="4" y="39"/>
                </a:cubicBezTo>
                <a:cubicBezTo>
                  <a:pt x="3" y="39"/>
                  <a:pt x="0" y="39"/>
                  <a:pt x="0" y="38"/>
                </a:cubicBezTo>
                <a:cubicBezTo>
                  <a:pt x="0" y="36"/>
                  <a:pt x="0" y="34"/>
                  <a:pt x="1" y="33"/>
                </a:cubicBezTo>
                <a:cubicBezTo>
                  <a:pt x="9" y="24"/>
                  <a:pt x="10" y="12"/>
                  <a:pt x="1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0F937A96-2AFC-4A08-9371-3377B3BCE20D}"/>
              </a:ext>
            </a:extLst>
          </p:cNvPr>
          <p:cNvSpPr>
            <a:spLocks/>
          </p:cNvSpPr>
          <p:nvPr/>
        </p:nvSpPr>
        <p:spPr bwMode="auto">
          <a:xfrm>
            <a:off x="5955187" y="5828772"/>
            <a:ext cx="196850" cy="215900"/>
          </a:xfrm>
          <a:custGeom>
            <a:avLst/>
            <a:gdLst>
              <a:gd name="T0" fmla="*/ 1 w 37"/>
              <a:gd name="T1" fmla="*/ 0 h 41"/>
              <a:gd name="T2" fmla="*/ 12 w 37"/>
              <a:gd name="T3" fmla="*/ 4 h 41"/>
              <a:gd name="T4" fmla="*/ 35 w 37"/>
              <a:gd name="T5" fmla="*/ 29 h 41"/>
              <a:gd name="T6" fmla="*/ 35 w 37"/>
              <a:gd name="T7" fmla="*/ 41 h 41"/>
              <a:gd name="T8" fmla="*/ 32 w 37"/>
              <a:gd name="T9" fmla="*/ 40 h 41"/>
              <a:gd name="T10" fmla="*/ 0 w 37"/>
              <a:gd name="T11" fmla="*/ 3 h 41"/>
              <a:gd name="T12" fmla="*/ 1 w 37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41">
                <a:moveTo>
                  <a:pt x="1" y="0"/>
                </a:moveTo>
                <a:cubicBezTo>
                  <a:pt x="5" y="1"/>
                  <a:pt x="9" y="2"/>
                  <a:pt x="12" y="4"/>
                </a:cubicBezTo>
                <a:cubicBezTo>
                  <a:pt x="20" y="12"/>
                  <a:pt x="28" y="20"/>
                  <a:pt x="35" y="29"/>
                </a:cubicBezTo>
                <a:cubicBezTo>
                  <a:pt x="37" y="32"/>
                  <a:pt x="35" y="37"/>
                  <a:pt x="35" y="41"/>
                </a:cubicBezTo>
                <a:cubicBezTo>
                  <a:pt x="33" y="40"/>
                  <a:pt x="32" y="40"/>
                  <a:pt x="32" y="40"/>
                </a:cubicBezTo>
                <a:cubicBezTo>
                  <a:pt x="22" y="27"/>
                  <a:pt x="11" y="15"/>
                  <a:pt x="0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FFAF12AD-50E9-49A3-9731-8CAEF3EAB269}"/>
              </a:ext>
            </a:extLst>
          </p:cNvPr>
          <p:cNvSpPr>
            <a:spLocks/>
          </p:cNvSpPr>
          <p:nvPr/>
        </p:nvSpPr>
        <p:spPr bwMode="auto">
          <a:xfrm>
            <a:off x="2683349" y="3468159"/>
            <a:ext cx="317500" cy="206375"/>
          </a:xfrm>
          <a:custGeom>
            <a:avLst/>
            <a:gdLst>
              <a:gd name="T0" fmla="*/ 3 w 60"/>
              <a:gd name="T1" fmla="*/ 0 h 39"/>
              <a:gd name="T2" fmla="*/ 6 w 60"/>
              <a:gd name="T3" fmla="*/ 3 h 39"/>
              <a:gd name="T4" fmla="*/ 56 w 60"/>
              <a:gd name="T5" fmla="*/ 33 h 39"/>
              <a:gd name="T6" fmla="*/ 60 w 60"/>
              <a:gd name="T7" fmla="*/ 37 h 39"/>
              <a:gd name="T8" fmla="*/ 54 w 60"/>
              <a:gd name="T9" fmla="*/ 39 h 39"/>
              <a:gd name="T10" fmla="*/ 2 w 60"/>
              <a:gd name="T11" fmla="*/ 6 h 39"/>
              <a:gd name="T12" fmla="*/ 0 w 60"/>
              <a:gd name="T13" fmla="*/ 2 h 39"/>
              <a:gd name="T14" fmla="*/ 3 w 60"/>
              <a:gd name="T15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" h="39">
                <a:moveTo>
                  <a:pt x="3" y="0"/>
                </a:moveTo>
                <a:cubicBezTo>
                  <a:pt x="4" y="1"/>
                  <a:pt x="6" y="2"/>
                  <a:pt x="6" y="3"/>
                </a:cubicBezTo>
                <a:cubicBezTo>
                  <a:pt x="20" y="18"/>
                  <a:pt x="36" y="28"/>
                  <a:pt x="56" y="33"/>
                </a:cubicBezTo>
                <a:cubicBezTo>
                  <a:pt x="57" y="34"/>
                  <a:pt x="59" y="36"/>
                  <a:pt x="60" y="37"/>
                </a:cubicBezTo>
                <a:cubicBezTo>
                  <a:pt x="58" y="37"/>
                  <a:pt x="56" y="39"/>
                  <a:pt x="54" y="39"/>
                </a:cubicBezTo>
                <a:cubicBezTo>
                  <a:pt x="34" y="33"/>
                  <a:pt x="16" y="22"/>
                  <a:pt x="2" y="6"/>
                </a:cubicBezTo>
                <a:cubicBezTo>
                  <a:pt x="1" y="5"/>
                  <a:pt x="0" y="4"/>
                  <a:pt x="0" y="2"/>
                </a:cubicBezTo>
                <a:cubicBezTo>
                  <a:pt x="0" y="1"/>
                  <a:pt x="2" y="1"/>
                  <a:pt x="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59E14DE8-6C24-4809-93E8-F6814983D0B5}"/>
              </a:ext>
            </a:extLst>
          </p:cNvPr>
          <p:cNvSpPr>
            <a:spLocks/>
          </p:cNvSpPr>
          <p:nvPr/>
        </p:nvSpPr>
        <p:spPr bwMode="auto">
          <a:xfrm>
            <a:off x="972024" y="2023534"/>
            <a:ext cx="215900" cy="217488"/>
          </a:xfrm>
          <a:custGeom>
            <a:avLst/>
            <a:gdLst>
              <a:gd name="T0" fmla="*/ 4 w 41"/>
              <a:gd name="T1" fmla="*/ 0 h 41"/>
              <a:gd name="T2" fmla="*/ 8 w 41"/>
              <a:gd name="T3" fmla="*/ 6 h 41"/>
              <a:gd name="T4" fmla="*/ 36 w 41"/>
              <a:gd name="T5" fmla="*/ 34 h 41"/>
              <a:gd name="T6" fmla="*/ 41 w 41"/>
              <a:gd name="T7" fmla="*/ 38 h 41"/>
              <a:gd name="T8" fmla="*/ 35 w 41"/>
              <a:gd name="T9" fmla="*/ 41 h 41"/>
              <a:gd name="T10" fmla="*/ 2 w 41"/>
              <a:gd name="T11" fmla="*/ 2 h 41"/>
              <a:gd name="T12" fmla="*/ 4 w 41"/>
              <a:gd name="T13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41">
                <a:moveTo>
                  <a:pt x="4" y="0"/>
                </a:moveTo>
                <a:cubicBezTo>
                  <a:pt x="5" y="2"/>
                  <a:pt x="8" y="4"/>
                  <a:pt x="8" y="6"/>
                </a:cubicBezTo>
                <a:cubicBezTo>
                  <a:pt x="11" y="25"/>
                  <a:pt x="17" y="32"/>
                  <a:pt x="36" y="34"/>
                </a:cubicBezTo>
                <a:cubicBezTo>
                  <a:pt x="38" y="35"/>
                  <a:pt x="39" y="37"/>
                  <a:pt x="41" y="38"/>
                </a:cubicBezTo>
                <a:cubicBezTo>
                  <a:pt x="39" y="39"/>
                  <a:pt x="37" y="41"/>
                  <a:pt x="35" y="41"/>
                </a:cubicBezTo>
                <a:cubicBezTo>
                  <a:pt x="15" y="41"/>
                  <a:pt x="0" y="24"/>
                  <a:pt x="2" y="2"/>
                </a:cubicBezTo>
                <a:cubicBezTo>
                  <a:pt x="2" y="2"/>
                  <a:pt x="3" y="1"/>
                  <a:pt x="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7" name="Freeform 44">
            <a:extLst>
              <a:ext uri="{FF2B5EF4-FFF2-40B4-BE49-F238E27FC236}">
                <a16:creationId xmlns:a16="http://schemas.microsoft.com/office/drawing/2014/main" id="{4D3A7F09-58C5-4100-A554-8EA94CC6B4AC}"/>
              </a:ext>
            </a:extLst>
          </p:cNvPr>
          <p:cNvSpPr>
            <a:spLocks/>
          </p:cNvSpPr>
          <p:nvPr/>
        </p:nvSpPr>
        <p:spPr bwMode="auto">
          <a:xfrm>
            <a:off x="2762724" y="3345922"/>
            <a:ext cx="276225" cy="190500"/>
          </a:xfrm>
          <a:custGeom>
            <a:avLst/>
            <a:gdLst>
              <a:gd name="T0" fmla="*/ 51 w 52"/>
              <a:gd name="T1" fmla="*/ 36 h 36"/>
              <a:gd name="T2" fmla="*/ 45 w 52"/>
              <a:gd name="T3" fmla="*/ 36 h 36"/>
              <a:gd name="T4" fmla="*/ 5 w 52"/>
              <a:gd name="T5" fmla="*/ 11 h 36"/>
              <a:gd name="T6" fmla="*/ 2 w 52"/>
              <a:gd name="T7" fmla="*/ 7 h 36"/>
              <a:gd name="T8" fmla="*/ 0 w 52"/>
              <a:gd name="T9" fmla="*/ 0 h 36"/>
              <a:gd name="T10" fmla="*/ 7 w 52"/>
              <a:gd name="T11" fmla="*/ 3 h 36"/>
              <a:gd name="T12" fmla="*/ 18 w 52"/>
              <a:gd name="T13" fmla="*/ 14 h 36"/>
              <a:gd name="T14" fmla="*/ 46 w 52"/>
              <a:gd name="T15" fmla="*/ 30 h 36"/>
              <a:gd name="T16" fmla="*/ 52 w 52"/>
              <a:gd name="T17" fmla="*/ 33 h 36"/>
              <a:gd name="T18" fmla="*/ 51 w 52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36">
                <a:moveTo>
                  <a:pt x="51" y="36"/>
                </a:moveTo>
                <a:cubicBezTo>
                  <a:pt x="49" y="36"/>
                  <a:pt x="47" y="36"/>
                  <a:pt x="45" y="36"/>
                </a:cubicBezTo>
                <a:cubicBezTo>
                  <a:pt x="30" y="31"/>
                  <a:pt x="16" y="22"/>
                  <a:pt x="5" y="11"/>
                </a:cubicBezTo>
                <a:cubicBezTo>
                  <a:pt x="4" y="9"/>
                  <a:pt x="3" y="8"/>
                  <a:pt x="2" y="7"/>
                </a:cubicBezTo>
                <a:cubicBezTo>
                  <a:pt x="1" y="4"/>
                  <a:pt x="1" y="2"/>
                  <a:pt x="0" y="0"/>
                </a:cubicBezTo>
                <a:cubicBezTo>
                  <a:pt x="2" y="1"/>
                  <a:pt x="5" y="1"/>
                  <a:pt x="7" y="3"/>
                </a:cubicBezTo>
                <a:cubicBezTo>
                  <a:pt x="11" y="6"/>
                  <a:pt x="14" y="11"/>
                  <a:pt x="18" y="14"/>
                </a:cubicBezTo>
                <a:cubicBezTo>
                  <a:pt x="27" y="20"/>
                  <a:pt x="37" y="25"/>
                  <a:pt x="46" y="30"/>
                </a:cubicBezTo>
                <a:cubicBezTo>
                  <a:pt x="48" y="31"/>
                  <a:pt x="50" y="32"/>
                  <a:pt x="52" y="33"/>
                </a:cubicBezTo>
                <a:cubicBezTo>
                  <a:pt x="51" y="34"/>
                  <a:pt x="51" y="35"/>
                  <a:pt x="51" y="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4E14471D-A2BB-4D74-9859-4D40EFD0EEC2}"/>
              </a:ext>
            </a:extLst>
          </p:cNvPr>
          <p:cNvSpPr>
            <a:spLocks/>
          </p:cNvSpPr>
          <p:nvPr/>
        </p:nvSpPr>
        <p:spPr bwMode="auto">
          <a:xfrm>
            <a:off x="6061549" y="5822422"/>
            <a:ext cx="169863" cy="142875"/>
          </a:xfrm>
          <a:custGeom>
            <a:avLst/>
            <a:gdLst>
              <a:gd name="T0" fmla="*/ 32 w 32"/>
              <a:gd name="T1" fmla="*/ 24 h 27"/>
              <a:gd name="T2" fmla="*/ 22 w 32"/>
              <a:gd name="T3" fmla="*/ 27 h 27"/>
              <a:gd name="T4" fmla="*/ 0 w 32"/>
              <a:gd name="T5" fmla="*/ 6 h 27"/>
              <a:gd name="T6" fmla="*/ 11 w 32"/>
              <a:gd name="T7" fmla="*/ 5 h 27"/>
              <a:gd name="T8" fmla="*/ 32 w 32"/>
              <a:gd name="T9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7">
                <a:moveTo>
                  <a:pt x="32" y="24"/>
                </a:moveTo>
                <a:cubicBezTo>
                  <a:pt x="28" y="25"/>
                  <a:pt x="25" y="26"/>
                  <a:pt x="22" y="27"/>
                </a:cubicBezTo>
                <a:cubicBezTo>
                  <a:pt x="15" y="20"/>
                  <a:pt x="7" y="13"/>
                  <a:pt x="0" y="6"/>
                </a:cubicBezTo>
                <a:cubicBezTo>
                  <a:pt x="3" y="0"/>
                  <a:pt x="7" y="2"/>
                  <a:pt x="11" y="5"/>
                </a:cubicBezTo>
                <a:cubicBezTo>
                  <a:pt x="18" y="10"/>
                  <a:pt x="24" y="17"/>
                  <a:pt x="32" y="2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6E7E5CBF-2EA4-467B-82AD-B2B0090C56EB}"/>
              </a:ext>
            </a:extLst>
          </p:cNvPr>
          <p:cNvSpPr>
            <a:spLocks/>
          </p:cNvSpPr>
          <p:nvPr/>
        </p:nvSpPr>
        <p:spPr bwMode="auto">
          <a:xfrm>
            <a:off x="8636474" y="5250922"/>
            <a:ext cx="173038" cy="185738"/>
          </a:xfrm>
          <a:custGeom>
            <a:avLst/>
            <a:gdLst>
              <a:gd name="T0" fmla="*/ 17 w 33"/>
              <a:gd name="T1" fmla="*/ 35 h 35"/>
              <a:gd name="T2" fmla="*/ 0 w 33"/>
              <a:gd name="T3" fmla="*/ 19 h 35"/>
              <a:gd name="T4" fmla="*/ 17 w 33"/>
              <a:gd name="T5" fmla="*/ 0 h 35"/>
              <a:gd name="T6" fmla="*/ 33 w 33"/>
              <a:gd name="T7" fmla="*/ 18 h 35"/>
              <a:gd name="T8" fmla="*/ 17 w 33"/>
              <a:gd name="T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5">
                <a:moveTo>
                  <a:pt x="17" y="35"/>
                </a:moveTo>
                <a:cubicBezTo>
                  <a:pt x="16" y="25"/>
                  <a:pt x="12" y="19"/>
                  <a:pt x="0" y="19"/>
                </a:cubicBezTo>
                <a:cubicBezTo>
                  <a:pt x="11" y="17"/>
                  <a:pt x="16" y="11"/>
                  <a:pt x="17" y="0"/>
                </a:cubicBezTo>
                <a:cubicBezTo>
                  <a:pt x="19" y="9"/>
                  <a:pt x="21" y="18"/>
                  <a:pt x="33" y="18"/>
                </a:cubicBezTo>
                <a:cubicBezTo>
                  <a:pt x="22" y="19"/>
                  <a:pt x="18" y="25"/>
                  <a:pt x="17" y="3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96A3822C-B0DA-486E-843A-124596272DC7}"/>
              </a:ext>
            </a:extLst>
          </p:cNvPr>
          <p:cNvSpPr>
            <a:spLocks/>
          </p:cNvSpPr>
          <p:nvPr/>
        </p:nvSpPr>
        <p:spPr bwMode="auto">
          <a:xfrm>
            <a:off x="940274" y="1933047"/>
            <a:ext cx="104775" cy="74613"/>
          </a:xfrm>
          <a:custGeom>
            <a:avLst/>
            <a:gdLst>
              <a:gd name="T0" fmla="*/ 18 w 20"/>
              <a:gd name="T1" fmla="*/ 14 h 14"/>
              <a:gd name="T2" fmla="*/ 0 w 20"/>
              <a:gd name="T3" fmla="*/ 14 h 14"/>
              <a:gd name="T4" fmla="*/ 11 w 20"/>
              <a:gd name="T5" fmla="*/ 0 h 14"/>
              <a:gd name="T6" fmla="*/ 20 w 20"/>
              <a:gd name="T7" fmla="*/ 13 h 14"/>
              <a:gd name="T8" fmla="*/ 18 w 20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4">
                <a:moveTo>
                  <a:pt x="18" y="14"/>
                </a:moveTo>
                <a:cubicBezTo>
                  <a:pt x="13" y="14"/>
                  <a:pt x="8" y="14"/>
                  <a:pt x="0" y="14"/>
                </a:cubicBezTo>
                <a:cubicBezTo>
                  <a:pt x="6" y="9"/>
                  <a:pt x="2" y="0"/>
                  <a:pt x="11" y="0"/>
                </a:cubicBezTo>
                <a:cubicBezTo>
                  <a:pt x="20" y="0"/>
                  <a:pt x="15" y="9"/>
                  <a:pt x="20" y="13"/>
                </a:cubicBezTo>
                <a:cubicBezTo>
                  <a:pt x="19" y="13"/>
                  <a:pt x="19" y="13"/>
                  <a:pt x="18" y="1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1" name="Freeform 48">
            <a:extLst>
              <a:ext uri="{FF2B5EF4-FFF2-40B4-BE49-F238E27FC236}">
                <a16:creationId xmlns:a16="http://schemas.microsoft.com/office/drawing/2014/main" id="{ED6C11D8-01D0-4931-857F-D5FA75B5805C}"/>
              </a:ext>
            </a:extLst>
          </p:cNvPr>
          <p:cNvSpPr>
            <a:spLocks/>
          </p:cNvSpPr>
          <p:nvPr/>
        </p:nvSpPr>
        <p:spPr bwMode="auto">
          <a:xfrm>
            <a:off x="2494437" y="6024034"/>
            <a:ext cx="73025" cy="106363"/>
          </a:xfrm>
          <a:custGeom>
            <a:avLst/>
            <a:gdLst>
              <a:gd name="T0" fmla="*/ 6 w 14"/>
              <a:gd name="T1" fmla="*/ 19 h 20"/>
              <a:gd name="T2" fmla="*/ 2 w 14"/>
              <a:gd name="T3" fmla="*/ 10 h 20"/>
              <a:gd name="T4" fmla="*/ 1 w 14"/>
              <a:gd name="T5" fmla="*/ 2 h 20"/>
              <a:gd name="T6" fmla="*/ 10 w 14"/>
              <a:gd name="T7" fmla="*/ 1 h 20"/>
              <a:gd name="T8" fmla="*/ 14 w 14"/>
              <a:gd name="T9" fmla="*/ 8 h 20"/>
              <a:gd name="T10" fmla="*/ 8 w 14"/>
              <a:gd name="T11" fmla="*/ 20 h 20"/>
              <a:gd name="T12" fmla="*/ 6 w 14"/>
              <a:gd name="T13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0">
                <a:moveTo>
                  <a:pt x="6" y="19"/>
                </a:moveTo>
                <a:cubicBezTo>
                  <a:pt x="4" y="16"/>
                  <a:pt x="3" y="13"/>
                  <a:pt x="2" y="10"/>
                </a:cubicBezTo>
                <a:cubicBezTo>
                  <a:pt x="1" y="7"/>
                  <a:pt x="0" y="3"/>
                  <a:pt x="1" y="2"/>
                </a:cubicBezTo>
                <a:cubicBezTo>
                  <a:pt x="3" y="1"/>
                  <a:pt x="7" y="0"/>
                  <a:pt x="10" y="1"/>
                </a:cubicBezTo>
                <a:cubicBezTo>
                  <a:pt x="12" y="1"/>
                  <a:pt x="14" y="6"/>
                  <a:pt x="14" y="8"/>
                </a:cubicBezTo>
                <a:cubicBezTo>
                  <a:pt x="13" y="12"/>
                  <a:pt x="10" y="16"/>
                  <a:pt x="8" y="20"/>
                </a:cubicBezTo>
                <a:cubicBezTo>
                  <a:pt x="7" y="20"/>
                  <a:pt x="6" y="19"/>
                  <a:pt x="6" y="1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2" name="Freeform 49">
            <a:extLst>
              <a:ext uri="{FF2B5EF4-FFF2-40B4-BE49-F238E27FC236}">
                <a16:creationId xmlns:a16="http://schemas.microsoft.com/office/drawing/2014/main" id="{C0384475-9E41-4766-84D0-8EF8439CB2C3}"/>
              </a:ext>
            </a:extLst>
          </p:cNvPr>
          <p:cNvSpPr>
            <a:spLocks/>
          </p:cNvSpPr>
          <p:nvPr/>
        </p:nvSpPr>
        <p:spPr bwMode="auto">
          <a:xfrm>
            <a:off x="8809512" y="5511272"/>
            <a:ext cx="79375" cy="88900"/>
          </a:xfrm>
          <a:custGeom>
            <a:avLst/>
            <a:gdLst>
              <a:gd name="T0" fmla="*/ 0 w 15"/>
              <a:gd name="T1" fmla="*/ 9 h 17"/>
              <a:gd name="T2" fmla="*/ 7 w 15"/>
              <a:gd name="T3" fmla="*/ 0 h 17"/>
              <a:gd name="T4" fmla="*/ 15 w 15"/>
              <a:gd name="T5" fmla="*/ 9 h 17"/>
              <a:gd name="T6" fmla="*/ 7 w 15"/>
              <a:gd name="T7" fmla="*/ 17 h 17"/>
              <a:gd name="T8" fmla="*/ 0 w 15"/>
              <a:gd name="T9" fmla="*/ 9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7">
                <a:moveTo>
                  <a:pt x="0" y="9"/>
                </a:moveTo>
                <a:cubicBezTo>
                  <a:pt x="2" y="6"/>
                  <a:pt x="5" y="3"/>
                  <a:pt x="7" y="0"/>
                </a:cubicBezTo>
                <a:cubicBezTo>
                  <a:pt x="10" y="3"/>
                  <a:pt x="13" y="6"/>
                  <a:pt x="15" y="9"/>
                </a:cubicBezTo>
                <a:cubicBezTo>
                  <a:pt x="12" y="11"/>
                  <a:pt x="9" y="14"/>
                  <a:pt x="7" y="17"/>
                </a:cubicBezTo>
                <a:cubicBezTo>
                  <a:pt x="5" y="15"/>
                  <a:pt x="3" y="11"/>
                  <a:pt x="0" y="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3" name="Freeform 50">
            <a:extLst>
              <a:ext uri="{FF2B5EF4-FFF2-40B4-BE49-F238E27FC236}">
                <a16:creationId xmlns:a16="http://schemas.microsoft.com/office/drawing/2014/main" id="{E4D9AA8C-8168-4C72-84E8-10DBE115BFBA}"/>
              </a:ext>
            </a:extLst>
          </p:cNvPr>
          <p:cNvSpPr>
            <a:spLocks/>
          </p:cNvSpPr>
          <p:nvPr/>
        </p:nvSpPr>
        <p:spPr bwMode="auto">
          <a:xfrm>
            <a:off x="7769699" y="6235172"/>
            <a:ext cx="73025" cy="58738"/>
          </a:xfrm>
          <a:custGeom>
            <a:avLst/>
            <a:gdLst>
              <a:gd name="T0" fmla="*/ 5 w 14"/>
              <a:gd name="T1" fmla="*/ 0 h 11"/>
              <a:gd name="T2" fmla="*/ 14 w 14"/>
              <a:gd name="T3" fmla="*/ 6 h 11"/>
              <a:gd name="T4" fmla="*/ 6 w 14"/>
              <a:gd name="T5" fmla="*/ 11 h 11"/>
              <a:gd name="T6" fmla="*/ 0 w 14"/>
              <a:gd name="T7" fmla="*/ 5 h 11"/>
              <a:gd name="T8" fmla="*/ 1 w 14"/>
              <a:gd name="T9" fmla="*/ 8 h 11"/>
              <a:gd name="T10" fmla="*/ 9 w 14"/>
              <a:gd name="T11" fmla="*/ 2 h 11"/>
              <a:gd name="T12" fmla="*/ 5 w 14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1">
                <a:moveTo>
                  <a:pt x="5" y="0"/>
                </a:moveTo>
                <a:cubicBezTo>
                  <a:pt x="8" y="2"/>
                  <a:pt x="11" y="4"/>
                  <a:pt x="14" y="6"/>
                </a:cubicBezTo>
                <a:cubicBezTo>
                  <a:pt x="11" y="7"/>
                  <a:pt x="9" y="9"/>
                  <a:pt x="6" y="11"/>
                </a:cubicBezTo>
                <a:cubicBezTo>
                  <a:pt x="4" y="10"/>
                  <a:pt x="2" y="7"/>
                  <a:pt x="0" y="5"/>
                </a:cubicBezTo>
                <a:cubicBezTo>
                  <a:pt x="0" y="6"/>
                  <a:pt x="1" y="7"/>
                  <a:pt x="1" y="8"/>
                </a:cubicBezTo>
                <a:cubicBezTo>
                  <a:pt x="4" y="6"/>
                  <a:pt x="6" y="4"/>
                  <a:pt x="9" y="2"/>
                </a:cubicBezTo>
                <a:cubicBezTo>
                  <a:pt x="8" y="1"/>
                  <a:pt x="7" y="0"/>
                  <a:pt x="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BF2A032B-C349-45BE-AFC9-2EB8F19AAABD}"/>
              </a:ext>
            </a:extLst>
          </p:cNvPr>
          <p:cNvSpPr>
            <a:spLocks/>
          </p:cNvSpPr>
          <p:nvPr/>
        </p:nvSpPr>
        <p:spPr bwMode="auto">
          <a:xfrm>
            <a:off x="8239599" y="3817409"/>
            <a:ext cx="74613" cy="153988"/>
          </a:xfrm>
          <a:custGeom>
            <a:avLst/>
            <a:gdLst>
              <a:gd name="T0" fmla="*/ 0 w 14"/>
              <a:gd name="T1" fmla="*/ 29 h 29"/>
              <a:gd name="T2" fmla="*/ 0 w 14"/>
              <a:gd name="T3" fmla="*/ 0 h 29"/>
              <a:gd name="T4" fmla="*/ 14 w 14"/>
              <a:gd name="T5" fmla="*/ 14 h 29"/>
              <a:gd name="T6" fmla="*/ 0 w 14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29">
                <a:moveTo>
                  <a:pt x="0" y="29"/>
                </a:moveTo>
                <a:cubicBezTo>
                  <a:pt x="0" y="19"/>
                  <a:pt x="0" y="10"/>
                  <a:pt x="0" y="0"/>
                </a:cubicBezTo>
                <a:cubicBezTo>
                  <a:pt x="9" y="2"/>
                  <a:pt x="14" y="7"/>
                  <a:pt x="14" y="14"/>
                </a:cubicBezTo>
                <a:cubicBezTo>
                  <a:pt x="14" y="21"/>
                  <a:pt x="9" y="26"/>
                  <a:pt x="0" y="2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A541F608-277F-4002-A630-6FAF9C813536}"/>
              </a:ext>
            </a:extLst>
          </p:cNvPr>
          <p:cNvSpPr>
            <a:spLocks/>
          </p:cNvSpPr>
          <p:nvPr/>
        </p:nvSpPr>
        <p:spPr bwMode="auto">
          <a:xfrm>
            <a:off x="8117362" y="3568172"/>
            <a:ext cx="69850" cy="133350"/>
          </a:xfrm>
          <a:custGeom>
            <a:avLst/>
            <a:gdLst>
              <a:gd name="T0" fmla="*/ 13 w 13"/>
              <a:gd name="T1" fmla="*/ 0 h 25"/>
              <a:gd name="T2" fmla="*/ 13 w 13"/>
              <a:gd name="T3" fmla="*/ 25 h 25"/>
              <a:gd name="T4" fmla="*/ 1 w 13"/>
              <a:gd name="T5" fmla="*/ 14 h 25"/>
              <a:gd name="T6" fmla="*/ 13 w 13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5">
                <a:moveTo>
                  <a:pt x="13" y="0"/>
                </a:moveTo>
                <a:cubicBezTo>
                  <a:pt x="13" y="8"/>
                  <a:pt x="13" y="16"/>
                  <a:pt x="13" y="25"/>
                </a:cubicBezTo>
                <a:cubicBezTo>
                  <a:pt x="7" y="23"/>
                  <a:pt x="2" y="21"/>
                  <a:pt x="1" y="14"/>
                </a:cubicBezTo>
                <a:cubicBezTo>
                  <a:pt x="0" y="7"/>
                  <a:pt x="3" y="3"/>
                  <a:pt x="1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F8EC45B6-00C5-4D0B-B161-F0CB892BC292}"/>
              </a:ext>
            </a:extLst>
          </p:cNvPr>
          <p:cNvSpPr>
            <a:spLocks/>
          </p:cNvSpPr>
          <p:nvPr/>
        </p:nvSpPr>
        <p:spPr bwMode="auto">
          <a:xfrm>
            <a:off x="1019649" y="1483784"/>
            <a:ext cx="52388" cy="111125"/>
          </a:xfrm>
          <a:custGeom>
            <a:avLst/>
            <a:gdLst>
              <a:gd name="T0" fmla="*/ 0 w 10"/>
              <a:gd name="T1" fmla="*/ 21 h 21"/>
              <a:gd name="T2" fmla="*/ 0 w 10"/>
              <a:gd name="T3" fmla="*/ 0 h 21"/>
              <a:gd name="T4" fmla="*/ 10 w 10"/>
              <a:gd name="T5" fmla="*/ 11 h 21"/>
              <a:gd name="T6" fmla="*/ 0 w 10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21">
                <a:moveTo>
                  <a:pt x="0" y="21"/>
                </a:moveTo>
                <a:cubicBezTo>
                  <a:pt x="0" y="14"/>
                  <a:pt x="0" y="7"/>
                  <a:pt x="0" y="0"/>
                </a:cubicBezTo>
                <a:cubicBezTo>
                  <a:pt x="5" y="2"/>
                  <a:pt x="10" y="3"/>
                  <a:pt x="10" y="11"/>
                </a:cubicBezTo>
                <a:cubicBezTo>
                  <a:pt x="9" y="16"/>
                  <a:pt x="8" y="21"/>
                  <a:pt x="0" y="2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7" name="Freeform 54">
            <a:extLst>
              <a:ext uri="{FF2B5EF4-FFF2-40B4-BE49-F238E27FC236}">
                <a16:creationId xmlns:a16="http://schemas.microsoft.com/office/drawing/2014/main" id="{54E99F53-C016-410A-96D2-847347B56475}"/>
              </a:ext>
            </a:extLst>
          </p:cNvPr>
          <p:cNvSpPr>
            <a:spLocks/>
          </p:cNvSpPr>
          <p:nvPr/>
        </p:nvSpPr>
        <p:spPr bwMode="auto">
          <a:xfrm>
            <a:off x="929162" y="1293284"/>
            <a:ext cx="47625" cy="95250"/>
          </a:xfrm>
          <a:custGeom>
            <a:avLst/>
            <a:gdLst>
              <a:gd name="T0" fmla="*/ 9 w 9"/>
              <a:gd name="T1" fmla="*/ 18 h 18"/>
              <a:gd name="T2" fmla="*/ 0 w 9"/>
              <a:gd name="T3" fmla="*/ 9 h 18"/>
              <a:gd name="T4" fmla="*/ 9 w 9"/>
              <a:gd name="T5" fmla="*/ 0 h 18"/>
              <a:gd name="T6" fmla="*/ 9 w 9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18">
                <a:moveTo>
                  <a:pt x="9" y="18"/>
                </a:moveTo>
                <a:cubicBezTo>
                  <a:pt x="2" y="17"/>
                  <a:pt x="0" y="13"/>
                  <a:pt x="0" y="9"/>
                </a:cubicBezTo>
                <a:cubicBezTo>
                  <a:pt x="0" y="4"/>
                  <a:pt x="3" y="1"/>
                  <a:pt x="9" y="0"/>
                </a:cubicBezTo>
                <a:cubicBezTo>
                  <a:pt x="9" y="6"/>
                  <a:pt x="9" y="12"/>
                  <a:pt x="9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8" name="Freeform 55">
            <a:extLst>
              <a:ext uri="{FF2B5EF4-FFF2-40B4-BE49-F238E27FC236}">
                <a16:creationId xmlns:a16="http://schemas.microsoft.com/office/drawing/2014/main" id="{FD99F995-0B39-4F10-B35E-EA72EDE6B670}"/>
              </a:ext>
            </a:extLst>
          </p:cNvPr>
          <p:cNvSpPr>
            <a:spLocks/>
          </p:cNvSpPr>
          <p:nvPr/>
        </p:nvSpPr>
        <p:spPr bwMode="auto">
          <a:xfrm>
            <a:off x="4645499" y="3965047"/>
            <a:ext cx="47625" cy="106363"/>
          </a:xfrm>
          <a:custGeom>
            <a:avLst/>
            <a:gdLst>
              <a:gd name="T0" fmla="*/ 0 w 9"/>
              <a:gd name="T1" fmla="*/ 20 h 20"/>
              <a:gd name="T2" fmla="*/ 0 w 9"/>
              <a:gd name="T3" fmla="*/ 0 h 20"/>
              <a:gd name="T4" fmla="*/ 9 w 9"/>
              <a:gd name="T5" fmla="*/ 10 h 20"/>
              <a:gd name="T6" fmla="*/ 0 w 9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5" y="2"/>
                  <a:pt x="9" y="4"/>
                  <a:pt x="9" y="10"/>
                </a:cubicBezTo>
                <a:cubicBezTo>
                  <a:pt x="9" y="15"/>
                  <a:pt x="6" y="18"/>
                  <a:pt x="0" y="2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9" name="Freeform 56">
            <a:extLst>
              <a:ext uri="{FF2B5EF4-FFF2-40B4-BE49-F238E27FC236}">
                <a16:creationId xmlns:a16="http://schemas.microsoft.com/office/drawing/2014/main" id="{988EDDE7-03D8-4C42-9E26-A5DC6C9A1A58}"/>
              </a:ext>
            </a:extLst>
          </p:cNvPr>
          <p:cNvSpPr>
            <a:spLocks/>
          </p:cNvSpPr>
          <p:nvPr/>
        </p:nvSpPr>
        <p:spPr bwMode="auto">
          <a:xfrm>
            <a:off x="4570887" y="3801534"/>
            <a:ext cx="36513" cy="90488"/>
          </a:xfrm>
          <a:custGeom>
            <a:avLst/>
            <a:gdLst>
              <a:gd name="T0" fmla="*/ 7 w 7"/>
              <a:gd name="T1" fmla="*/ 1 h 17"/>
              <a:gd name="T2" fmla="*/ 7 w 7"/>
              <a:gd name="T3" fmla="*/ 16 h 17"/>
              <a:gd name="T4" fmla="*/ 5 w 7"/>
              <a:gd name="T5" fmla="*/ 17 h 17"/>
              <a:gd name="T6" fmla="*/ 0 w 7"/>
              <a:gd name="T7" fmla="*/ 8 h 17"/>
              <a:gd name="T8" fmla="*/ 5 w 7"/>
              <a:gd name="T9" fmla="*/ 0 h 17"/>
              <a:gd name="T10" fmla="*/ 7 w 7"/>
              <a:gd name="T11" fmla="*/ 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17">
                <a:moveTo>
                  <a:pt x="7" y="1"/>
                </a:moveTo>
                <a:cubicBezTo>
                  <a:pt x="7" y="6"/>
                  <a:pt x="7" y="11"/>
                  <a:pt x="7" y="16"/>
                </a:cubicBezTo>
                <a:cubicBezTo>
                  <a:pt x="7" y="16"/>
                  <a:pt x="6" y="17"/>
                  <a:pt x="5" y="17"/>
                </a:cubicBezTo>
                <a:cubicBezTo>
                  <a:pt x="4" y="14"/>
                  <a:pt x="0" y="11"/>
                  <a:pt x="0" y="8"/>
                </a:cubicBezTo>
                <a:cubicBezTo>
                  <a:pt x="0" y="5"/>
                  <a:pt x="3" y="2"/>
                  <a:pt x="5" y="0"/>
                </a:cubicBezTo>
                <a:cubicBezTo>
                  <a:pt x="6" y="0"/>
                  <a:pt x="7" y="0"/>
                  <a:pt x="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0" name="Freeform 57">
            <a:extLst>
              <a:ext uri="{FF2B5EF4-FFF2-40B4-BE49-F238E27FC236}">
                <a16:creationId xmlns:a16="http://schemas.microsoft.com/office/drawing/2014/main" id="{CF9DBF44-4040-4E36-8856-2CF349F8CF2B}"/>
              </a:ext>
            </a:extLst>
          </p:cNvPr>
          <p:cNvSpPr>
            <a:spLocks noEditPoints="1"/>
          </p:cNvSpPr>
          <p:nvPr/>
        </p:nvSpPr>
        <p:spPr bwMode="auto">
          <a:xfrm>
            <a:off x="8053862" y="5536672"/>
            <a:ext cx="365125" cy="650875"/>
          </a:xfrm>
          <a:custGeom>
            <a:avLst/>
            <a:gdLst>
              <a:gd name="T0" fmla="*/ 39 w 69"/>
              <a:gd name="T1" fmla="*/ 109 h 123"/>
              <a:gd name="T2" fmla="*/ 38 w 69"/>
              <a:gd name="T3" fmla="*/ 119 h 123"/>
              <a:gd name="T4" fmla="*/ 35 w 69"/>
              <a:gd name="T5" fmla="*/ 122 h 123"/>
              <a:gd name="T6" fmla="*/ 31 w 69"/>
              <a:gd name="T7" fmla="*/ 119 h 123"/>
              <a:gd name="T8" fmla="*/ 30 w 69"/>
              <a:gd name="T9" fmla="*/ 110 h 123"/>
              <a:gd name="T10" fmla="*/ 17 w 69"/>
              <a:gd name="T11" fmla="*/ 105 h 123"/>
              <a:gd name="T12" fmla="*/ 1 w 69"/>
              <a:gd name="T13" fmla="*/ 85 h 123"/>
              <a:gd name="T14" fmla="*/ 6 w 69"/>
              <a:gd name="T15" fmla="*/ 75 h 123"/>
              <a:gd name="T16" fmla="*/ 17 w 69"/>
              <a:gd name="T17" fmla="*/ 80 h 123"/>
              <a:gd name="T18" fmla="*/ 30 w 69"/>
              <a:gd name="T19" fmla="*/ 95 h 123"/>
              <a:gd name="T20" fmla="*/ 30 w 69"/>
              <a:gd name="T21" fmla="*/ 66 h 123"/>
              <a:gd name="T22" fmla="*/ 3 w 69"/>
              <a:gd name="T23" fmla="*/ 35 h 123"/>
              <a:gd name="T24" fmla="*/ 28 w 69"/>
              <a:gd name="T25" fmla="*/ 12 h 123"/>
              <a:gd name="T26" fmla="*/ 35 w 69"/>
              <a:gd name="T27" fmla="*/ 0 h 123"/>
              <a:gd name="T28" fmla="*/ 41 w 69"/>
              <a:gd name="T29" fmla="*/ 12 h 123"/>
              <a:gd name="T30" fmla="*/ 63 w 69"/>
              <a:gd name="T31" fmla="*/ 27 h 123"/>
              <a:gd name="T32" fmla="*/ 65 w 69"/>
              <a:gd name="T33" fmla="*/ 33 h 123"/>
              <a:gd name="T34" fmla="*/ 60 w 69"/>
              <a:gd name="T35" fmla="*/ 41 h 123"/>
              <a:gd name="T36" fmla="*/ 50 w 69"/>
              <a:gd name="T37" fmla="*/ 37 h 123"/>
              <a:gd name="T38" fmla="*/ 39 w 69"/>
              <a:gd name="T39" fmla="*/ 25 h 123"/>
              <a:gd name="T40" fmla="*/ 39 w 69"/>
              <a:gd name="T41" fmla="*/ 49 h 123"/>
              <a:gd name="T42" fmla="*/ 42 w 69"/>
              <a:gd name="T43" fmla="*/ 52 h 123"/>
              <a:gd name="T44" fmla="*/ 48 w 69"/>
              <a:gd name="T45" fmla="*/ 54 h 123"/>
              <a:gd name="T46" fmla="*/ 68 w 69"/>
              <a:gd name="T47" fmla="*/ 80 h 123"/>
              <a:gd name="T48" fmla="*/ 47 w 69"/>
              <a:gd name="T49" fmla="*/ 107 h 123"/>
              <a:gd name="T50" fmla="*/ 39 w 69"/>
              <a:gd name="T51" fmla="*/ 109 h 123"/>
              <a:gd name="T52" fmla="*/ 39 w 69"/>
              <a:gd name="T53" fmla="*/ 69 h 123"/>
              <a:gd name="T54" fmla="*/ 39 w 69"/>
              <a:gd name="T55" fmla="*/ 96 h 123"/>
              <a:gd name="T56" fmla="*/ 53 w 69"/>
              <a:gd name="T57" fmla="*/ 82 h 123"/>
              <a:gd name="T58" fmla="*/ 39 w 69"/>
              <a:gd name="T59" fmla="*/ 69 h 123"/>
              <a:gd name="T60" fmla="*/ 30 w 69"/>
              <a:gd name="T61" fmla="*/ 49 h 123"/>
              <a:gd name="T62" fmla="*/ 30 w 69"/>
              <a:gd name="T63" fmla="*/ 25 h 123"/>
              <a:gd name="T64" fmla="*/ 19 w 69"/>
              <a:gd name="T65" fmla="*/ 37 h 123"/>
              <a:gd name="T66" fmla="*/ 30 w 69"/>
              <a:gd name="T67" fmla="*/ 49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9" h="123">
                <a:moveTo>
                  <a:pt x="39" y="109"/>
                </a:moveTo>
                <a:cubicBezTo>
                  <a:pt x="39" y="113"/>
                  <a:pt x="39" y="116"/>
                  <a:pt x="38" y="119"/>
                </a:cubicBezTo>
                <a:cubicBezTo>
                  <a:pt x="38" y="120"/>
                  <a:pt x="36" y="123"/>
                  <a:pt x="35" y="122"/>
                </a:cubicBezTo>
                <a:cubicBezTo>
                  <a:pt x="34" y="122"/>
                  <a:pt x="31" y="120"/>
                  <a:pt x="31" y="119"/>
                </a:cubicBezTo>
                <a:cubicBezTo>
                  <a:pt x="30" y="116"/>
                  <a:pt x="31" y="113"/>
                  <a:pt x="30" y="110"/>
                </a:cubicBezTo>
                <a:cubicBezTo>
                  <a:pt x="26" y="108"/>
                  <a:pt x="21" y="107"/>
                  <a:pt x="17" y="105"/>
                </a:cubicBezTo>
                <a:cubicBezTo>
                  <a:pt x="8" y="101"/>
                  <a:pt x="3" y="94"/>
                  <a:pt x="1" y="85"/>
                </a:cubicBezTo>
                <a:cubicBezTo>
                  <a:pt x="0" y="80"/>
                  <a:pt x="2" y="76"/>
                  <a:pt x="6" y="75"/>
                </a:cubicBezTo>
                <a:cubicBezTo>
                  <a:pt x="11" y="73"/>
                  <a:pt x="15" y="75"/>
                  <a:pt x="17" y="80"/>
                </a:cubicBezTo>
                <a:cubicBezTo>
                  <a:pt x="19" y="86"/>
                  <a:pt x="21" y="93"/>
                  <a:pt x="30" y="95"/>
                </a:cubicBezTo>
                <a:cubicBezTo>
                  <a:pt x="30" y="85"/>
                  <a:pt x="30" y="76"/>
                  <a:pt x="30" y="66"/>
                </a:cubicBezTo>
                <a:cubicBezTo>
                  <a:pt x="15" y="61"/>
                  <a:pt x="2" y="55"/>
                  <a:pt x="3" y="35"/>
                </a:cubicBezTo>
                <a:cubicBezTo>
                  <a:pt x="5" y="23"/>
                  <a:pt x="11" y="17"/>
                  <a:pt x="28" y="12"/>
                </a:cubicBezTo>
                <a:cubicBezTo>
                  <a:pt x="31" y="7"/>
                  <a:pt x="33" y="3"/>
                  <a:pt x="35" y="0"/>
                </a:cubicBezTo>
                <a:cubicBezTo>
                  <a:pt x="37" y="3"/>
                  <a:pt x="39" y="7"/>
                  <a:pt x="41" y="12"/>
                </a:cubicBezTo>
                <a:cubicBezTo>
                  <a:pt x="49" y="13"/>
                  <a:pt x="58" y="17"/>
                  <a:pt x="63" y="27"/>
                </a:cubicBezTo>
                <a:cubicBezTo>
                  <a:pt x="64" y="29"/>
                  <a:pt x="66" y="32"/>
                  <a:pt x="65" y="33"/>
                </a:cubicBezTo>
                <a:cubicBezTo>
                  <a:pt x="64" y="36"/>
                  <a:pt x="62" y="40"/>
                  <a:pt x="60" y="41"/>
                </a:cubicBezTo>
                <a:cubicBezTo>
                  <a:pt x="56" y="43"/>
                  <a:pt x="52" y="41"/>
                  <a:pt x="50" y="37"/>
                </a:cubicBezTo>
                <a:cubicBezTo>
                  <a:pt x="45" y="27"/>
                  <a:pt x="45" y="28"/>
                  <a:pt x="39" y="25"/>
                </a:cubicBezTo>
                <a:cubicBezTo>
                  <a:pt x="39" y="33"/>
                  <a:pt x="39" y="41"/>
                  <a:pt x="39" y="49"/>
                </a:cubicBezTo>
                <a:cubicBezTo>
                  <a:pt x="39" y="50"/>
                  <a:pt x="41" y="52"/>
                  <a:pt x="42" y="52"/>
                </a:cubicBezTo>
                <a:cubicBezTo>
                  <a:pt x="44" y="53"/>
                  <a:pt x="46" y="54"/>
                  <a:pt x="48" y="54"/>
                </a:cubicBezTo>
                <a:cubicBezTo>
                  <a:pt x="62" y="59"/>
                  <a:pt x="69" y="68"/>
                  <a:pt x="68" y="80"/>
                </a:cubicBezTo>
                <a:cubicBezTo>
                  <a:pt x="68" y="93"/>
                  <a:pt x="60" y="103"/>
                  <a:pt x="47" y="107"/>
                </a:cubicBezTo>
                <a:cubicBezTo>
                  <a:pt x="45" y="108"/>
                  <a:pt x="42" y="109"/>
                  <a:pt x="39" y="109"/>
                </a:cubicBezTo>
                <a:close/>
                <a:moveTo>
                  <a:pt x="39" y="69"/>
                </a:moveTo>
                <a:cubicBezTo>
                  <a:pt x="39" y="78"/>
                  <a:pt x="39" y="87"/>
                  <a:pt x="39" y="96"/>
                </a:cubicBezTo>
                <a:cubicBezTo>
                  <a:pt x="48" y="94"/>
                  <a:pt x="53" y="89"/>
                  <a:pt x="53" y="82"/>
                </a:cubicBezTo>
                <a:cubicBezTo>
                  <a:pt x="53" y="75"/>
                  <a:pt x="48" y="71"/>
                  <a:pt x="39" y="69"/>
                </a:cubicBezTo>
                <a:close/>
                <a:moveTo>
                  <a:pt x="30" y="49"/>
                </a:moveTo>
                <a:cubicBezTo>
                  <a:pt x="30" y="40"/>
                  <a:pt x="30" y="33"/>
                  <a:pt x="30" y="25"/>
                </a:cubicBezTo>
                <a:cubicBezTo>
                  <a:pt x="23" y="26"/>
                  <a:pt x="19" y="30"/>
                  <a:pt x="19" y="37"/>
                </a:cubicBezTo>
                <a:cubicBezTo>
                  <a:pt x="19" y="43"/>
                  <a:pt x="24" y="46"/>
                  <a:pt x="30" y="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1" name="Freeform 58">
            <a:extLst>
              <a:ext uri="{FF2B5EF4-FFF2-40B4-BE49-F238E27FC236}">
                <a16:creationId xmlns:a16="http://schemas.microsoft.com/office/drawing/2014/main" id="{F9943AC6-389F-47AB-B6B7-0211A576F483}"/>
              </a:ext>
            </a:extLst>
          </p:cNvPr>
          <p:cNvSpPr>
            <a:spLocks/>
          </p:cNvSpPr>
          <p:nvPr/>
        </p:nvSpPr>
        <p:spPr bwMode="auto">
          <a:xfrm>
            <a:off x="1172049" y="5606522"/>
            <a:ext cx="58738" cy="68263"/>
          </a:xfrm>
          <a:custGeom>
            <a:avLst/>
            <a:gdLst>
              <a:gd name="T0" fmla="*/ 0 w 11"/>
              <a:gd name="T1" fmla="*/ 11 h 13"/>
              <a:gd name="T2" fmla="*/ 7 w 11"/>
              <a:gd name="T3" fmla="*/ 0 h 13"/>
              <a:gd name="T4" fmla="*/ 9 w 11"/>
              <a:gd name="T5" fmla="*/ 0 h 13"/>
              <a:gd name="T6" fmla="*/ 10 w 11"/>
              <a:gd name="T7" fmla="*/ 8 h 13"/>
              <a:gd name="T8" fmla="*/ 2 w 11"/>
              <a:gd name="T9" fmla="*/ 13 h 13"/>
              <a:gd name="T10" fmla="*/ 0 w 11"/>
              <a:gd name="T11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3">
                <a:moveTo>
                  <a:pt x="0" y="11"/>
                </a:moveTo>
                <a:cubicBezTo>
                  <a:pt x="3" y="7"/>
                  <a:pt x="5" y="4"/>
                  <a:pt x="7" y="0"/>
                </a:cubicBezTo>
                <a:cubicBezTo>
                  <a:pt x="8" y="0"/>
                  <a:pt x="8" y="0"/>
                  <a:pt x="9" y="0"/>
                </a:cubicBezTo>
                <a:cubicBezTo>
                  <a:pt x="9" y="3"/>
                  <a:pt x="11" y="6"/>
                  <a:pt x="10" y="8"/>
                </a:cubicBezTo>
                <a:cubicBezTo>
                  <a:pt x="8" y="11"/>
                  <a:pt x="5" y="11"/>
                  <a:pt x="2" y="13"/>
                </a:cubicBezTo>
                <a:cubicBezTo>
                  <a:pt x="1" y="12"/>
                  <a:pt x="1" y="11"/>
                  <a:pt x="0" y="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0CE5C3E0-2FFE-4A1A-A74C-B5B1A0683F67}"/>
              </a:ext>
            </a:extLst>
          </p:cNvPr>
          <p:cNvSpPr>
            <a:spLocks/>
          </p:cNvSpPr>
          <p:nvPr/>
        </p:nvSpPr>
        <p:spPr bwMode="auto">
          <a:xfrm>
            <a:off x="1203799" y="5484284"/>
            <a:ext cx="58738" cy="58738"/>
          </a:xfrm>
          <a:custGeom>
            <a:avLst/>
            <a:gdLst>
              <a:gd name="T0" fmla="*/ 4 w 11"/>
              <a:gd name="T1" fmla="*/ 11 h 11"/>
              <a:gd name="T2" fmla="*/ 11 w 11"/>
              <a:gd name="T3" fmla="*/ 1 h 11"/>
              <a:gd name="T4" fmla="*/ 4 w 11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1">
                <a:moveTo>
                  <a:pt x="4" y="11"/>
                </a:moveTo>
                <a:cubicBezTo>
                  <a:pt x="0" y="3"/>
                  <a:pt x="2" y="0"/>
                  <a:pt x="11" y="1"/>
                </a:cubicBezTo>
                <a:cubicBezTo>
                  <a:pt x="8" y="4"/>
                  <a:pt x="6" y="7"/>
                  <a:pt x="4" y="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4029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Widescreen</PresentationFormat>
  <Paragraphs>87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맑은 고딕</vt:lpstr>
      <vt:lpstr>Arial</vt:lpstr>
      <vt:lpstr>Arial Black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2023-10-19T08:51:15Z</dcterms:created>
  <dcterms:modified xsi:type="dcterms:W3CDTF">2024-02-15T19:49:19Z</dcterms:modified>
  <cp:category/>
</cp:coreProperties>
</file>