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3" r:id="rId4"/>
    <p:sldId id="348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9" r:id="rId21"/>
    <p:sldId id="318" r:id="rId22"/>
    <p:sldId id="320" r:id="rId23"/>
    <p:sldId id="321" r:id="rId24"/>
    <p:sldId id="322" r:id="rId25"/>
    <p:sldId id="355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00" r:id="rId44"/>
    <p:sldId id="299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289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5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1248" y="6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2E55-4050-A383-EF5DE76FAF9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2E55-4050-A383-EF5DE76FAF91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2E55-4050-A383-EF5DE76FAF91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2E55-4050-A383-EF5DE76FAF9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55-4050-A383-EF5DE76FAF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5F-4514-A562-850DA270A9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90-436C-88CB-6E8A7FAB8F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53-413E-B930-9F6D67ADA0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F9-442C-BAAA-5D48703C3C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7332224"/>
        <c:axId val="477333760"/>
      </c:barChart>
      <c:catAx>
        <c:axId val="477332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3760"/>
        <c:crosses val="autoZero"/>
        <c:auto val="1"/>
        <c:lblAlgn val="ctr"/>
        <c:lblOffset val="100"/>
        <c:noMultiLvlLbl val="0"/>
      </c:catAx>
      <c:valAx>
        <c:axId val="4773337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477332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10/25/2023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03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19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41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83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594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403A8F59-50B4-4306-BC0F-A030DC3C7EE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1" y="0"/>
            <a:ext cx="457049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852CA7D4-0960-4308-9B99-2F50C219E3A8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95892272-F1A0-474B-8624-D0C895988644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2BCA52AC-2B25-4DEE-886E-E6835D09969B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D38906DC-52A8-4352-9F0C-5093FADA2BBF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34768B45-7144-4394-A589-14D5DFF024AD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8">
                <a:extLst>
                  <a:ext uri="{FF2B5EF4-FFF2-40B4-BE49-F238E27FC236}">
                    <a16:creationId xmlns:a16="http://schemas.microsoft.com/office/drawing/2014/main" id="{C1D6DBC0-B46D-47A2-9045-ED529395477A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D6C7283-76F9-4083-9BAB-E653AF098B93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02271"/>
            <a:ext cx="2152765" cy="35244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0EFD1ED-BBAA-422B-B1F5-4C3BE430D1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D121F06-5760-450E-9F87-BBB7B1CBC0F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AFCDB5-2AFC-40F8-ABB6-7933BBED986F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15696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E04A0926-76DC-434C-A0AC-4383A6DCCB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793D1B-11C7-40D2-A10A-92348FF26086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3E8ECD7-6A2F-4DFD-8E11-4A7B458E07CB}"/>
              </a:ext>
            </a:extLst>
          </p:cNvPr>
          <p:cNvGrpSpPr/>
          <p:nvPr userDrawn="1"/>
        </p:nvGrpSpPr>
        <p:grpSpPr>
          <a:xfrm>
            <a:off x="3295523" y="1504766"/>
            <a:ext cx="5600954" cy="3077345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CFCA658-C25D-4A86-9B05-53A5C5C8BAD3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4B16A33-2EE5-4D0A-AADF-6A5BBD54081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6EFBE3F-6AF5-482A-980B-513EA1442CD4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7A2EE4-8538-4B7F-B63B-51D28F4D8E1D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BF27D07-F44A-45D6-BFD7-ADB18A9A616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D32E256-4036-4076-B6C2-148EA007E2CC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88C57632-4ACA-40AA-B53B-E26ABD3BA92A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28F235E4-2EAD-4175-8A79-AC0519D944D5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2E9C5C3-0C0E-43A7-B578-C245B80FC172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3B576379-DFDE-4208-B35C-D88877BCF41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4BD73E4-A2DA-49EC-8A79-B50D94CFFD8C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F2A865-5D00-43F0-A924-A723EAB4D9E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7622A8FF-8C31-40DF-848B-D3B24BF8C0C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048029" y="1677606"/>
            <a:ext cx="4124421" cy="24823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9C1479A-D7B7-4790-B67F-5343FB703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3096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7089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09D88141-DF0A-4F75-B1A4-E9B0AA53C529}"/>
              </a:ext>
            </a:extLst>
          </p:cNvPr>
          <p:cNvSpPr/>
          <p:nvPr userDrawn="1"/>
        </p:nvSpPr>
        <p:spPr>
          <a:xfrm>
            <a:off x="462336" y="315931"/>
            <a:ext cx="3113070" cy="6226139"/>
          </a:xfrm>
          <a:prstGeom prst="roundRect">
            <a:avLst>
              <a:gd name="adj" fmla="val 4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9D97CC20-4157-461F-BB22-6C14C42616B9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682645" y="553565"/>
            <a:ext cx="2672453" cy="2405392"/>
          </a:xfrm>
          <a:prstGeom prst="roundRect">
            <a:avLst>
              <a:gd name="adj" fmla="val 2681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C73DE2A-F981-417B-817C-7A687C7906A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2346462" y="0"/>
            <a:ext cx="9486855" cy="4547240"/>
          </a:xfrm>
          <a:custGeom>
            <a:avLst/>
            <a:gdLst>
              <a:gd name="connsiteX0" fmla="*/ 7412695 w 9486855"/>
              <a:gd name="connsiteY0" fmla="*/ 0 h 4547240"/>
              <a:gd name="connsiteX1" fmla="*/ 8025160 w 9486855"/>
              <a:gd name="connsiteY1" fmla="*/ 0 h 4547240"/>
              <a:gd name="connsiteX2" fmla="*/ 7781039 w 9486855"/>
              <a:gd name="connsiteY2" fmla="*/ 294875 h 4547240"/>
              <a:gd name="connsiteX3" fmla="*/ 7726126 w 9486855"/>
              <a:gd name="connsiteY3" fmla="*/ 258215 h 4547240"/>
              <a:gd name="connsiteX4" fmla="*/ 6176909 w 9486855"/>
              <a:gd name="connsiteY4" fmla="*/ 0 h 4547240"/>
              <a:gd name="connsiteX5" fmla="*/ 7298411 w 9486855"/>
              <a:gd name="connsiteY5" fmla="*/ 0 h 4547240"/>
              <a:gd name="connsiteX6" fmla="*/ 8325765 w 9486855"/>
              <a:gd name="connsiteY6" fmla="*/ 846370 h 4547240"/>
              <a:gd name="connsiteX7" fmla="*/ 7871015 w 9486855"/>
              <a:gd name="connsiteY7" fmla="*/ 1395664 h 4547240"/>
              <a:gd name="connsiteX8" fmla="*/ 4941124 w 9486855"/>
              <a:gd name="connsiteY8" fmla="*/ 0 h 4547240"/>
              <a:gd name="connsiteX9" fmla="*/ 6062628 w 9486855"/>
              <a:gd name="connsiteY9" fmla="*/ 0 h 4547240"/>
              <a:gd name="connsiteX10" fmla="*/ 9064045 w 9486855"/>
              <a:gd name="connsiteY10" fmla="*/ 2472672 h 4547240"/>
              <a:gd name="connsiteX11" fmla="*/ 9084635 w 9486855"/>
              <a:gd name="connsiteY11" fmla="*/ 2493435 h 4547240"/>
              <a:gd name="connsiteX12" fmla="*/ 8633516 w 9486855"/>
              <a:gd name="connsiteY12" fmla="*/ 3038344 h 4547240"/>
              <a:gd name="connsiteX13" fmla="*/ 8610619 w 9486855"/>
              <a:gd name="connsiteY13" fmla="*/ 3023058 h 4547240"/>
              <a:gd name="connsiteX14" fmla="*/ 3705338 w 9486855"/>
              <a:gd name="connsiteY14" fmla="*/ 0 h 4547240"/>
              <a:gd name="connsiteX15" fmla="*/ 4826842 w 9486855"/>
              <a:gd name="connsiteY15" fmla="*/ 0 h 4547240"/>
              <a:gd name="connsiteX16" fmla="*/ 9453939 w 9486855"/>
              <a:gd name="connsiteY16" fmla="*/ 3811964 h 4547240"/>
              <a:gd name="connsiteX17" fmla="*/ 9486855 w 9486855"/>
              <a:gd name="connsiteY17" fmla="*/ 3845156 h 4547240"/>
              <a:gd name="connsiteX18" fmla="*/ 9037976 w 9486855"/>
              <a:gd name="connsiteY18" fmla="*/ 4387359 h 4547240"/>
              <a:gd name="connsiteX19" fmla="*/ 9000514 w 9486855"/>
              <a:gd name="connsiteY19" fmla="*/ 4362349 h 4547240"/>
              <a:gd name="connsiteX20" fmla="*/ 2469555 w 9486855"/>
              <a:gd name="connsiteY20" fmla="*/ 0 h 4547240"/>
              <a:gd name="connsiteX21" fmla="*/ 3591059 w 9486855"/>
              <a:gd name="connsiteY21" fmla="*/ 0 h 4547240"/>
              <a:gd name="connsiteX22" fmla="*/ 7399197 w 9486855"/>
              <a:gd name="connsiteY22" fmla="*/ 3137277 h 4547240"/>
              <a:gd name="connsiteX23" fmla="*/ 7416431 w 9486855"/>
              <a:gd name="connsiteY23" fmla="*/ 3154229 h 4547240"/>
              <a:gd name="connsiteX24" fmla="*/ 6964295 w 9486855"/>
              <a:gd name="connsiteY24" fmla="*/ 3700365 h 4547240"/>
              <a:gd name="connsiteX25" fmla="*/ 6945772 w 9486855"/>
              <a:gd name="connsiteY25" fmla="*/ 3687663 h 4547240"/>
              <a:gd name="connsiteX26" fmla="*/ 1233769 w 9486855"/>
              <a:gd name="connsiteY26" fmla="*/ 0 h 4547240"/>
              <a:gd name="connsiteX27" fmla="*/ 2355273 w 9486855"/>
              <a:gd name="connsiteY27" fmla="*/ 0 h 4547240"/>
              <a:gd name="connsiteX28" fmla="*/ 7208121 w 9486855"/>
              <a:gd name="connsiteY28" fmla="*/ 3997945 h 4547240"/>
              <a:gd name="connsiteX29" fmla="*/ 6753370 w 9486855"/>
              <a:gd name="connsiteY29" fmla="*/ 4547240 h 4547240"/>
              <a:gd name="connsiteX30" fmla="*/ 0 w 9486855"/>
              <a:gd name="connsiteY30" fmla="*/ 0 h 4547240"/>
              <a:gd name="connsiteX31" fmla="*/ 1119492 w 9486855"/>
              <a:gd name="connsiteY31" fmla="*/ 0 h 4547240"/>
              <a:gd name="connsiteX32" fmla="*/ 5077250 w 9486855"/>
              <a:gd name="connsiteY32" fmla="*/ 3260539 h 4547240"/>
              <a:gd name="connsiteX33" fmla="*/ 4622500 w 9486855"/>
              <a:gd name="connsiteY33" fmla="*/ 3809833 h 4547240"/>
              <a:gd name="connsiteX34" fmla="*/ 8977 w 9486855"/>
              <a:gd name="connsiteY34" fmla="*/ 9054 h 4547240"/>
              <a:gd name="connsiteX0" fmla="*/ 7412695 w 9486855"/>
              <a:gd name="connsiteY0" fmla="*/ 0 h 4547240"/>
              <a:gd name="connsiteX1" fmla="*/ 7781039 w 9486855"/>
              <a:gd name="connsiteY1" fmla="*/ 294875 h 4547240"/>
              <a:gd name="connsiteX2" fmla="*/ 7726126 w 9486855"/>
              <a:gd name="connsiteY2" fmla="*/ 258215 h 4547240"/>
              <a:gd name="connsiteX3" fmla="*/ 7412695 w 9486855"/>
              <a:gd name="connsiteY3" fmla="*/ 0 h 4547240"/>
              <a:gd name="connsiteX4" fmla="*/ 6176909 w 9486855"/>
              <a:gd name="connsiteY4" fmla="*/ 0 h 4547240"/>
              <a:gd name="connsiteX5" fmla="*/ 7298411 w 9486855"/>
              <a:gd name="connsiteY5" fmla="*/ 0 h 4547240"/>
              <a:gd name="connsiteX6" fmla="*/ 8325765 w 9486855"/>
              <a:gd name="connsiteY6" fmla="*/ 846370 h 4547240"/>
              <a:gd name="connsiteX7" fmla="*/ 7871015 w 9486855"/>
              <a:gd name="connsiteY7" fmla="*/ 1395664 h 4547240"/>
              <a:gd name="connsiteX8" fmla="*/ 6176909 w 9486855"/>
              <a:gd name="connsiteY8" fmla="*/ 0 h 4547240"/>
              <a:gd name="connsiteX9" fmla="*/ 4941124 w 9486855"/>
              <a:gd name="connsiteY9" fmla="*/ 0 h 4547240"/>
              <a:gd name="connsiteX10" fmla="*/ 6062628 w 9486855"/>
              <a:gd name="connsiteY10" fmla="*/ 0 h 4547240"/>
              <a:gd name="connsiteX11" fmla="*/ 9064045 w 9486855"/>
              <a:gd name="connsiteY11" fmla="*/ 2472672 h 4547240"/>
              <a:gd name="connsiteX12" fmla="*/ 9084635 w 9486855"/>
              <a:gd name="connsiteY12" fmla="*/ 2493435 h 4547240"/>
              <a:gd name="connsiteX13" fmla="*/ 8633516 w 9486855"/>
              <a:gd name="connsiteY13" fmla="*/ 3038344 h 4547240"/>
              <a:gd name="connsiteX14" fmla="*/ 8610619 w 9486855"/>
              <a:gd name="connsiteY14" fmla="*/ 3023058 h 4547240"/>
              <a:gd name="connsiteX15" fmla="*/ 4941124 w 9486855"/>
              <a:gd name="connsiteY15" fmla="*/ 0 h 4547240"/>
              <a:gd name="connsiteX16" fmla="*/ 3705338 w 9486855"/>
              <a:gd name="connsiteY16" fmla="*/ 0 h 4547240"/>
              <a:gd name="connsiteX17" fmla="*/ 4826842 w 9486855"/>
              <a:gd name="connsiteY17" fmla="*/ 0 h 4547240"/>
              <a:gd name="connsiteX18" fmla="*/ 9453939 w 9486855"/>
              <a:gd name="connsiteY18" fmla="*/ 3811964 h 4547240"/>
              <a:gd name="connsiteX19" fmla="*/ 9486855 w 9486855"/>
              <a:gd name="connsiteY19" fmla="*/ 3845156 h 4547240"/>
              <a:gd name="connsiteX20" fmla="*/ 9037976 w 9486855"/>
              <a:gd name="connsiteY20" fmla="*/ 4387359 h 4547240"/>
              <a:gd name="connsiteX21" fmla="*/ 9000514 w 9486855"/>
              <a:gd name="connsiteY21" fmla="*/ 4362349 h 4547240"/>
              <a:gd name="connsiteX22" fmla="*/ 3705338 w 9486855"/>
              <a:gd name="connsiteY22" fmla="*/ 0 h 4547240"/>
              <a:gd name="connsiteX23" fmla="*/ 2469555 w 9486855"/>
              <a:gd name="connsiteY23" fmla="*/ 0 h 4547240"/>
              <a:gd name="connsiteX24" fmla="*/ 3591059 w 9486855"/>
              <a:gd name="connsiteY24" fmla="*/ 0 h 4547240"/>
              <a:gd name="connsiteX25" fmla="*/ 7399197 w 9486855"/>
              <a:gd name="connsiteY25" fmla="*/ 3137277 h 4547240"/>
              <a:gd name="connsiteX26" fmla="*/ 7416431 w 9486855"/>
              <a:gd name="connsiteY26" fmla="*/ 3154229 h 4547240"/>
              <a:gd name="connsiteX27" fmla="*/ 6964295 w 9486855"/>
              <a:gd name="connsiteY27" fmla="*/ 3700365 h 4547240"/>
              <a:gd name="connsiteX28" fmla="*/ 6945772 w 9486855"/>
              <a:gd name="connsiteY28" fmla="*/ 3687663 h 4547240"/>
              <a:gd name="connsiteX29" fmla="*/ 2469555 w 9486855"/>
              <a:gd name="connsiteY29" fmla="*/ 0 h 4547240"/>
              <a:gd name="connsiteX30" fmla="*/ 1233769 w 9486855"/>
              <a:gd name="connsiteY30" fmla="*/ 0 h 4547240"/>
              <a:gd name="connsiteX31" fmla="*/ 2355273 w 9486855"/>
              <a:gd name="connsiteY31" fmla="*/ 0 h 4547240"/>
              <a:gd name="connsiteX32" fmla="*/ 7208121 w 9486855"/>
              <a:gd name="connsiteY32" fmla="*/ 3997945 h 4547240"/>
              <a:gd name="connsiteX33" fmla="*/ 6753370 w 9486855"/>
              <a:gd name="connsiteY33" fmla="*/ 4547240 h 4547240"/>
              <a:gd name="connsiteX34" fmla="*/ 1233769 w 9486855"/>
              <a:gd name="connsiteY34" fmla="*/ 0 h 4547240"/>
              <a:gd name="connsiteX35" fmla="*/ 0 w 9486855"/>
              <a:gd name="connsiteY35" fmla="*/ 0 h 4547240"/>
              <a:gd name="connsiteX36" fmla="*/ 1119492 w 9486855"/>
              <a:gd name="connsiteY36" fmla="*/ 0 h 4547240"/>
              <a:gd name="connsiteX37" fmla="*/ 5077250 w 9486855"/>
              <a:gd name="connsiteY37" fmla="*/ 3260539 h 4547240"/>
              <a:gd name="connsiteX38" fmla="*/ 4622500 w 9486855"/>
              <a:gd name="connsiteY38" fmla="*/ 3809833 h 4547240"/>
              <a:gd name="connsiteX39" fmla="*/ 8977 w 9486855"/>
              <a:gd name="connsiteY39" fmla="*/ 9054 h 4547240"/>
              <a:gd name="connsiteX40" fmla="*/ 0 w 9486855"/>
              <a:gd name="connsiteY40" fmla="*/ 0 h 4547240"/>
              <a:gd name="connsiteX0" fmla="*/ 7412695 w 9486855"/>
              <a:gd name="connsiteY0" fmla="*/ 0 h 4547240"/>
              <a:gd name="connsiteX1" fmla="*/ 7726126 w 9486855"/>
              <a:gd name="connsiteY1" fmla="*/ 258215 h 4547240"/>
              <a:gd name="connsiteX2" fmla="*/ 7412695 w 9486855"/>
              <a:gd name="connsiteY2" fmla="*/ 0 h 4547240"/>
              <a:gd name="connsiteX3" fmla="*/ 6176909 w 9486855"/>
              <a:gd name="connsiteY3" fmla="*/ 0 h 4547240"/>
              <a:gd name="connsiteX4" fmla="*/ 7298411 w 9486855"/>
              <a:gd name="connsiteY4" fmla="*/ 0 h 4547240"/>
              <a:gd name="connsiteX5" fmla="*/ 8325765 w 9486855"/>
              <a:gd name="connsiteY5" fmla="*/ 846370 h 4547240"/>
              <a:gd name="connsiteX6" fmla="*/ 7871015 w 9486855"/>
              <a:gd name="connsiteY6" fmla="*/ 1395664 h 4547240"/>
              <a:gd name="connsiteX7" fmla="*/ 6176909 w 9486855"/>
              <a:gd name="connsiteY7" fmla="*/ 0 h 4547240"/>
              <a:gd name="connsiteX8" fmla="*/ 4941124 w 9486855"/>
              <a:gd name="connsiteY8" fmla="*/ 0 h 4547240"/>
              <a:gd name="connsiteX9" fmla="*/ 6062628 w 9486855"/>
              <a:gd name="connsiteY9" fmla="*/ 0 h 4547240"/>
              <a:gd name="connsiteX10" fmla="*/ 9064045 w 9486855"/>
              <a:gd name="connsiteY10" fmla="*/ 2472672 h 4547240"/>
              <a:gd name="connsiteX11" fmla="*/ 9084635 w 9486855"/>
              <a:gd name="connsiteY11" fmla="*/ 2493435 h 4547240"/>
              <a:gd name="connsiteX12" fmla="*/ 8633516 w 9486855"/>
              <a:gd name="connsiteY12" fmla="*/ 3038344 h 4547240"/>
              <a:gd name="connsiteX13" fmla="*/ 8610619 w 9486855"/>
              <a:gd name="connsiteY13" fmla="*/ 3023058 h 4547240"/>
              <a:gd name="connsiteX14" fmla="*/ 4941124 w 9486855"/>
              <a:gd name="connsiteY14" fmla="*/ 0 h 4547240"/>
              <a:gd name="connsiteX15" fmla="*/ 3705338 w 9486855"/>
              <a:gd name="connsiteY15" fmla="*/ 0 h 4547240"/>
              <a:gd name="connsiteX16" fmla="*/ 4826842 w 9486855"/>
              <a:gd name="connsiteY16" fmla="*/ 0 h 4547240"/>
              <a:gd name="connsiteX17" fmla="*/ 9453939 w 9486855"/>
              <a:gd name="connsiteY17" fmla="*/ 3811964 h 4547240"/>
              <a:gd name="connsiteX18" fmla="*/ 9486855 w 9486855"/>
              <a:gd name="connsiteY18" fmla="*/ 3845156 h 4547240"/>
              <a:gd name="connsiteX19" fmla="*/ 9037976 w 9486855"/>
              <a:gd name="connsiteY19" fmla="*/ 4387359 h 4547240"/>
              <a:gd name="connsiteX20" fmla="*/ 9000514 w 9486855"/>
              <a:gd name="connsiteY20" fmla="*/ 4362349 h 4547240"/>
              <a:gd name="connsiteX21" fmla="*/ 3705338 w 9486855"/>
              <a:gd name="connsiteY21" fmla="*/ 0 h 4547240"/>
              <a:gd name="connsiteX22" fmla="*/ 2469555 w 9486855"/>
              <a:gd name="connsiteY22" fmla="*/ 0 h 4547240"/>
              <a:gd name="connsiteX23" fmla="*/ 3591059 w 9486855"/>
              <a:gd name="connsiteY23" fmla="*/ 0 h 4547240"/>
              <a:gd name="connsiteX24" fmla="*/ 7399197 w 9486855"/>
              <a:gd name="connsiteY24" fmla="*/ 3137277 h 4547240"/>
              <a:gd name="connsiteX25" fmla="*/ 7416431 w 9486855"/>
              <a:gd name="connsiteY25" fmla="*/ 3154229 h 4547240"/>
              <a:gd name="connsiteX26" fmla="*/ 6964295 w 9486855"/>
              <a:gd name="connsiteY26" fmla="*/ 3700365 h 4547240"/>
              <a:gd name="connsiteX27" fmla="*/ 6945772 w 9486855"/>
              <a:gd name="connsiteY27" fmla="*/ 3687663 h 4547240"/>
              <a:gd name="connsiteX28" fmla="*/ 2469555 w 9486855"/>
              <a:gd name="connsiteY28" fmla="*/ 0 h 4547240"/>
              <a:gd name="connsiteX29" fmla="*/ 1233769 w 9486855"/>
              <a:gd name="connsiteY29" fmla="*/ 0 h 4547240"/>
              <a:gd name="connsiteX30" fmla="*/ 2355273 w 9486855"/>
              <a:gd name="connsiteY30" fmla="*/ 0 h 4547240"/>
              <a:gd name="connsiteX31" fmla="*/ 7208121 w 9486855"/>
              <a:gd name="connsiteY31" fmla="*/ 3997945 h 4547240"/>
              <a:gd name="connsiteX32" fmla="*/ 6753370 w 9486855"/>
              <a:gd name="connsiteY32" fmla="*/ 4547240 h 4547240"/>
              <a:gd name="connsiteX33" fmla="*/ 1233769 w 9486855"/>
              <a:gd name="connsiteY33" fmla="*/ 0 h 4547240"/>
              <a:gd name="connsiteX34" fmla="*/ 0 w 9486855"/>
              <a:gd name="connsiteY34" fmla="*/ 0 h 4547240"/>
              <a:gd name="connsiteX35" fmla="*/ 1119492 w 9486855"/>
              <a:gd name="connsiteY35" fmla="*/ 0 h 4547240"/>
              <a:gd name="connsiteX36" fmla="*/ 5077250 w 9486855"/>
              <a:gd name="connsiteY36" fmla="*/ 3260539 h 4547240"/>
              <a:gd name="connsiteX37" fmla="*/ 4622500 w 9486855"/>
              <a:gd name="connsiteY37" fmla="*/ 3809833 h 4547240"/>
              <a:gd name="connsiteX38" fmla="*/ 8977 w 9486855"/>
              <a:gd name="connsiteY38" fmla="*/ 9054 h 4547240"/>
              <a:gd name="connsiteX39" fmla="*/ 0 w 9486855"/>
              <a:gd name="connsiteY39" fmla="*/ 0 h 4547240"/>
              <a:gd name="connsiteX0" fmla="*/ 6176909 w 9486855"/>
              <a:gd name="connsiteY0" fmla="*/ 0 h 4547240"/>
              <a:gd name="connsiteX1" fmla="*/ 7298411 w 9486855"/>
              <a:gd name="connsiteY1" fmla="*/ 0 h 4547240"/>
              <a:gd name="connsiteX2" fmla="*/ 8325765 w 9486855"/>
              <a:gd name="connsiteY2" fmla="*/ 846370 h 4547240"/>
              <a:gd name="connsiteX3" fmla="*/ 7871015 w 9486855"/>
              <a:gd name="connsiteY3" fmla="*/ 1395664 h 4547240"/>
              <a:gd name="connsiteX4" fmla="*/ 6176909 w 9486855"/>
              <a:gd name="connsiteY4" fmla="*/ 0 h 4547240"/>
              <a:gd name="connsiteX5" fmla="*/ 4941124 w 9486855"/>
              <a:gd name="connsiteY5" fmla="*/ 0 h 4547240"/>
              <a:gd name="connsiteX6" fmla="*/ 6062628 w 9486855"/>
              <a:gd name="connsiteY6" fmla="*/ 0 h 4547240"/>
              <a:gd name="connsiteX7" fmla="*/ 9064045 w 9486855"/>
              <a:gd name="connsiteY7" fmla="*/ 2472672 h 4547240"/>
              <a:gd name="connsiteX8" fmla="*/ 9084635 w 9486855"/>
              <a:gd name="connsiteY8" fmla="*/ 2493435 h 4547240"/>
              <a:gd name="connsiteX9" fmla="*/ 8633516 w 9486855"/>
              <a:gd name="connsiteY9" fmla="*/ 3038344 h 4547240"/>
              <a:gd name="connsiteX10" fmla="*/ 8610619 w 9486855"/>
              <a:gd name="connsiteY10" fmla="*/ 3023058 h 4547240"/>
              <a:gd name="connsiteX11" fmla="*/ 4941124 w 9486855"/>
              <a:gd name="connsiteY11" fmla="*/ 0 h 4547240"/>
              <a:gd name="connsiteX12" fmla="*/ 3705338 w 9486855"/>
              <a:gd name="connsiteY12" fmla="*/ 0 h 4547240"/>
              <a:gd name="connsiteX13" fmla="*/ 4826842 w 9486855"/>
              <a:gd name="connsiteY13" fmla="*/ 0 h 4547240"/>
              <a:gd name="connsiteX14" fmla="*/ 9453939 w 9486855"/>
              <a:gd name="connsiteY14" fmla="*/ 3811964 h 4547240"/>
              <a:gd name="connsiteX15" fmla="*/ 9486855 w 9486855"/>
              <a:gd name="connsiteY15" fmla="*/ 3845156 h 4547240"/>
              <a:gd name="connsiteX16" fmla="*/ 9037976 w 9486855"/>
              <a:gd name="connsiteY16" fmla="*/ 4387359 h 4547240"/>
              <a:gd name="connsiteX17" fmla="*/ 9000514 w 9486855"/>
              <a:gd name="connsiteY17" fmla="*/ 4362349 h 4547240"/>
              <a:gd name="connsiteX18" fmla="*/ 3705338 w 9486855"/>
              <a:gd name="connsiteY18" fmla="*/ 0 h 4547240"/>
              <a:gd name="connsiteX19" fmla="*/ 2469555 w 9486855"/>
              <a:gd name="connsiteY19" fmla="*/ 0 h 4547240"/>
              <a:gd name="connsiteX20" fmla="*/ 3591059 w 9486855"/>
              <a:gd name="connsiteY20" fmla="*/ 0 h 4547240"/>
              <a:gd name="connsiteX21" fmla="*/ 7399197 w 9486855"/>
              <a:gd name="connsiteY21" fmla="*/ 3137277 h 4547240"/>
              <a:gd name="connsiteX22" fmla="*/ 7416431 w 9486855"/>
              <a:gd name="connsiteY22" fmla="*/ 3154229 h 4547240"/>
              <a:gd name="connsiteX23" fmla="*/ 6964295 w 9486855"/>
              <a:gd name="connsiteY23" fmla="*/ 3700365 h 4547240"/>
              <a:gd name="connsiteX24" fmla="*/ 6945772 w 9486855"/>
              <a:gd name="connsiteY24" fmla="*/ 3687663 h 4547240"/>
              <a:gd name="connsiteX25" fmla="*/ 2469555 w 9486855"/>
              <a:gd name="connsiteY25" fmla="*/ 0 h 4547240"/>
              <a:gd name="connsiteX26" fmla="*/ 1233769 w 9486855"/>
              <a:gd name="connsiteY26" fmla="*/ 0 h 4547240"/>
              <a:gd name="connsiteX27" fmla="*/ 2355273 w 9486855"/>
              <a:gd name="connsiteY27" fmla="*/ 0 h 4547240"/>
              <a:gd name="connsiteX28" fmla="*/ 7208121 w 9486855"/>
              <a:gd name="connsiteY28" fmla="*/ 3997945 h 4547240"/>
              <a:gd name="connsiteX29" fmla="*/ 6753370 w 9486855"/>
              <a:gd name="connsiteY29" fmla="*/ 4547240 h 4547240"/>
              <a:gd name="connsiteX30" fmla="*/ 1233769 w 9486855"/>
              <a:gd name="connsiteY30" fmla="*/ 0 h 4547240"/>
              <a:gd name="connsiteX31" fmla="*/ 0 w 9486855"/>
              <a:gd name="connsiteY31" fmla="*/ 0 h 4547240"/>
              <a:gd name="connsiteX32" fmla="*/ 1119492 w 9486855"/>
              <a:gd name="connsiteY32" fmla="*/ 0 h 4547240"/>
              <a:gd name="connsiteX33" fmla="*/ 5077250 w 9486855"/>
              <a:gd name="connsiteY33" fmla="*/ 3260539 h 4547240"/>
              <a:gd name="connsiteX34" fmla="*/ 4622500 w 9486855"/>
              <a:gd name="connsiteY34" fmla="*/ 3809833 h 4547240"/>
              <a:gd name="connsiteX35" fmla="*/ 8977 w 9486855"/>
              <a:gd name="connsiteY35" fmla="*/ 9054 h 4547240"/>
              <a:gd name="connsiteX36" fmla="*/ 0 w 9486855"/>
              <a:gd name="connsiteY36" fmla="*/ 0 h 45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486855" h="4547240">
                <a:moveTo>
                  <a:pt x="6176909" y="0"/>
                </a:moveTo>
                <a:lnTo>
                  <a:pt x="7298411" y="0"/>
                </a:lnTo>
                <a:lnTo>
                  <a:pt x="8325765" y="846370"/>
                </a:lnTo>
                <a:lnTo>
                  <a:pt x="7871015" y="1395664"/>
                </a:lnTo>
                <a:lnTo>
                  <a:pt x="6176909" y="0"/>
                </a:lnTo>
                <a:close/>
                <a:moveTo>
                  <a:pt x="4941124" y="0"/>
                </a:moveTo>
                <a:lnTo>
                  <a:pt x="6062628" y="0"/>
                </a:lnTo>
                <a:lnTo>
                  <a:pt x="9064045" y="2472672"/>
                </a:lnTo>
                <a:lnTo>
                  <a:pt x="9084635" y="2493435"/>
                </a:lnTo>
                <a:lnTo>
                  <a:pt x="8633516" y="3038344"/>
                </a:lnTo>
                <a:lnTo>
                  <a:pt x="8610619" y="3023058"/>
                </a:lnTo>
                <a:lnTo>
                  <a:pt x="4941124" y="0"/>
                </a:lnTo>
                <a:close/>
                <a:moveTo>
                  <a:pt x="3705338" y="0"/>
                </a:moveTo>
                <a:lnTo>
                  <a:pt x="4826842" y="0"/>
                </a:lnTo>
                <a:lnTo>
                  <a:pt x="9453939" y="3811964"/>
                </a:lnTo>
                <a:lnTo>
                  <a:pt x="9486855" y="3845156"/>
                </a:lnTo>
                <a:lnTo>
                  <a:pt x="9037976" y="4387359"/>
                </a:lnTo>
                <a:lnTo>
                  <a:pt x="9000514" y="4362349"/>
                </a:lnTo>
                <a:lnTo>
                  <a:pt x="3705338" y="0"/>
                </a:lnTo>
                <a:close/>
                <a:moveTo>
                  <a:pt x="2469555" y="0"/>
                </a:moveTo>
                <a:lnTo>
                  <a:pt x="3591059" y="0"/>
                </a:lnTo>
                <a:lnTo>
                  <a:pt x="7399197" y="3137277"/>
                </a:lnTo>
                <a:lnTo>
                  <a:pt x="7416431" y="3154229"/>
                </a:lnTo>
                <a:lnTo>
                  <a:pt x="6964295" y="3700365"/>
                </a:lnTo>
                <a:lnTo>
                  <a:pt x="6945772" y="3687663"/>
                </a:lnTo>
                <a:lnTo>
                  <a:pt x="2469555" y="0"/>
                </a:lnTo>
                <a:close/>
                <a:moveTo>
                  <a:pt x="1233769" y="0"/>
                </a:moveTo>
                <a:lnTo>
                  <a:pt x="2355273" y="0"/>
                </a:lnTo>
                <a:lnTo>
                  <a:pt x="7208121" y="3997945"/>
                </a:lnTo>
                <a:lnTo>
                  <a:pt x="6753370" y="4547240"/>
                </a:lnTo>
                <a:lnTo>
                  <a:pt x="1233769" y="0"/>
                </a:lnTo>
                <a:close/>
                <a:moveTo>
                  <a:pt x="0" y="0"/>
                </a:moveTo>
                <a:lnTo>
                  <a:pt x="1119492" y="0"/>
                </a:lnTo>
                <a:lnTo>
                  <a:pt x="5077250" y="3260539"/>
                </a:lnTo>
                <a:lnTo>
                  <a:pt x="4622500" y="3809833"/>
                </a:lnTo>
                <a:lnTo>
                  <a:pt x="8977" y="905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7EA31E-22E1-4C23-B701-F58D712FED7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8359"/>
            <a:ext cx="7561133" cy="68663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2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441406" y="1585158"/>
            <a:ext cx="5470347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</a:t>
            </a:r>
          </a:p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رشته مدیریت بازرگانی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1191710" y="4324117"/>
            <a:ext cx="438775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پاورپوینت مدیریت بازرگانی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38856327-1760-17DB-12AF-E660EB304981}"/>
              </a:ext>
            </a:extLst>
          </p:cNvPr>
          <p:cNvSpPr/>
          <p:nvPr/>
        </p:nvSpPr>
        <p:spPr>
          <a:xfrm>
            <a:off x="170481" y="301174"/>
            <a:ext cx="2430326" cy="413563"/>
          </a:xfrm>
          <a:prstGeom prst="roundRect">
            <a:avLst>
              <a:gd name="adj" fmla="val 50000"/>
            </a:avLst>
          </a:prstGeom>
          <a:noFill/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FFC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935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213155C-83E4-4A77-B79F-C80B8324EEB0}"/>
              </a:ext>
            </a:extLst>
          </p:cNvPr>
          <p:cNvGrpSpPr/>
          <p:nvPr/>
        </p:nvGrpSpPr>
        <p:grpSpPr>
          <a:xfrm>
            <a:off x="924448" y="5120233"/>
            <a:ext cx="10343104" cy="1065465"/>
            <a:chOff x="924448" y="5068642"/>
            <a:chExt cx="10343104" cy="1065465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EE8F4273-10B6-42A3-894B-58140101ABA2}"/>
                </a:ext>
              </a:extLst>
            </p:cNvPr>
            <p:cNvSpPr/>
            <p:nvPr/>
          </p:nvSpPr>
          <p:spPr>
            <a:xfrm>
              <a:off x="924448" y="5369958"/>
              <a:ext cx="10343104" cy="76414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Trapezoid 6">
              <a:extLst>
                <a:ext uri="{FF2B5EF4-FFF2-40B4-BE49-F238E27FC236}">
                  <a16:creationId xmlns:a16="http://schemas.microsoft.com/office/drawing/2014/main" id="{6FBFC4A4-DEBF-4FCD-9893-2F86B25217DE}"/>
                </a:ext>
              </a:extLst>
            </p:cNvPr>
            <p:cNvSpPr/>
            <p:nvPr/>
          </p:nvSpPr>
          <p:spPr>
            <a:xfrm>
              <a:off x="924448" y="5068642"/>
              <a:ext cx="10343104" cy="305660"/>
            </a:xfrm>
            <a:prstGeom prst="trapezoid">
              <a:avLst>
                <a:gd name="adj" fmla="val 29565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04A93682-7CE7-4E02-9F02-F6DA69284BBE}"/>
              </a:ext>
            </a:extLst>
          </p:cNvPr>
          <p:cNvGrpSpPr/>
          <p:nvPr/>
        </p:nvGrpSpPr>
        <p:grpSpPr>
          <a:xfrm>
            <a:off x="1848898" y="4053158"/>
            <a:ext cx="8494206" cy="1069809"/>
            <a:chOff x="2099801" y="4001567"/>
            <a:chExt cx="7992399" cy="1069809"/>
          </a:xfrm>
        </p:grpSpPr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7FF6E9D1-27F8-428D-B7E8-50969077C926}"/>
                </a:ext>
              </a:extLst>
            </p:cNvPr>
            <p:cNvSpPr/>
            <p:nvPr/>
          </p:nvSpPr>
          <p:spPr>
            <a:xfrm>
              <a:off x="2099801" y="4307227"/>
              <a:ext cx="7992399" cy="76414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1B8BC80D-F695-479D-9CC5-C97C60D2EA90}"/>
                </a:ext>
              </a:extLst>
            </p:cNvPr>
            <p:cNvSpPr/>
            <p:nvPr/>
          </p:nvSpPr>
          <p:spPr>
            <a:xfrm>
              <a:off x="2099801" y="4001567"/>
              <a:ext cx="7992399" cy="305660"/>
            </a:xfrm>
            <a:prstGeom prst="trapezoid">
              <a:avLst>
                <a:gd name="adj" fmla="val 29615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B2933FDD-4678-4C8C-8FC7-56F873928F39}"/>
              </a:ext>
            </a:extLst>
          </p:cNvPr>
          <p:cNvGrpSpPr/>
          <p:nvPr/>
        </p:nvGrpSpPr>
        <p:grpSpPr>
          <a:xfrm>
            <a:off x="2783634" y="2990159"/>
            <a:ext cx="6624734" cy="1069848"/>
            <a:chOff x="3275153" y="2938569"/>
            <a:chExt cx="5641693" cy="1069848"/>
          </a:xfrm>
        </p:grpSpPr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8D3F910B-10DB-415B-A671-147C5A6F2F10}"/>
                </a:ext>
              </a:extLst>
            </p:cNvPr>
            <p:cNvSpPr/>
            <p:nvPr/>
          </p:nvSpPr>
          <p:spPr>
            <a:xfrm>
              <a:off x="3275153" y="3244268"/>
              <a:ext cx="5641693" cy="76414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Trapezoid 8">
              <a:extLst>
                <a:ext uri="{FF2B5EF4-FFF2-40B4-BE49-F238E27FC236}">
                  <a16:creationId xmlns:a16="http://schemas.microsoft.com/office/drawing/2014/main" id="{A06A27FF-53AA-47DB-BB41-BA60AC55A7E6}"/>
                </a:ext>
              </a:extLst>
            </p:cNvPr>
            <p:cNvSpPr/>
            <p:nvPr/>
          </p:nvSpPr>
          <p:spPr>
            <a:xfrm>
              <a:off x="3275153" y="2938569"/>
              <a:ext cx="5641693" cy="305660"/>
            </a:xfrm>
            <a:prstGeom prst="trapezoid">
              <a:avLst>
                <a:gd name="adj" fmla="val 29615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5438F00-F3FB-44C8-8D7F-FD2E8D243EC4}"/>
              </a:ext>
            </a:extLst>
          </p:cNvPr>
          <p:cNvGrpSpPr/>
          <p:nvPr/>
        </p:nvGrpSpPr>
        <p:grpSpPr>
          <a:xfrm>
            <a:off x="3707844" y="1921715"/>
            <a:ext cx="4772966" cy="1069809"/>
            <a:chOff x="4450506" y="1870124"/>
            <a:chExt cx="3307362" cy="1069809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C435CB7-A748-41A5-8552-B0468A70CF3F}"/>
                </a:ext>
              </a:extLst>
            </p:cNvPr>
            <p:cNvSpPr/>
            <p:nvPr/>
          </p:nvSpPr>
          <p:spPr>
            <a:xfrm>
              <a:off x="4450506" y="2175784"/>
              <a:ext cx="3290988" cy="76414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Trapezoid 9">
              <a:extLst>
                <a:ext uri="{FF2B5EF4-FFF2-40B4-BE49-F238E27FC236}">
                  <a16:creationId xmlns:a16="http://schemas.microsoft.com/office/drawing/2014/main" id="{7E0EA4A5-F4CB-4900-83B5-9B2F5C4A6541}"/>
                </a:ext>
              </a:extLst>
            </p:cNvPr>
            <p:cNvSpPr/>
            <p:nvPr/>
          </p:nvSpPr>
          <p:spPr>
            <a:xfrm>
              <a:off x="4466880" y="1870124"/>
              <a:ext cx="3290988" cy="305660"/>
            </a:xfrm>
            <a:prstGeom prst="trapezoid">
              <a:avLst>
                <a:gd name="adj" fmla="val 24841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:a16="http://schemas.microsoft.com/office/drawing/2014/main" id="{E858AB08-3903-4FB7-8EAE-4D05FAE6DDC1}"/>
              </a:ext>
            </a:extLst>
          </p:cNvPr>
          <p:cNvGrpSpPr/>
          <p:nvPr/>
        </p:nvGrpSpPr>
        <p:grpSpPr>
          <a:xfrm>
            <a:off x="2090057" y="5446777"/>
            <a:ext cx="8097224" cy="714829"/>
            <a:chOff x="3017859" y="4307149"/>
            <a:chExt cx="1870812" cy="71482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99C7F52-1732-4B72-A706-CA9AE1C03B6B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040D42E-63EA-4D40-B3EF-CC5BE369E4B2}"/>
                </a:ext>
              </a:extLst>
            </p:cNvPr>
            <p:cNvSpPr txBox="1"/>
            <p:nvPr/>
          </p:nvSpPr>
          <p:spPr>
            <a:xfrm>
              <a:off x="3017859" y="4307149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3">
            <a:extLst>
              <a:ext uri="{FF2B5EF4-FFF2-40B4-BE49-F238E27FC236}">
                <a16:creationId xmlns:a16="http://schemas.microsoft.com/office/drawing/2014/main" id="{61C65DB8-43C7-4DD3-B87F-3193697BE671}"/>
              </a:ext>
            </a:extLst>
          </p:cNvPr>
          <p:cNvGrpSpPr/>
          <p:nvPr/>
        </p:nvGrpSpPr>
        <p:grpSpPr>
          <a:xfrm>
            <a:off x="3112416" y="4381774"/>
            <a:ext cx="6072496" cy="714829"/>
            <a:chOff x="3017859" y="4307149"/>
            <a:chExt cx="1870812" cy="71482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F972DAB-E2CA-4905-A1E8-A98E7FA4FCD8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29DE5D-A738-44A8-B3E2-B2F434AFEFD5}"/>
                </a:ext>
              </a:extLst>
            </p:cNvPr>
            <p:cNvSpPr txBox="1"/>
            <p:nvPr/>
          </p:nvSpPr>
          <p:spPr>
            <a:xfrm>
              <a:off x="3017859" y="4307149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16">
            <a:extLst>
              <a:ext uri="{FF2B5EF4-FFF2-40B4-BE49-F238E27FC236}">
                <a16:creationId xmlns:a16="http://schemas.microsoft.com/office/drawing/2014/main" id="{9A91B6B9-A6C6-4909-8FA2-3CA96F107D21}"/>
              </a:ext>
            </a:extLst>
          </p:cNvPr>
          <p:cNvGrpSpPr/>
          <p:nvPr/>
        </p:nvGrpSpPr>
        <p:grpSpPr>
          <a:xfrm>
            <a:off x="4079933" y="3316774"/>
            <a:ext cx="4156380" cy="714829"/>
            <a:chOff x="3017859" y="4307149"/>
            <a:chExt cx="1870812" cy="71482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CCE7F92-5AF0-421D-BBD2-898E6E8910C7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B22AA86-81C9-47AC-80A1-F3338C8F7DCE}"/>
                </a:ext>
              </a:extLst>
            </p:cNvPr>
            <p:cNvSpPr txBox="1"/>
            <p:nvPr/>
          </p:nvSpPr>
          <p:spPr>
            <a:xfrm>
              <a:off x="3017859" y="4307149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19">
            <a:extLst>
              <a:ext uri="{FF2B5EF4-FFF2-40B4-BE49-F238E27FC236}">
                <a16:creationId xmlns:a16="http://schemas.microsoft.com/office/drawing/2014/main" id="{B5BE849D-B073-4902-884D-AD969E6F1F3F}"/>
              </a:ext>
            </a:extLst>
          </p:cNvPr>
          <p:cNvGrpSpPr/>
          <p:nvPr/>
        </p:nvGrpSpPr>
        <p:grpSpPr>
          <a:xfrm>
            <a:off x="4923230" y="2251774"/>
            <a:ext cx="2486278" cy="530163"/>
            <a:chOff x="3017860" y="4307149"/>
            <a:chExt cx="1119089" cy="53016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8F5F52E-952F-42AD-BBE4-0BCB85243BFA}"/>
                </a:ext>
              </a:extLst>
            </p:cNvPr>
            <p:cNvSpPr txBox="1"/>
            <p:nvPr/>
          </p:nvSpPr>
          <p:spPr>
            <a:xfrm>
              <a:off x="3021856" y="4560313"/>
              <a:ext cx="11030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D5F7D9-C929-408E-8040-1E882F207E19}"/>
                </a:ext>
              </a:extLst>
            </p:cNvPr>
            <p:cNvSpPr txBox="1"/>
            <p:nvPr/>
          </p:nvSpPr>
          <p:spPr>
            <a:xfrm>
              <a:off x="3017860" y="4307149"/>
              <a:ext cx="11190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F11A6F5-E8A8-446B-9B89-19ED6A692BBC}"/>
              </a:ext>
            </a:extLst>
          </p:cNvPr>
          <p:cNvSpPr txBox="1"/>
          <p:nvPr/>
        </p:nvSpPr>
        <p:spPr>
          <a:xfrm>
            <a:off x="1038523" y="4745537"/>
            <a:ext cx="669940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04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095EDF5-8276-4943-A4A6-6D05E95FD4C7}"/>
              </a:ext>
            </a:extLst>
          </p:cNvPr>
          <p:cNvSpPr txBox="1"/>
          <p:nvPr/>
        </p:nvSpPr>
        <p:spPr>
          <a:xfrm>
            <a:off x="1861903" y="3713619"/>
            <a:ext cx="669940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03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3462E5-660E-4B2C-BF02-38223BA46048}"/>
              </a:ext>
            </a:extLst>
          </p:cNvPr>
          <p:cNvSpPr txBox="1"/>
          <p:nvPr/>
        </p:nvSpPr>
        <p:spPr>
          <a:xfrm>
            <a:off x="2685283" y="2681701"/>
            <a:ext cx="669940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02</a:t>
            </a:r>
            <a:endParaRPr lang="ko-KR" altLang="en-US" sz="2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6659456-91C3-42C9-BEB2-95B64B915D41}"/>
              </a:ext>
            </a:extLst>
          </p:cNvPr>
          <p:cNvSpPr txBox="1"/>
          <p:nvPr/>
        </p:nvSpPr>
        <p:spPr>
          <a:xfrm>
            <a:off x="3508663" y="1649783"/>
            <a:ext cx="669940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01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160A3B9-3643-402F-AD36-A6F1990E43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78227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2191999 w 12192000"/>
              <a:gd name="connsiteY3" fmla="*/ 6858000 h 6858000"/>
              <a:gd name="connsiteX4" fmla="*/ 0 w 12192000"/>
              <a:gd name="connsiteY4" fmla="*/ 0 h 6858000"/>
              <a:gd name="connsiteX5" fmla="*/ 3082247 w 12192000"/>
              <a:gd name="connsiteY5" fmla="*/ 0 h 6858000"/>
              <a:gd name="connsiteX6" fmla="*/ 6491976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878227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2191999" y="6858000"/>
                </a:lnTo>
                <a:close/>
                <a:moveTo>
                  <a:pt x="0" y="0"/>
                </a:moveTo>
                <a:lnTo>
                  <a:pt x="3082247" y="0"/>
                </a:lnTo>
                <a:lnTo>
                  <a:pt x="64919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4BBAB-4ADA-4E2E-BDD1-8ACE72C96B0D}"/>
              </a:ext>
            </a:extLst>
          </p:cNvPr>
          <p:cNvSpPr txBox="1"/>
          <p:nvPr/>
        </p:nvSpPr>
        <p:spPr>
          <a:xfrm>
            <a:off x="473310" y="5496556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 عالی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EDB640-DB0D-48D6-A422-9272BFE4F67A}"/>
              </a:ext>
            </a:extLst>
          </p:cNvPr>
          <p:cNvSpPr txBox="1"/>
          <p:nvPr/>
        </p:nvSpPr>
        <p:spPr>
          <a:xfrm>
            <a:off x="473310" y="1911315"/>
            <a:ext cx="332848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1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7F2DDA-9E03-4F4F-9016-572BBD214145}"/>
              </a:ext>
            </a:extLst>
          </p:cNvPr>
          <p:cNvSpPr txBox="1"/>
          <p:nvPr/>
        </p:nvSpPr>
        <p:spPr>
          <a:xfrm>
            <a:off x="133070" y="948533"/>
            <a:ext cx="332848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FA75E2-0BA2-4E53-B452-A2880EF53C96}"/>
              </a:ext>
            </a:extLst>
          </p:cNvPr>
          <p:cNvSpPr txBox="1"/>
          <p:nvPr/>
        </p:nvSpPr>
        <p:spPr>
          <a:xfrm>
            <a:off x="462681" y="2493134"/>
            <a:ext cx="3482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Rectangle 16">
            <a:extLst>
              <a:ext uri="{FF2B5EF4-FFF2-40B4-BE49-F238E27FC236}">
                <a16:creationId xmlns:a16="http://schemas.microsoft.com/office/drawing/2014/main" id="{8BD9D159-12F5-46E7-B77F-EEFCBD642F20}"/>
              </a:ext>
            </a:extLst>
          </p:cNvPr>
          <p:cNvSpPr/>
          <p:nvPr/>
        </p:nvSpPr>
        <p:spPr>
          <a:xfrm rot="2700000">
            <a:off x="990631" y="5374329"/>
            <a:ext cx="320981" cy="57545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E32A404E-A308-4E60-84B5-18FB00B347B7}"/>
              </a:ext>
            </a:extLst>
          </p:cNvPr>
          <p:cNvSpPr/>
          <p:nvPr/>
        </p:nvSpPr>
        <p:spPr>
          <a:xfrm>
            <a:off x="952281" y="4414812"/>
            <a:ext cx="397680" cy="37226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6C5C19C8-DE6A-4823-955F-E066A49F37C7}"/>
              </a:ext>
            </a:extLst>
          </p:cNvPr>
          <p:cNvSpPr/>
          <p:nvPr/>
        </p:nvSpPr>
        <p:spPr>
          <a:xfrm>
            <a:off x="10858616" y="4404507"/>
            <a:ext cx="469992" cy="392875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7" name="Oval 21">
            <a:extLst>
              <a:ext uri="{FF2B5EF4-FFF2-40B4-BE49-F238E27FC236}">
                <a16:creationId xmlns:a16="http://schemas.microsoft.com/office/drawing/2014/main" id="{EF72A837-8A98-4240-AA18-61EA7D80F0DE}"/>
              </a:ext>
            </a:extLst>
          </p:cNvPr>
          <p:cNvSpPr>
            <a:spLocks noChangeAspect="1"/>
          </p:cNvSpPr>
          <p:nvPr/>
        </p:nvSpPr>
        <p:spPr>
          <a:xfrm>
            <a:off x="10879556" y="5446214"/>
            <a:ext cx="428113" cy="43168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81973835-E382-430E-B1EC-83B0FF43AEC8}"/>
              </a:ext>
            </a:extLst>
          </p:cNvPr>
          <p:cNvGrpSpPr/>
          <p:nvPr/>
        </p:nvGrpSpPr>
        <p:grpSpPr>
          <a:xfrm>
            <a:off x="1670504" y="4122357"/>
            <a:ext cx="2909799" cy="957174"/>
            <a:chOff x="1323148" y="3741290"/>
            <a:chExt cx="2909799" cy="95717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A5A58A3-2FB0-4D11-A8F5-2F4D18A6DEA5}"/>
                </a:ext>
              </a:extLst>
            </p:cNvPr>
            <p:cNvSpPr txBox="1"/>
            <p:nvPr/>
          </p:nvSpPr>
          <p:spPr>
            <a:xfrm>
              <a:off x="1323148" y="4052133"/>
              <a:ext cx="2899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BA5F68-F4F8-4D69-8A6C-F91A006C2281}"/>
                </a:ext>
              </a:extLst>
            </p:cNvPr>
            <p:cNvSpPr txBox="1"/>
            <p:nvPr/>
          </p:nvSpPr>
          <p:spPr>
            <a:xfrm>
              <a:off x="1324749" y="3741290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8FB3D2B9-E238-4EF0-83BB-46EBC9F23E03}"/>
              </a:ext>
            </a:extLst>
          </p:cNvPr>
          <p:cNvGrpSpPr/>
          <p:nvPr/>
        </p:nvGrpSpPr>
        <p:grpSpPr>
          <a:xfrm>
            <a:off x="1670504" y="5183471"/>
            <a:ext cx="2909799" cy="957174"/>
            <a:chOff x="1323148" y="3741290"/>
            <a:chExt cx="2909799" cy="95717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A99A78C-24B0-4CA6-956E-3854B305353D}"/>
                </a:ext>
              </a:extLst>
            </p:cNvPr>
            <p:cNvSpPr txBox="1"/>
            <p:nvPr/>
          </p:nvSpPr>
          <p:spPr>
            <a:xfrm>
              <a:off x="1323148" y="4052133"/>
              <a:ext cx="2899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8CA113A-28A3-4962-BF57-426E235F9C6E}"/>
                </a:ext>
              </a:extLst>
            </p:cNvPr>
            <p:cNvSpPr txBox="1"/>
            <p:nvPr/>
          </p:nvSpPr>
          <p:spPr>
            <a:xfrm>
              <a:off x="1324749" y="3741290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97733BCB-1BE3-40B3-85DF-B29F86D29B05}"/>
              </a:ext>
            </a:extLst>
          </p:cNvPr>
          <p:cNvGrpSpPr/>
          <p:nvPr/>
        </p:nvGrpSpPr>
        <p:grpSpPr>
          <a:xfrm>
            <a:off x="7645793" y="4122357"/>
            <a:ext cx="2909799" cy="957174"/>
            <a:chOff x="1323148" y="3741290"/>
            <a:chExt cx="2909799" cy="95717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438B325-39D7-49E2-A50A-211C4DC690ED}"/>
                </a:ext>
              </a:extLst>
            </p:cNvPr>
            <p:cNvSpPr txBox="1"/>
            <p:nvPr/>
          </p:nvSpPr>
          <p:spPr>
            <a:xfrm>
              <a:off x="1323148" y="4052133"/>
              <a:ext cx="2899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BF49CBC-C858-40ED-BF5C-72C4B84AA6EC}"/>
                </a:ext>
              </a:extLst>
            </p:cNvPr>
            <p:cNvSpPr txBox="1"/>
            <p:nvPr/>
          </p:nvSpPr>
          <p:spPr>
            <a:xfrm>
              <a:off x="1324749" y="3741290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72094852-4579-49A7-8CC8-DC9A738FB80A}"/>
              </a:ext>
            </a:extLst>
          </p:cNvPr>
          <p:cNvGrpSpPr/>
          <p:nvPr/>
        </p:nvGrpSpPr>
        <p:grpSpPr>
          <a:xfrm>
            <a:off x="7645793" y="5183471"/>
            <a:ext cx="2909799" cy="957174"/>
            <a:chOff x="1323148" y="3741290"/>
            <a:chExt cx="2909799" cy="95717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E086FFD-0775-4A08-9B5C-6BFBBF8FCDF6}"/>
                </a:ext>
              </a:extLst>
            </p:cNvPr>
            <p:cNvSpPr txBox="1"/>
            <p:nvPr/>
          </p:nvSpPr>
          <p:spPr>
            <a:xfrm>
              <a:off x="1323148" y="4052133"/>
              <a:ext cx="2899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3495CBD-27B2-4BAB-AFFC-5DB4BE1A12D3}"/>
                </a:ext>
              </a:extLst>
            </p:cNvPr>
            <p:cNvSpPr txBox="1"/>
            <p:nvPr/>
          </p:nvSpPr>
          <p:spPr>
            <a:xfrm>
              <a:off x="1324749" y="3741290"/>
              <a:ext cx="29081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نمودار مطالب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F011C412-CB53-48F5-8C22-6CB6A35AE851}"/>
              </a:ext>
            </a:extLst>
          </p:cNvPr>
          <p:cNvGrpSpPr/>
          <p:nvPr/>
        </p:nvGrpSpPr>
        <p:grpSpPr>
          <a:xfrm>
            <a:off x="1017622" y="1616324"/>
            <a:ext cx="2416694" cy="1129679"/>
            <a:chOff x="1017622" y="1478539"/>
            <a:chExt cx="1793672" cy="10585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C37D90E-72C7-4139-A4B1-BD7865B39C07}"/>
                </a:ext>
              </a:extLst>
            </p:cNvPr>
            <p:cNvSpPr txBox="1"/>
            <p:nvPr/>
          </p:nvSpPr>
          <p:spPr>
            <a:xfrm>
              <a:off x="1017622" y="1767598"/>
              <a:ext cx="1793671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43%</a:t>
              </a:r>
              <a:endParaRPr lang="ko-KR" altLang="en-US" sz="4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BAB762A-04A4-4CC6-9963-EBDEDF537231}"/>
                </a:ext>
              </a:extLst>
            </p:cNvPr>
            <p:cNvSpPr txBox="1"/>
            <p:nvPr/>
          </p:nvSpPr>
          <p:spPr>
            <a:xfrm>
              <a:off x="1017623" y="1478539"/>
              <a:ext cx="17936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را در اینجا اضافه کنید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5B612D98-6743-4255-8DD1-CF33E820B984}"/>
              </a:ext>
            </a:extLst>
          </p:cNvPr>
          <p:cNvGrpSpPr/>
          <p:nvPr/>
        </p:nvGrpSpPr>
        <p:grpSpPr>
          <a:xfrm>
            <a:off x="8771860" y="1744523"/>
            <a:ext cx="2680568" cy="1115635"/>
            <a:chOff x="1017622" y="1478539"/>
            <a:chExt cx="1793672" cy="105850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B067CA-1CAB-42FD-A956-F5D69732A552}"/>
                </a:ext>
              </a:extLst>
            </p:cNvPr>
            <p:cNvSpPr txBox="1"/>
            <p:nvPr/>
          </p:nvSpPr>
          <p:spPr>
            <a:xfrm>
              <a:off x="1017622" y="1767598"/>
              <a:ext cx="1793671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25%</a:t>
              </a:r>
              <a:endParaRPr lang="ko-KR" altLang="en-US" sz="4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C3179BA-C414-43CA-9E73-6B02A8CA54B0}"/>
                </a:ext>
              </a:extLst>
            </p:cNvPr>
            <p:cNvSpPr txBox="1"/>
            <p:nvPr/>
          </p:nvSpPr>
          <p:spPr>
            <a:xfrm>
              <a:off x="1017623" y="1478539"/>
              <a:ext cx="17936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را در اینجا اضافه کنید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6988954-D629-44DF-9E74-866584A87AB1}"/>
              </a:ext>
            </a:extLst>
          </p:cNvPr>
          <p:cNvSpPr txBox="1"/>
          <p:nvPr/>
        </p:nvSpPr>
        <p:spPr>
          <a:xfrm>
            <a:off x="1670504" y="2749070"/>
            <a:ext cx="322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7DFC71F-B6DD-4790-AF1D-70733AD3D55F}"/>
              </a:ext>
            </a:extLst>
          </p:cNvPr>
          <p:cNvSpPr txBox="1"/>
          <p:nvPr/>
        </p:nvSpPr>
        <p:spPr>
          <a:xfrm>
            <a:off x="7333083" y="2749070"/>
            <a:ext cx="322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39">
            <a:extLst>
              <a:ext uri="{FF2B5EF4-FFF2-40B4-BE49-F238E27FC236}">
                <a16:creationId xmlns:a16="http://schemas.microsoft.com/office/drawing/2014/main" id="{47CC516E-E900-46AE-A43E-F276C7279025}"/>
              </a:ext>
            </a:extLst>
          </p:cNvPr>
          <p:cNvGrpSpPr/>
          <p:nvPr/>
        </p:nvGrpSpPr>
        <p:grpSpPr>
          <a:xfrm>
            <a:off x="5018410" y="1474835"/>
            <a:ext cx="2314137" cy="5043656"/>
            <a:chOff x="2158202" y="277708"/>
            <a:chExt cx="1111725" cy="2423002"/>
          </a:xfrm>
        </p:grpSpPr>
        <p:sp>
          <p:nvSpPr>
            <p:cNvPr id="29" name="Freeform: Shape 240">
              <a:extLst>
                <a:ext uri="{FF2B5EF4-FFF2-40B4-BE49-F238E27FC236}">
                  <a16:creationId xmlns:a16="http://schemas.microsoft.com/office/drawing/2014/main" id="{C0DEB913-921A-44DF-A063-AF6D7A5DDE31}"/>
                </a:ext>
              </a:extLst>
            </p:cNvPr>
            <p:cNvSpPr/>
            <p:nvPr/>
          </p:nvSpPr>
          <p:spPr>
            <a:xfrm>
              <a:off x="2506740" y="277708"/>
              <a:ext cx="265549" cy="257669"/>
            </a:xfrm>
            <a:custGeom>
              <a:avLst/>
              <a:gdLst>
                <a:gd name="connsiteX0" fmla="*/ 330535 w 457961"/>
                <a:gd name="connsiteY0" fmla="*/ 38606 h 444372"/>
                <a:gd name="connsiteX1" fmla="*/ 411688 w 457961"/>
                <a:gd name="connsiteY1" fmla="*/ 107713 h 444372"/>
                <a:gd name="connsiteX2" fmla="*/ 452265 w 457961"/>
                <a:gd name="connsiteY2" fmla="*/ 262412 h 444372"/>
                <a:gd name="connsiteX3" fmla="*/ 369843 w 457961"/>
                <a:gd name="connsiteY3" fmla="*/ 444372 h 444372"/>
                <a:gd name="connsiteX4" fmla="*/ 293762 w 457961"/>
                <a:gd name="connsiteY4" fmla="*/ 432326 h 444372"/>
                <a:gd name="connsiteX5" fmla="*/ 269670 w 457961"/>
                <a:gd name="connsiteY5" fmla="*/ 425352 h 444372"/>
                <a:gd name="connsiteX6" fmla="*/ 187883 w 457961"/>
                <a:gd name="connsiteY6" fmla="*/ 386678 h 444372"/>
                <a:gd name="connsiteX7" fmla="*/ 125750 w 457961"/>
                <a:gd name="connsiteY7" fmla="*/ 313766 h 444372"/>
                <a:gd name="connsiteX8" fmla="*/ 112436 w 457961"/>
                <a:gd name="connsiteY8" fmla="*/ 258608 h 444372"/>
                <a:gd name="connsiteX9" fmla="*/ 94049 w 457961"/>
                <a:gd name="connsiteY9" fmla="*/ 239587 h 444372"/>
                <a:gd name="connsiteX10" fmla="*/ 79467 w 457961"/>
                <a:gd name="connsiteY10" fmla="*/ 261144 h 444372"/>
                <a:gd name="connsiteX11" fmla="*/ 72493 w 457961"/>
                <a:gd name="connsiteY11" fmla="*/ 308060 h 444372"/>
                <a:gd name="connsiteX12" fmla="*/ 49035 w 457961"/>
                <a:gd name="connsiteY12" fmla="*/ 333421 h 444372"/>
                <a:gd name="connsiteX13" fmla="*/ 30648 w 457961"/>
                <a:gd name="connsiteY13" fmla="*/ 307426 h 444372"/>
                <a:gd name="connsiteX14" fmla="*/ 10360 w 457961"/>
                <a:gd name="connsiteY14" fmla="*/ 280798 h 444372"/>
                <a:gd name="connsiteX15" fmla="*/ 216 w 457961"/>
                <a:gd name="connsiteY15" fmla="*/ 262412 h 444372"/>
                <a:gd name="connsiteX16" fmla="*/ 24942 w 457961"/>
                <a:gd name="connsiteY16" fmla="*/ 153362 h 444372"/>
                <a:gd name="connsiteX17" fmla="*/ 43328 w 457961"/>
                <a:gd name="connsiteY17" fmla="*/ 114054 h 444372"/>
                <a:gd name="connsiteX18" fmla="*/ 194857 w 457961"/>
                <a:gd name="connsiteY18" fmla="*/ 5004 h 444372"/>
                <a:gd name="connsiteX19" fmla="*/ 330535 w 457961"/>
                <a:gd name="connsiteY19" fmla="*/ 38606 h 444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961" h="444372">
                  <a:moveTo>
                    <a:pt x="330535" y="38606"/>
                  </a:moveTo>
                  <a:cubicBezTo>
                    <a:pt x="357163" y="62699"/>
                    <a:pt x="388230" y="80451"/>
                    <a:pt x="411688" y="107713"/>
                  </a:cubicBezTo>
                  <a:cubicBezTo>
                    <a:pt x="451631" y="152728"/>
                    <a:pt x="467481" y="203449"/>
                    <a:pt x="452265" y="262412"/>
                  </a:cubicBezTo>
                  <a:cubicBezTo>
                    <a:pt x="435780" y="328349"/>
                    <a:pt x="407884" y="388580"/>
                    <a:pt x="369843" y="444372"/>
                  </a:cubicBezTo>
                  <a:cubicBezTo>
                    <a:pt x="345117" y="434862"/>
                    <a:pt x="321025" y="425986"/>
                    <a:pt x="293762" y="432326"/>
                  </a:cubicBezTo>
                  <a:cubicBezTo>
                    <a:pt x="285520" y="434228"/>
                    <a:pt x="276010" y="431058"/>
                    <a:pt x="269670" y="425352"/>
                  </a:cubicBezTo>
                  <a:cubicBezTo>
                    <a:pt x="246846" y="402528"/>
                    <a:pt x="217047" y="396822"/>
                    <a:pt x="187883" y="386678"/>
                  </a:cubicBezTo>
                  <a:cubicBezTo>
                    <a:pt x="153646" y="375265"/>
                    <a:pt x="130188" y="352441"/>
                    <a:pt x="125750" y="313766"/>
                  </a:cubicBezTo>
                  <a:cubicBezTo>
                    <a:pt x="123848" y="294746"/>
                    <a:pt x="120044" y="275726"/>
                    <a:pt x="112436" y="258608"/>
                  </a:cubicBezTo>
                  <a:cubicBezTo>
                    <a:pt x="108631" y="250366"/>
                    <a:pt x="104827" y="238953"/>
                    <a:pt x="94049" y="239587"/>
                  </a:cubicBezTo>
                  <a:cubicBezTo>
                    <a:pt x="82003" y="240221"/>
                    <a:pt x="82003" y="252268"/>
                    <a:pt x="79467" y="261144"/>
                  </a:cubicBezTo>
                  <a:cubicBezTo>
                    <a:pt x="75029" y="276360"/>
                    <a:pt x="76931" y="292844"/>
                    <a:pt x="72493" y="308060"/>
                  </a:cubicBezTo>
                  <a:cubicBezTo>
                    <a:pt x="68689" y="320107"/>
                    <a:pt x="65519" y="334055"/>
                    <a:pt x="49035" y="333421"/>
                  </a:cubicBezTo>
                  <a:cubicBezTo>
                    <a:pt x="33818" y="332787"/>
                    <a:pt x="32550" y="318839"/>
                    <a:pt x="30648" y="307426"/>
                  </a:cubicBezTo>
                  <a:cubicBezTo>
                    <a:pt x="28746" y="294746"/>
                    <a:pt x="28112" y="281432"/>
                    <a:pt x="10360" y="280798"/>
                  </a:cubicBezTo>
                  <a:cubicBezTo>
                    <a:pt x="3386" y="276360"/>
                    <a:pt x="-1052" y="268752"/>
                    <a:pt x="216" y="262412"/>
                  </a:cubicBezTo>
                  <a:cubicBezTo>
                    <a:pt x="9726" y="226273"/>
                    <a:pt x="2752" y="186331"/>
                    <a:pt x="24942" y="153362"/>
                  </a:cubicBezTo>
                  <a:cubicBezTo>
                    <a:pt x="33184" y="141316"/>
                    <a:pt x="36355" y="126734"/>
                    <a:pt x="43328" y="114054"/>
                  </a:cubicBezTo>
                  <a:cubicBezTo>
                    <a:pt x="76931" y="52555"/>
                    <a:pt x="127652" y="20854"/>
                    <a:pt x="194857" y="5004"/>
                  </a:cubicBezTo>
                  <a:cubicBezTo>
                    <a:pt x="248748" y="-8310"/>
                    <a:pt x="290592" y="5638"/>
                    <a:pt x="330535" y="38606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87">
              <a:extLst>
                <a:ext uri="{FF2B5EF4-FFF2-40B4-BE49-F238E27FC236}">
                  <a16:creationId xmlns:a16="http://schemas.microsoft.com/office/drawing/2014/main" id="{860CECE5-141E-4CC0-8010-B2B351F628B5}"/>
                </a:ext>
              </a:extLst>
            </p:cNvPr>
            <p:cNvSpPr/>
            <p:nvPr/>
          </p:nvSpPr>
          <p:spPr>
            <a:xfrm>
              <a:off x="2510703" y="406224"/>
              <a:ext cx="210491" cy="205989"/>
            </a:xfrm>
            <a:custGeom>
              <a:avLst/>
              <a:gdLst>
                <a:gd name="connsiteX0" fmla="*/ 46005 w 363009"/>
                <a:gd name="connsiteY0" fmla="*/ 355245 h 355244"/>
                <a:gd name="connsiteX1" fmla="*/ 20011 w 363009"/>
                <a:gd name="connsiteY1" fmla="*/ 236051 h 355244"/>
                <a:gd name="connsiteX2" fmla="*/ 6696 w 363009"/>
                <a:gd name="connsiteY2" fmla="*/ 57894 h 355244"/>
                <a:gd name="connsiteX3" fmla="*/ 26351 w 363009"/>
                <a:gd name="connsiteY3" fmla="*/ 54724 h 355244"/>
                <a:gd name="connsiteX4" fmla="*/ 32691 w 363009"/>
                <a:gd name="connsiteY4" fmla="*/ 91497 h 355244"/>
                <a:gd name="connsiteX5" fmla="*/ 40933 w 363009"/>
                <a:gd name="connsiteY5" fmla="*/ 107981 h 355244"/>
                <a:gd name="connsiteX6" fmla="*/ 54881 w 363009"/>
                <a:gd name="connsiteY6" fmla="*/ 92131 h 355244"/>
                <a:gd name="connsiteX7" fmla="*/ 63757 w 363009"/>
                <a:gd name="connsiteY7" fmla="*/ 26828 h 355244"/>
                <a:gd name="connsiteX8" fmla="*/ 82143 w 363009"/>
                <a:gd name="connsiteY8" fmla="*/ 200 h 355244"/>
                <a:gd name="connsiteX9" fmla="*/ 110674 w 363009"/>
                <a:gd name="connsiteY9" fmla="*/ 21122 h 355244"/>
                <a:gd name="connsiteX10" fmla="*/ 128426 w 363009"/>
                <a:gd name="connsiteY10" fmla="*/ 84523 h 355244"/>
                <a:gd name="connsiteX11" fmla="*/ 197533 w 363009"/>
                <a:gd name="connsiteY11" fmla="*/ 160604 h 355244"/>
                <a:gd name="connsiteX12" fmla="*/ 262202 w 363009"/>
                <a:gd name="connsiteY12" fmla="*/ 192938 h 355244"/>
                <a:gd name="connsiteX13" fmla="*/ 297073 w 363009"/>
                <a:gd name="connsiteY13" fmla="*/ 200547 h 355244"/>
                <a:gd name="connsiteX14" fmla="*/ 363009 w 363009"/>
                <a:gd name="connsiteY14" fmla="*/ 222737 h 355244"/>
                <a:gd name="connsiteX15" fmla="*/ 361741 w 363009"/>
                <a:gd name="connsiteY15" fmla="*/ 260143 h 355244"/>
                <a:gd name="connsiteX16" fmla="*/ 346525 w 363009"/>
                <a:gd name="connsiteY16" fmla="*/ 291210 h 355244"/>
                <a:gd name="connsiteX17" fmla="*/ 168369 w 363009"/>
                <a:gd name="connsiteY17" fmla="*/ 256339 h 355244"/>
                <a:gd name="connsiteX18" fmla="*/ 114478 w 363009"/>
                <a:gd name="connsiteY18" fmla="*/ 283602 h 355244"/>
                <a:gd name="connsiteX19" fmla="*/ 46005 w 363009"/>
                <a:gd name="connsiteY19" fmla="*/ 355245 h 35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3009" h="355244">
                  <a:moveTo>
                    <a:pt x="46005" y="355245"/>
                  </a:moveTo>
                  <a:cubicBezTo>
                    <a:pt x="26351" y="317838"/>
                    <a:pt x="39031" y="274092"/>
                    <a:pt x="20011" y="236051"/>
                  </a:cubicBezTo>
                  <a:cubicBezTo>
                    <a:pt x="-9154" y="178356"/>
                    <a:pt x="356" y="118125"/>
                    <a:pt x="6696" y="57894"/>
                  </a:cubicBezTo>
                  <a:cubicBezTo>
                    <a:pt x="9866" y="38240"/>
                    <a:pt x="18109" y="44580"/>
                    <a:pt x="26351" y="54724"/>
                  </a:cubicBezTo>
                  <a:cubicBezTo>
                    <a:pt x="35227" y="65503"/>
                    <a:pt x="31423" y="78817"/>
                    <a:pt x="32691" y="91497"/>
                  </a:cubicBezTo>
                  <a:cubicBezTo>
                    <a:pt x="33325" y="97837"/>
                    <a:pt x="28253" y="107347"/>
                    <a:pt x="40933" y="107981"/>
                  </a:cubicBezTo>
                  <a:cubicBezTo>
                    <a:pt x="52979" y="108615"/>
                    <a:pt x="53613" y="101641"/>
                    <a:pt x="54881" y="92131"/>
                  </a:cubicBezTo>
                  <a:cubicBezTo>
                    <a:pt x="57417" y="69941"/>
                    <a:pt x="59319" y="48384"/>
                    <a:pt x="63757" y="26828"/>
                  </a:cubicBezTo>
                  <a:cubicBezTo>
                    <a:pt x="65659" y="16050"/>
                    <a:pt x="68195" y="2102"/>
                    <a:pt x="82143" y="200"/>
                  </a:cubicBezTo>
                  <a:cubicBezTo>
                    <a:pt x="97360" y="-1702"/>
                    <a:pt x="104334" y="10344"/>
                    <a:pt x="110674" y="21122"/>
                  </a:cubicBezTo>
                  <a:cubicBezTo>
                    <a:pt x="122086" y="40776"/>
                    <a:pt x="125890" y="62333"/>
                    <a:pt x="128426" y="84523"/>
                  </a:cubicBezTo>
                  <a:cubicBezTo>
                    <a:pt x="134132" y="127636"/>
                    <a:pt x="154421" y="151728"/>
                    <a:pt x="197533" y="160604"/>
                  </a:cubicBezTo>
                  <a:cubicBezTo>
                    <a:pt x="222259" y="165676"/>
                    <a:pt x="246986" y="168212"/>
                    <a:pt x="262202" y="192938"/>
                  </a:cubicBezTo>
                  <a:cubicBezTo>
                    <a:pt x="269176" y="204351"/>
                    <a:pt x="284393" y="204985"/>
                    <a:pt x="297073" y="200547"/>
                  </a:cubicBezTo>
                  <a:cubicBezTo>
                    <a:pt x="324969" y="191036"/>
                    <a:pt x="346525" y="199279"/>
                    <a:pt x="363009" y="222737"/>
                  </a:cubicBezTo>
                  <a:cubicBezTo>
                    <a:pt x="362376" y="235417"/>
                    <a:pt x="362376" y="248097"/>
                    <a:pt x="361741" y="260143"/>
                  </a:cubicBezTo>
                  <a:cubicBezTo>
                    <a:pt x="361108" y="295648"/>
                    <a:pt x="363009" y="300086"/>
                    <a:pt x="346525" y="291210"/>
                  </a:cubicBezTo>
                  <a:cubicBezTo>
                    <a:pt x="297707" y="265216"/>
                    <a:pt x="220992" y="245561"/>
                    <a:pt x="168369" y="256339"/>
                  </a:cubicBezTo>
                  <a:cubicBezTo>
                    <a:pt x="148714" y="260143"/>
                    <a:pt x="126524" y="263314"/>
                    <a:pt x="114478" y="283602"/>
                  </a:cubicBezTo>
                  <a:cubicBezTo>
                    <a:pt x="90385" y="306426"/>
                    <a:pt x="75803" y="338761"/>
                    <a:pt x="46005" y="355245"/>
                  </a:cubicBezTo>
                  <a:close/>
                </a:path>
              </a:pathLst>
            </a:custGeom>
            <a:solidFill>
              <a:srgbClr val="FDDDAD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288">
              <a:extLst>
                <a:ext uri="{FF2B5EF4-FFF2-40B4-BE49-F238E27FC236}">
                  <a16:creationId xmlns:a16="http://schemas.microsoft.com/office/drawing/2014/main" id="{0AB5E2F5-502D-40F1-A750-B6545BABC9EC}"/>
                </a:ext>
              </a:extLst>
            </p:cNvPr>
            <p:cNvSpPr/>
            <p:nvPr/>
          </p:nvSpPr>
          <p:spPr>
            <a:xfrm>
              <a:off x="3000962" y="1441220"/>
              <a:ext cx="114650" cy="113230"/>
            </a:xfrm>
            <a:custGeom>
              <a:avLst/>
              <a:gdLst>
                <a:gd name="connsiteX0" fmla="*/ 39943 w 197724"/>
                <a:gd name="connsiteY0" fmla="*/ 184497 h 195274"/>
                <a:gd name="connsiteX1" fmla="*/ 57061 w 197724"/>
                <a:gd name="connsiteY1" fmla="*/ 148358 h 195274"/>
                <a:gd name="connsiteX2" fmla="*/ 1902 w 197724"/>
                <a:gd name="connsiteY2" fmla="*/ 156600 h 195274"/>
                <a:gd name="connsiteX3" fmla="*/ 0 w 197724"/>
                <a:gd name="connsiteY3" fmla="*/ 62133 h 195274"/>
                <a:gd name="connsiteX4" fmla="*/ 125534 w 197724"/>
                <a:gd name="connsiteY4" fmla="*/ 0 h 195274"/>
                <a:gd name="connsiteX5" fmla="*/ 184497 w 197724"/>
                <a:gd name="connsiteY5" fmla="*/ 63401 h 195274"/>
                <a:gd name="connsiteX6" fmla="*/ 175620 w 197724"/>
                <a:gd name="connsiteY6" fmla="*/ 171183 h 195274"/>
                <a:gd name="connsiteX7" fmla="*/ 117292 w 197724"/>
                <a:gd name="connsiteY7" fmla="*/ 195275 h 195274"/>
                <a:gd name="connsiteX8" fmla="*/ 39943 w 197724"/>
                <a:gd name="connsiteY8" fmla="*/ 184497 h 195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724" h="195274">
                  <a:moveTo>
                    <a:pt x="39943" y="184497"/>
                  </a:moveTo>
                  <a:cubicBezTo>
                    <a:pt x="45015" y="173084"/>
                    <a:pt x="50721" y="162306"/>
                    <a:pt x="57061" y="148358"/>
                  </a:cubicBezTo>
                  <a:cubicBezTo>
                    <a:pt x="36772" y="147090"/>
                    <a:pt x="17752" y="136946"/>
                    <a:pt x="1902" y="156600"/>
                  </a:cubicBezTo>
                  <a:cubicBezTo>
                    <a:pt x="1268" y="124900"/>
                    <a:pt x="634" y="93833"/>
                    <a:pt x="0" y="62133"/>
                  </a:cubicBezTo>
                  <a:cubicBezTo>
                    <a:pt x="56427" y="71009"/>
                    <a:pt x="91297" y="36139"/>
                    <a:pt x="125534" y="0"/>
                  </a:cubicBezTo>
                  <a:cubicBezTo>
                    <a:pt x="147090" y="19654"/>
                    <a:pt x="169914" y="38675"/>
                    <a:pt x="184497" y="63401"/>
                  </a:cubicBezTo>
                  <a:cubicBezTo>
                    <a:pt x="206687" y="100173"/>
                    <a:pt x="199079" y="136946"/>
                    <a:pt x="175620" y="171183"/>
                  </a:cubicBezTo>
                  <a:cubicBezTo>
                    <a:pt x="157234" y="181961"/>
                    <a:pt x="138848" y="192105"/>
                    <a:pt x="117292" y="195275"/>
                  </a:cubicBezTo>
                  <a:cubicBezTo>
                    <a:pt x="93199" y="192105"/>
                    <a:pt x="77349" y="190203"/>
                    <a:pt x="39943" y="184497"/>
                  </a:cubicBezTo>
                  <a:close/>
                </a:path>
              </a:pathLst>
            </a:custGeom>
            <a:solidFill>
              <a:srgbClr val="FBDDAE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289">
              <a:extLst>
                <a:ext uri="{FF2B5EF4-FFF2-40B4-BE49-F238E27FC236}">
                  <a16:creationId xmlns:a16="http://schemas.microsoft.com/office/drawing/2014/main" id="{4AC46D3C-1605-4487-A6DC-05C071CBB545}"/>
                </a:ext>
              </a:extLst>
            </p:cNvPr>
            <p:cNvSpPr/>
            <p:nvPr/>
          </p:nvSpPr>
          <p:spPr>
            <a:xfrm>
              <a:off x="2569653" y="547741"/>
              <a:ext cx="151489" cy="44987"/>
            </a:xfrm>
            <a:custGeom>
              <a:avLst/>
              <a:gdLst>
                <a:gd name="connsiteX0" fmla="*/ 132 w 261256"/>
                <a:gd name="connsiteY0" fmla="*/ 43348 h 77584"/>
                <a:gd name="connsiteX1" fmla="*/ 31833 w 261256"/>
                <a:gd name="connsiteY1" fmla="*/ 12915 h 77584"/>
                <a:gd name="connsiteX2" fmla="*/ 211258 w 261256"/>
                <a:gd name="connsiteY2" fmla="*/ 15451 h 77584"/>
                <a:gd name="connsiteX3" fmla="*/ 256272 w 261256"/>
                <a:gd name="connsiteY3" fmla="*/ 38910 h 77584"/>
                <a:gd name="connsiteX4" fmla="*/ 260710 w 261256"/>
                <a:gd name="connsiteY4" fmla="*/ 77584 h 77584"/>
                <a:gd name="connsiteX5" fmla="*/ 132 w 261256"/>
                <a:gd name="connsiteY5" fmla="*/ 43348 h 7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256" h="77584">
                  <a:moveTo>
                    <a:pt x="132" y="43348"/>
                  </a:moveTo>
                  <a:cubicBezTo>
                    <a:pt x="-1770" y="28132"/>
                    <a:pt x="17250" y="17987"/>
                    <a:pt x="31833" y="12915"/>
                  </a:cubicBezTo>
                  <a:cubicBezTo>
                    <a:pt x="97770" y="-9275"/>
                    <a:pt x="171315" y="869"/>
                    <a:pt x="211258" y="15451"/>
                  </a:cubicBezTo>
                  <a:cubicBezTo>
                    <a:pt x="233448" y="22425"/>
                    <a:pt x="250566" y="26229"/>
                    <a:pt x="256272" y="38910"/>
                  </a:cubicBezTo>
                  <a:cubicBezTo>
                    <a:pt x="262612" y="59198"/>
                    <a:pt x="261344" y="59832"/>
                    <a:pt x="260710" y="77584"/>
                  </a:cubicBezTo>
                  <a:cubicBezTo>
                    <a:pt x="226474" y="26863"/>
                    <a:pt x="74311" y="-4203"/>
                    <a:pt x="132" y="43348"/>
                  </a:cubicBezTo>
                  <a:close/>
                </a:path>
              </a:pathLst>
            </a:custGeom>
            <a:solidFill>
              <a:srgbClr val="9EACC6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290">
              <a:extLst>
                <a:ext uri="{FF2B5EF4-FFF2-40B4-BE49-F238E27FC236}">
                  <a16:creationId xmlns:a16="http://schemas.microsoft.com/office/drawing/2014/main" id="{C4D0C737-6043-4871-99FC-819D15617E10}"/>
                </a:ext>
              </a:extLst>
            </p:cNvPr>
            <p:cNvSpPr/>
            <p:nvPr/>
          </p:nvSpPr>
          <p:spPr>
            <a:xfrm>
              <a:off x="2183809" y="1429427"/>
              <a:ext cx="133530" cy="173165"/>
            </a:xfrm>
            <a:custGeom>
              <a:avLst/>
              <a:gdLst>
                <a:gd name="connsiteX0" fmla="*/ 158979 w 230284"/>
                <a:gd name="connsiteY0" fmla="*/ 49 h 298637"/>
                <a:gd name="connsiteX1" fmla="*/ 214771 w 230284"/>
                <a:gd name="connsiteY1" fmla="*/ 85641 h 298637"/>
                <a:gd name="connsiteX2" fmla="*/ 227451 w 230284"/>
                <a:gd name="connsiteY2" fmla="*/ 147139 h 298637"/>
                <a:gd name="connsiteX3" fmla="*/ 228720 w 230284"/>
                <a:gd name="connsiteY3" fmla="*/ 211174 h 298637"/>
                <a:gd name="connsiteX4" fmla="*/ 214137 w 230284"/>
                <a:gd name="connsiteY4" fmla="*/ 236535 h 298637"/>
                <a:gd name="connsiteX5" fmla="*/ 190045 w 230284"/>
                <a:gd name="connsiteY5" fmla="*/ 216881 h 298637"/>
                <a:gd name="connsiteX6" fmla="*/ 177999 w 230284"/>
                <a:gd name="connsiteY6" fmla="*/ 161722 h 298637"/>
                <a:gd name="connsiteX7" fmla="*/ 156442 w 230284"/>
                <a:gd name="connsiteY7" fmla="*/ 131923 h 298637"/>
                <a:gd name="connsiteX8" fmla="*/ 139324 w 230284"/>
                <a:gd name="connsiteY8" fmla="*/ 164892 h 298637"/>
                <a:gd name="connsiteX9" fmla="*/ 166587 w 230284"/>
                <a:gd name="connsiteY9" fmla="*/ 212442 h 298637"/>
                <a:gd name="connsiteX10" fmla="*/ 177999 w 230284"/>
                <a:gd name="connsiteY10" fmla="*/ 233365 h 298637"/>
                <a:gd name="connsiteX11" fmla="*/ 165319 w 230284"/>
                <a:gd name="connsiteY11" fmla="*/ 246045 h 298637"/>
                <a:gd name="connsiteX12" fmla="*/ 169123 w 230284"/>
                <a:gd name="connsiteY12" fmla="*/ 273307 h 298637"/>
                <a:gd name="connsiteX13" fmla="*/ 172927 w 230284"/>
                <a:gd name="connsiteY13" fmla="*/ 294864 h 298637"/>
                <a:gd name="connsiteX14" fmla="*/ 147566 w 230284"/>
                <a:gd name="connsiteY14" fmla="*/ 291060 h 298637"/>
                <a:gd name="connsiteX15" fmla="*/ 67047 w 230284"/>
                <a:gd name="connsiteY15" fmla="*/ 237803 h 298637"/>
                <a:gd name="connsiteX16" fmla="*/ 4914 w 230284"/>
                <a:gd name="connsiteY16" fmla="*/ 79300 h 298637"/>
                <a:gd name="connsiteX17" fmla="*/ 17594 w 230284"/>
                <a:gd name="connsiteY17" fmla="*/ 4487 h 298637"/>
                <a:gd name="connsiteX18" fmla="*/ 158979 w 230284"/>
                <a:gd name="connsiteY18" fmla="*/ 49 h 29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0284" h="298637">
                  <a:moveTo>
                    <a:pt x="158979" y="49"/>
                  </a:moveTo>
                  <a:cubicBezTo>
                    <a:pt x="175463" y="7657"/>
                    <a:pt x="211601" y="59646"/>
                    <a:pt x="214771" y="85641"/>
                  </a:cubicBezTo>
                  <a:cubicBezTo>
                    <a:pt x="226818" y="126217"/>
                    <a:pt x="223013" y="119243"/>
                    <a:pt x="227451" y="147139"/>
                  </a:cubicBezTo>
                  <a:cubicBezTo>
                    <a:pt x="230621" y="164892"/>
                    <a:pt x="231255" y="193422"/>
                    <a:pt x="228720" y="211174"/>
                  </a:cubicBezTo>
                  <a:cubicBezTo>
                    <a:pt x="227451" y="221953"/>
                    <a:pt x="226183" y="233999"/>
                    <a:pt x="214137" y="236535"/>
                  </a:cubicBezTo>
                  <a:cubicBezTo>
                    <a:pt x="200189" y="239071"/>
                    <a:pt x="194483" y="227659"/>
                    <a:pt x="190045" y="216881"/>
                  </a:cubicBezTo>
                  <a:cubicBezTo>
                    <a:pt x="183705" y="199128"/>
                    <a:pt x="177365" y="181376"/>
                    <a:pt x="177999" y="161722"/>
                  </a:cubicBezTo>
                  <a:cubicBezTo>
                    <a:pt x="178633" y="147139"/>
                    <a:pt x="179267" y="130655"/>
                    <a:pt x="156442" y="131923"/>
                  </a:cubicBezTo>
                  <a:cubicBezTo>
                    <a:pt x="132350" y="133191"/>
                    <a:pt x="139324" y="150944"/>
                    <a:pt x="139324" y="164892"/>
                  </a:cubicBezTo>
                  <a:cubicBezTo>
                    <a:pt x="139324" y="185814"/>
                    <a:pt x="142494" y="204834"/>
                    <a:pt x="166587" y="212442"/>
                  </a:cubicBezTo>
                  <a:cubicBezTo>
                    <a:pt x="174829" y="215612"/>
                    <a:pt x="177999" y="223855"/>
                    <a:pt x="177999" y="233365"/>
                  </a:cubicBezTo>
                  <a:cubicBezTo>
                    <a:pt x="176731" y="240973"/>
                    <a:pt x="172927" y="245411"/>
                    <a:pt x="165319" y="246045"/>
                  </a:cubicBezTo>
                  <a:cubicBezTo>
                    <a:pt x="153272" y="256823"/>
                    <a:pt x="166587" y="264431"/>
                    <a:pt x="169123" y="273307"/>
                  </a:cubicBezTo>
                  <a:cubicBezTo>
                    <a:pt x="171024" y="280916"/>
                    <a:pt x="182437" y="287890"/>
                    <a:pt x="172927" y="294864"/>
                  </a:cubicBezTo>
                  <a:cubicBezTo>
                    <a:pt x="164684" y="301204"/>
                    <a:pt x="151370" y="299302"/>
                    <a:pt x="147566" y="291060"/>
                  </a:cubicBezTo>
                  <a:cubicBezTo>
                    <a:pt x="131082" y="256823"/>
                    <a:pt x="97480" y="251117"/>
                    <a:pt x="67047" y="237803"/>
                  </a:cubicBezTo>
                  <a:cubicBezTo>
                    <a:pt x="-792" y="208638"/>
                    <a:pt x="-7132" y="143335"/>
                    <a:pt x="4914" y="79300"/>
                  </a:cubicBezTo>
                  <a:cubicBezTo>
                    <a:pt x="5548" y="74228"/>
                    <a:pt x="14424" y="26678"/>
                    <a:pt x="17594" y="4487"/>
                  </a:cubicBezTo>
                  <a:cubicBezTo>
                    <a:pt x="65779" y="5121"/>
                    <a:pt x="110160" y="-585"/>
                    <a:pt x="158979" y="49"/>
                  </a:cubicBezTo>
                  <a:close/>
                </a:path>
              </a:pathLst>
            </a:custGeom>
            <a:solidFill>
              <a:srgbClr val="FBDDAC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291">
              <a:extLst>
                <a:ext uri="{FF2B5EF4-FFF2-40B4-BE49-F238E27FC236}">
                  <a16:creationId xmlns:a16="http://schemas.microsoft.com/office/drawing/2014/main" id="{08AD1A1B-C220-49AF-AC3F-51B50BDB7870}"/>
                </a:ext>
              </a:extLst>
            </p:cNvPr>
            <p:cNvSpPr/>
            <p:nvPr/>
          </p:nvSpPr>
          <p:spPr>
            <a:xfrm>
              <a:off x="2456632" y="2378679"/>
              <a:ext cx="124968" cy="273685"/>
            </a:xfrm>
            <a:custGeom>
              <a:avLst/>
              <a:gdLst>
                <a:gd name="connsiteX0" fmla="*/ 123404 w 215517"/>
                <a:gd name="connsiteY0" fmla="*/ 459657 h 471992"/>
                <a:gd name="connsiteX1" fmla="*/ 169686 w 215517"/>
                <a:gd name="connsiteY1" fmla="*/ 441270 h 471992"/>
                <a:gd name="connsiteX2" fmla="*/ 210263 w 215517"/>
                <a:gd name="connsiteY2" fmla="*/ 315103 h 471992"/>
                <a:gd name="connsiteX3" fmla="*/ 209629 w 215517"/>
                <a:gd name="connsiteY3" fmla="*/ 290376 h 471992"/>
                <a:gd name="connsiteX4" fmla="*/ 195047 w 215517"/>
                <a:gd name="connsiteY4" fmla="*/ 262480 h 471992"/>
                <a:gd name="connsiteX5" fmla="*/ 158274 w 215517"/>
                <a:gd name="connsiteY5" fmla="*/ 0 h 471992"/>
                <a:gd name="connsiteX6" fmla="*/ 152569 w 215517"/>
                <a:gd name="connsiteY6" fmla="*/ 634 h 471992"/>
                <a:gd name="connsiteX7" fmla="*/ 53029 w 215517"/>
                <a:gd name="connsiteY7" fmla="*/ 276428 h 471992"/>
                <a:gd name="connsiteX8" fmla="*/ 25132 w 215517"/>
                <a:gd name="connsiteY8" fmla="*/ 291644 h 471992"/>
                <a:gd name="connsiteX9" fmla="*/ 2942 w 215517"/>
                <a:gd name="connsiteY9" fmla="*/ 288474 h 471992"/>
                <a:gd name="connsiteX10" fmla="*/ 4210 w 215517"/>
                <a:gd name="connsiteY10" fmla="*/ 312567 h 471992"/>
                <a:gd name="connsiteX11" fmla="*/ 123404 w 215517"/>
                <a:gd name="connsiteY11" fmla="*/ 459657 h 471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517" h="471992">
                  <a:moveTo>
                    <a:pt x="123404" y="459657"/>
                  </a:moveTo>
                  <a:cubicBezTo>
                    <a:pt x="155104" y="479945"/>
                    <a:pt x="159542" y="476141"/>
                    <a:pt x="169686" y="441270"/>
                  </a:cubicBezTo>
                  <a:cubicBezTo>
                    <a:pt x="182367" y="398792"/>
                    <a:pt x="196949" y="357581"/>
                    <a:pt x="210263" y="315103"/>
                  </a:cubicBezTo>
                  <a:cubicBezTo>
                    <a:pt x="212799" y="306861"/>
                    <a:pt x="221041" y="294181"/>
                    <a:pt x="209629" y="290376"/>
                  </a:cubicBezTo>
                  <a:cubicBezTo>
                    <a:pt x="193779" y="284670"/>
                    <a:pt x="196949" y="272624"/>
                    <a:pt x="195047" y="262480"/>
                  </a:cubicBezTo>
                  <a:cubicBezTo>
                    <a:pt x="182367" y="174986"/>
                    <a:pt x="170321" y="87493"/>
                    <a:pt x="158274" y="0"/>
                  </a:cubicBezTo>
                  <a:cubicBezTo>
                    <a:pt x="156372" y="0"/>
                    <a:pt x="154470" y="0"/>
                    <a:pt x="152569" y="634"/>
                  </a:cubicBezTo>
                  <a:cubicBezTo>
                    <a:pt x="118966" y="92565"/>
                    <a:pt x="85363" y="183863"/>
                    <a:pt x="53029" y="276428"/>
                  </a:cubicBezTo>
                  <a:cubicBezTo>
                    <a:pt x="47323" y="292278"/>
                    <a:pt x="42885" y="301154"/>
                    <a:pt x="25132" y="291644"/>
                  </a:cubicBezTo>
                  <a:cubicBezTo>
                    <a:pt x="18792" y="288474"/>
                    <a:pt x="9916" y="280232"/>
                    <a:pt x="2942" y="288474"/>
                  </a:cubicBezTo>
                  <a:cubicBezTo>
                    <a:pt x="-2764" y="295448"/>
                    <a:pt x="1040" y="304958"/>
                    <a:pt x="4210" y="312567"/>
                  </a:cubicBezTo>
                  <a:cubicBezTo>
                    <a:pt x="28937" y="373432"/>
                    <a:pt x="67611" y="424152"/>
                    <a:pt x="123404" y="459657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292">
              <a:extLst>
                <a:ext uri="{FF2B5EF4-FFF2-40B4-BE49-F238E27FC236}">
                  <a16:creationId xmlns:a16="http://schemas.microsoft.com/office/drawing/2014/main" id="{232FF18C-2615-4C40-BCB1-4B94DB8AFE26}"/>
                </a:ext>
              </a:extLst>
            </p:cNvPr>
            <p:cNvSpPr/>
            <p:nvPr/>
          </p:nvSpPr>
          <p:spPr>
            <a:xfrm>
              <a:off x="2882584" y="2636755"/>
              <a:ext cx="8822" cy="1470"/>
            </a:xfrm>
            <a:custGeom>
              <a:avLst/>
              <a:gdLst>
                <a:gd name="connsiteX0" fmla="*/ 15216 w 15215"/>
                <a:gd name="connsiteY0" fmla="*/ 0 h 2535"/>
                <a:gd name="connsiteX1" fmla="*/ 0 w 15215"/>
                <a:gd name="connsiteY1" fmla="*/ 2536 h 2535"/>
                <a:gd name="connsiteX2" fmla="*/ 15216 w 15215"/>
                <a:gd name="connsiteY2" fmla="*/ 0 h 2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15" h="2535">
                  <a:moveTo>
                    <a:pt x="15216" y="0"/>
                  </a:moveTo>
                  <a:lnTo>
                    <a:pt x="0" y="2536"/>
                  </a:lnTo>
                  <a:cubicBezTo>
                    <a:pt x="5072" y="2536"/>
                    <a:pt x="10144" y="634"/>
                    <a:pt x="15216" y="0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293">
              <a:extLst>
                <a:ext uri="{FF2B5EF4-FFF2-40B4-BE49-F238E27FC236}">
                  <a16:creationId xmlns:a16="http://schemas.microsoft.com/office/drawing/2014/main" id="{E62818DA-B02B-4DD0-A414-E1B2A1335B74}"/>
                </a:ext>
              </a:extLst>
            </p:cNvPr>
            <p:cNvSpPr/>
            <p:nvPr/>
          </p:nvSpPr>
          <p:spPr>
            <a:xfrm>
              <a:off x="2665682" y="2657315"/>
              <a:ext cx="41175" cy="12960"/>
            </a:xfrm>
            <a:custGeom>
              <a:avLst/>
              <a:gdLst>
                <a:gd name="connsiteX0" fmla="*/ 12680 w 71009"/>
                <a:gd name="connsiteY0" fmla="*/ 22238 h 22350"/>
                <a:gd name="connsiteX1" fmla="*/ 70375 w 71009"/>
                <a:gd name="connsiteY1" fmla="*/ 15264 h 22350"/>
                <a:gd name="connsiteX2" fmla="*/ 71009 w 71009"/>
                <a:gd name="connsiteY2" fmla="*/ 8924 h 22350"/>
                <a:gd name="connsiteX3" fmla="*/ 10778 w 71009"/>
                <a:gd name="connsiteY3" fmla="*/ 48 h 22350"/>
                <a:gd name="connsiteX4" fmla="*/ 0 w 71009"/>
                <a:gd name="connsiteY4" fmla="*/ 12728 h 22350"/>
                <a:gd name="connsiteX5" fmla="*/ 12680 w 71009"/>
                <a:gd name="connsiteY5" fmla="*/ 22238 h 2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09" h="22350">
                  <a:moveTo>
                    <a:pt x="12680" y="22238"/>
                  </a:moveTo>
                  <a:cubicBezTo>
                    <a:pt x="31700" y="19703"/>
                    <a:pt x="51355" y="17166"/>
                    <a:pt x="70375" y="15264"/>
                  </a:cubicBezTo>
                  <a:cubicBezTo>
                    <a:pt x="70375" y="13363"/>
                    <a:pt x="70375" y="11460"/>
                    <a:pt x="71009" y="8924"/>
                  </a:cubicBezTo>
                  <a:cubicBezTo>
                    <a:pt x="50721" y="5754"/>
                    <a:pt x="31066" y="2584"/>
                    <a:pt x="10778" y="48"/>
                  </a:cubicBezTo>
                  <a:cubicBezTo>
                    <a:pt x="3170" y="-586"/>
                    <a:pt x="0" y="5120"/>
                    <a:pt x="0" y="12728"/>
                  </a:cubicBezTo>
                  <a:cubicBezTo>
                    <a:pt x="0" y="20970"/>
                    <a:pt x="5706" y="22873"/>
                    <a:pt x="12680" y="2223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294">
              <a:extLst>
                <a:ext uri="{FF2B5EF4-FFF2-40B4-BE49-F238E27FC236}">
                  <a16:creationId xmlns:a16="http://schemas.microsoft.com/office/drawing/2014/main" id="{1C73645C-49AF-4CFD-9208-267C37814E98}"/>
                </a:ext>
              </a:extLst>
            </p:cNvPr>
            <p:cNvSpPr/>
            <p:nvPr/>
          </p:nvSpPr>
          <p:spPr>
            <a:xfrm>
              <a:off x="2337388" y="2687489"/>
              <a:ext cx="57350" cy="735"/>
            </a:xfrm>
            <a:custGeom>
              <a:avLst/>
              <a:gdLst>
                <a:gd name="connsiteX0" fmla="*/ 63401 w 98905"/>
                <a:gd name="connsiteY0" fmla="*/ 1268 h 1268"/>
                <a:gd name="connsiteX1" fmla="*/ 98905 w 98905"/>
                <a:gd name="connsiteY1" fmla="*/ 0 h 1268"/>
                <a:gd name="connsiteX2" fmla="*/ 0 w 98905"/>
                <a:gd name="connsiteY2" fmla="*/ 1268 h 1268"/>
                <a:gd name="connsiteX3" fmla="*/ 63401 w 98905"/>
                <a:gd name="connsiteY3" fmla="*/ 1268 h 1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905" h="1268">
                  <a:moveTo>
                    <a:pt x="63401" y="1268"/>
                  </a:moveTo>
                  <a:cubicBezTo>
                    <a:pt x="74179" y="1268"/>
                    <a:pt x="84957" y="634"/>
                    <a:pt x="98905" y="0"/>
                  </a:cubicBezTo>
                  <a:lnTo>
                    <a:pt x="0" y="1268"/>
                  </a:lnTo>
                  <a:cubicBezTo>
                    <a:pt x="20922" y="1268"/>
                    <a:pt x="41844" y="1268"/>
                    <a:pt x="63401" y="1268"/>
                  </a:cubicBezTo>
                  <a:close/>
                </a:path>
              </a:pathLst>
            </a:custGeom>
            <a:noFill/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295">
              <a:extLst>
                <a:ext uri="{FF2B5EF4-FFF2-40B4-BE49-F238E27FC236}">
                  <a16:creationId xmlns:a16="http://schemas.microsoft.com/office/drawing/2014/main" id="{E6C2FBE4-A4F6-4C47-AC9C-95357510DDC6}"/>
                </a:ext>
              </a:extLst>
            </p:cNvPr>
            <p:cNvSpPr/>
            <p:nvPr/>
          </p:nvSpPr>
          <p:spPr>
            <a:xfrm>
              <a:off x="2158202" y="555135"/>
              <a:ext cx="918093" cy="2145575"/>
            </a:xfrm>
            <a:custGeom>
              <a:avLst/>
              <a:gdLst>
                <a:gd name="connsiteX0" fmla="*/ 1577675 w 1583326"/>
                <a:gd name="connsiteY0" fmla="*/ 1482478 h 3700220"/>
                <a:gd name="connsiteX1" fmla="*/ 1473697 w 1583326"/>
                <a:gd name="connsiteY1" fmla="*/ 1022821 h 3700220"/>
                <a:gd name="connsiteX2" fmla="*/ 1300613 w 1583326"/>
                <a:gd name="connsiteY2" fmla="*/ 258206 h 3700220"/>
                <a:gd name="connsiteX3" fmla="*/ 1267010 w 1583326"/>
                <a:gd name="connsiteY3" fmla="*/ 218897 h 3700220"/>
                <a:gd name="connsiteX4" fmla="*/ 1081880 w 1583326"/>
                <a:gd name="connsiteY4" fmla="*/ 146620 h 3700220"/>
                <a:gd name="connsiteX5" fmla="*/ 970294 w 1583326"/>
                <a:gd name="connsiteY5" fmla="*/ 64199 h 3700220"/>
                <a:gd name="connsiteX6" fmla="*/ 946202 w 1583326"/>
                <a:gd name="connsiteY6" fmla="*/ 36303 h 3700220"/>
                <a:gd name="connsiteX7" fmla="*/ 724298 w 1583326"/>
                <a:gd name="connsiteY7" fmla="*/ 19185 h 3700220"/>
                <a:gd name="connsiteX8" fmla="*/ 692598 w 1583326"/>
                <a:gd name="connsiteY8" fmla="*/ 48349 h 3700220"/>
                <a:gd name="connsiteX9" fmla="*/ 646315 w 1583326"/>
                <a:gd name="connsiteY9" fmla="*/ 93364 h 3700220"/>
                <a:gd name="connsiteX10" fmla="*/ 622857 w 1583326"/>
                <a:gd name="connsiteY10" fmla="*/ 109214 h 3700220"/>
                <a:gd name="connsiteX11" fmla="*/ 476401 w 1583326"/>
                <a:gd name="connsiteY11" fmla="*/ 173883 h 3700220"/>
                <a:gd name="connsiteX12" fmla="*/ 353403 w 1583326"/>
                <a:gd name="connsiteY12" fmla="*/ 228408 h 3700220"/>
                <a:gd name="connsiteX13" fmla="*/ 315996 w 1583326"/>
                <a:gd name="connsiteY13" fmla="*/ 274056 h 3700220"/>
                <a:gd name="connsiteX14" fmla="*/ 273518 w 1583326"/>
                <a:gd name="connsiteY14" fmla="*/ 417976 h 3700220"/>
                <a:gd name="connsiteX15" fmla="*/ 177148 w 1583326"/>
                <a:gd name="connsiteY15" fmla="*/ 612617 h 3700220"/>
                <a:gd name="connsiteX16" fmla="*/ 114381 w 1583326"/>
                <a:gd name="connsiteY16" fmla="*/ 752733 h 3700220"/>
                <a:gd name="connsiteX17" fmla="*/ 37032 w 1583326"/>
                <a:gd name="connsiteY17" fmla="*/ 950544 h 3700220"/>
                <a:gd name="connsiteX18" fmla="*/ 30058 w 1583326"/>
                <a:gd name="connsiteY18" fmla="*/ 1046914 h 3700220"/>
                <a:gd name="connsiteX19" fmla="*/ 16744 w 1583326"/>
                <a:gd name="connsiteY19" fmla="*/ 1232678 h 3700220"/>
                <a:gd name="connsiteX20" fmla="*/ 260 w 1583326"/>
                <a:gd name="connsiteY20" fmla="*/ 1474870 h 3700220"/>
                <a:gd name="connsiteX21" fmla="*/ 35130 w 1583326"/>
                <a:gd name="connsiteY21" fmla="*/ 1516081 h 3700220"/>
                <a:gd name="connsiteX22" fmla="*/ 208215 w 1583326"/>
                <a:gd name="connsiteY22" fmla="*/ 1514179 h 3700220"/>
                <a:gd name="connsiteX23" fmla="*/ 227235 w 1583326"/>
                <a:gd name="connsiteY23" fmla="*/ 1464092 h 3700220"/>
                <a:gd name="connsiteX24" fmla="*/ 227869 w 1583326"/>
                <a:gd name="connsiteY24" fmla="*/ 1188298 h 3700220"/>
                <a:gd name="connsiteX25" fmla="*/ 283028 w 1583326"/>
                <a:gd name="connsiteY25" fmla="*/ 935328 h 3700220"/>
                <a:gd name="connsiteX26" fmla="*/ 341990 w 1583326"/>
                <a:gd name="connsiteY26" fmla="*/ 852273 h 3700220"/>
                <a:gd name="connsiteX27" fmla="*/ 244353 w 1583326"/>
                <a:gd name="connsiteY27" fmla="*/ 1533199 h 3700220"/>
                <a:gd name="connsiteX28" fmla="*/ 236745 w 1583326"/>
                <a:gd name="connsiteY28" fmla="*/ 1589626 h 3700220"/>
                <a:gd name="connsiteX29" fmla="*/ 279858 w 1583326"/>
                <a:gd name="connsiteY29" fmla="*/ 1674583 h 3700220"/>
                <a:gd name="connsiteX30" fmla="*/ 499225 w 1583326"/>
                <a:gd name="connsiteY30" fmla="*/ 1706918 h 3700220"/>
                <a:gd name="connsiteX31" fmla="*/ 532193 w 1583326"/>
                <a:gd name="connsiteY31" fmla="*/ 1734180 h 3700220"/>
                <a:gd name="connsiteX32" fmla="*/ 570868 w 1583326"/>
                <a:gd name="connsiteY32" fmla="*/ 1937063 h 3700220"/>
                <a:gd name="connsiteX33" fmla="*/ 626661 w 1583326"/>
                <a:gd name="connsiteY33" fmla="*/ 2262944 h 3700220"/>
                <a:gd name="connsiteX34" fmla="*/ 631099 w 1583326"/>
                <a:gd name="connsiteY34" fmla="*/ 2481677 h 3700220"/>
                <a:gd name="connsiteX35" fmla="*/ 624125 w 1583326"/>
                <a:gd name="connsiteY35" fmla="*/ 2512109 h 3700220"/>
                <a:gd name="connsiteX36" fmla="*/ 413634 w 1583326"/>
                <a:gd name="connsiteY36" fmla="*/ 3006637 h 3700220"/>
                <a:gd name="connsiteX37" fmla="*/ 277322 w 1583326"/>
                <a:gd name="connsiteY37" fmla="*/ 3338857 h 3700220"/>
                <a:gd name="connsiteX38" fmla="*/ 243719 w 1583326"/>
                <a:gd name="connsiteY38" fmla="*/ 3371826 h 3700220"/>
                <a:gd name="connsiteX39" fmla="*/ 215189 w 1583326"/>
                <a:gd name="connsiteY39" fmla="*/ 3390212 h 3700220"/>
                <a:gd name="connsiteX40" fmla="*/ 139742 w 1583326"/>
                <a:gd name="connsiteY40" fmla="*/ 3543643 h 3700220"/>
                <a:gd name="connsiteX41" fmla="*/ 149886 w 1583326"/>
                <a:gd name="connsiteY41" fmla="*/ 3569003 h 3700220"/>
                <a:gd name="connsiteX42" fmla="*/ 272884 w 1583326"/>
                <a:gd name="connsiteY42" fmla="*/ 3618456 h 3700220"/>
                <a:gd name="connsiteX43" fmla="*/ 361645 w 1583326"/>
                <a:gd name="connsiteY43" fmla="*/ 3636842 h 3700220"/>
                <a:gd name="connsiteX44" fmla="*/ 428216 w 1583326"/>
                <a:gd name="connsiteY44" fmla="*/ 3677419 h 3700220"/>
                <a:gd name="connsiteX45" fmla="*/ 514441 w 1583326"/>
                <a:gd name="connsiteY45" fmla="*/ 3696439 h 3700220"/>
                <a:gd name="connsiteX46" fmla="*/ 659629 w 1583326"/>
                <a:gd name="connsiteY46" fmla="*/ 3678687 h 3700220"/>
                <a:gd name="connsiteX47" fmla="*/ 668505 w 1583326"/>
                <a:gd name="connsiteY47" fmla="*/ 3629868 h 3700220"/>
                <a:gd name="connsiteX48" fmla="*/ 638073 w 1583326"/>
                <a:gd name="connsiteY48" fmla="*/ 3605776 h 3700220"/>
                <a:gd name="connsiteX49" fmla="*/ 518879 w 1583326"/>
                <a:gd name="connsiteY49" fmla="*/ 3458685 h 3700220"/>
                <a:gd name="connsiteX50" fmla="*/ 517611 w 1583326"/>
                <a:gd name="connsiteY50" fmla="*/ 3434593 h 3700220"/>
                <a:gd name="connsiteX51" fmla="*/ 539801 w 1583326"/>
                <a:gd name="connsiteY51" fmla="*/ 3437763 h 3700220"/>
                <a:gd name="connsiteX52" fmla="*/ 567698 w 1583326"/>
                <a:gd name="connsiteY52" fmla="*/ 3422547 h 3700220"/>
                <a:gd name="connsiteX53" fmla="*/ 667238 w 1583326"/>
                <a:gd name="connsiteY53" fmla="*/ 3146753 h 3700220"/>
                <a:gd name="connsiteX54" fmla="*/ 672943 w 1583326"/>
                <a:gd name="connsiteY54" fmla="*/ 3146119 h 3700220"/>
                <a:gd name="connsiteX55" fmla="*/ 709716 w 1583326"/>
                <a:gd name="connsiteY55" fmla="*/ 3408598 h 3700220"/>
                <a:gd name="connsiteX56" fmla="*/ 724298 w 1583326"/>
                <a:gd name="connsiteY56" fmla="*/ 3436495 h 3700220"/>
                <a:gd name="connsiteX57" fmla="*/ 724932 w 1583326"/>
                <a:gd name="connsiteY57" fmla="*/ 3461221 h 3700220"/>
                <a:gd name="connsiteX58" fmla="*/ 684356 w 1583326"/>
                <a:gd name="connsiteY58" fmla="*/ 3587389 h 3700220"/>
                <a:gd name="connsiteX59" fmla="*/ 754097 w 1583326"/>
                <a:gd name="connsiteY59" fmla="*/ 3630502 h 3700220"/>
                <a:gd name="connsiteX60" fmla="*/ 838420 w 1583326"/>
                <a:gd name="connsiteY60" fmla="*/ 3638110 h 3700220"/>
                <a:gd name="connsiteX61" fmla="*/ 884703 w 1583326"/>
                <a:gd name="connsiteY61" fmla="*/ 3617821 h 3700220"/>
                <a:gd name="connsiteX62" fmla="*/ 946836 w 1583326"/>
                <a:gd name="connsiteY62" fmla="*/ 3635574 h 3700220"/>
                <a:gd name="connsiteX63" fmla="*/ 1230872 w 1583326"/>
                <a:gd name="connsiteY63" fmla="*/ 3603239 h 3700220"/>
                <a:gd name="connsiteX64" fmla="*/ 1241650 w 1583326"/>
                <a:gd name="connsiteY64" fmla="*/ 3574709 h 3700220"/>
                <a:gd name="connsiteX65" fmla="*/ 1186491 w 1583326"/>
                <a:gd name="connsiteY65" fmla="*/ 3523354 h 3700220"/>
                <a:gd name="connsiteX66" fmla="*/ 1088220 w 1583326"/>
                <a:gd name="connsiteY66" fmla="*/ 3507504 h 3700220"/>
                <a:gd name="connsiteX67" fmla="*/ 979170 w 1583326"/>
                <a:gd name="connsiteY67" fmla="*/ 3426351 h 3700220"/>
                <a:gd name="connsiteX68" fmla="*/ 969026 w 1583326"/>
                <a:gd name="connsiteY68" fmla="*/ 3400991 h 3700220"/>
                <a:gd name="connsiteX69" fmla="*/ 921475 w 1583326"/>
                <a:gd name="connsiteY69" fmla="*/ 3142949 h 3700220"/>
                <a:gd name="connsiteX70" fmla="*/ 910063 w 1583326"/>
                <a:gd name="connsiteY70" fmla="*/ 3058626 h 3700220"/>
                <a:gd name="connsiteX71" fmla="*/ 946836 w 1583326"/>
                <a:gd name="connsiteY71" fmla="*/ 2600871 h 3700220"/>
                <a:gd name="connsiteX72" fmla="*/ 992484 w 1583326"/>
                <a:gd name="connsiteY72" fmla="*/ 2366921 h 3700220"/>
                <a:gd name="connsiteX73" fmla="*/ 1176981 w 1583326"/>
                <a:gd name="connsiteY73" fmla="*/ 1760808 h 3700220"/>
                <a:gd name="connsiteX74" fmla="*/ 1223264 w 1583326"/>
                <a:gd name="connsiteY74" fmla="*/ 1714525 h 3700220"/>
                <a:gd name="connsiteX75" fmla="*/ 1250526 w 1583326"/>
                <a:gd name="connsiteY75" fmla="*/ 1680923 h 3700220"/>
                <a:gd name="connsiteX76" fmla="*/ 1213753 w 1583326"/>
                <a:gd name="connsiteY76" fmla="*/ 1153427 h 3700220"/>
                <a:gd name="connsiteX77" fmla="*/ 1203609 w 1583326"/>
                <a:gd name="connsiteY77" fmla="*/ 986683 h 3700220"/>
                <a:gd name="connsiteX78" fmla="*/ 1426781 w 1583326"/>
                <a:gd name="connsiteY78" fmla="*/ 1562363 h 3700220"/>
                <a:gd name="connsiteX79" fmla="*/ 1454043 w 1583326"/>
                <a:gd name="connsiteY79" fmla="*/ 1592162 h 3700220"/>
                <a:gd name="connsiteX80" fmla="*/ 1579577 w 1583326"/>
                <a:gd name="connsiteY80" fmla="*/ 1530029 h 3700220"/>
                <a:gd name="connsiteX81" fmla="*/ 1577675 w 1583326"/>
                <a:gd name="connsiteY81" fmla="*/ 1482478 h 370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83326" h="3700220">
                  <a:moveTo>
                    <a:pt x="1577675" y="1482478"/>
                  </a:moveTo>
                  <a:cubicBezTo>
                    <a:pt x="1543438" y="1329048"/>
                    <a:pt x="1508568" y="1176252"/>
                    <a:pt x="1473697" y="1022821"/>
                  </a:cubicBezTo>
                  <a:cubicBezTo>
                    <a:pt x="1416003" y="767950"/>
                    <a:pt x="1357674" y="513078"/>
                    <a:pt x="1300613" y="258206"/>
                  </a:cubicBezTo>
                  <a:cubicBezTo>
                    <a:pt x="1295541" y="236016"/>
                    <a:pt x="1286031" y="226506"/>
                    <a:pt x="1267010" y="218897"/>
                  </a:cubicBezTo>
                  <a:cubicBezTo>
                    <a:pt x="1204877" y="195439"/>
                    <a:pt x="1143378" y="170079"/>
                    <a:pt x="1081880" y="146620"/>
                  </a:cubicBezTo>
                  <a:cubicBezTo>
                    <a:pt x="1036865" y="129502"/>
                    <a:pt x="990582" y="114920"/>
                    <a:pt x="970294" y="64199"/>
                  </a:cubicBezTo>
                  <a:cubicBezTo>
                    <a:pt x="963954" y="52787"/>
                    <a:pt x="958248" y="41375"/>
                    <a:pt x="946202" y="36303"/>
                  </a:cubicBezTo>
                  <a:cubicBezTo>
                    <a:pt x="873924" y="6504"/>
                    <a:pt x="801647" y="-18856"/>
                    <a:pt x="724298" y="19185"/>
                  </a:cubicBezTo>
                  <a:cubicBezTo>
                    <a:pt x="710350" y="25525"/>
                    <a:pt x="702108" y="37571"/>
                    <a:pt x="692598" y="48349"/>
                  </a:cubicBezTo>
                  <a:cubicBezTo>
                    <a:pt x="678015" y="64199"/>
                    <a:pt x="667871" y="85121"/>
                    <a:pt x="646315" y="93364"/>
                  </a:cubicBezTo>
                  <a:cubicBezTo>
                    <a:pt x="637439" y="96534"/>
                    <a:pt x="632367" y="106044"/>
                    <a:pt x="622857" y="109214"/>
                  </a:cubicBezTo>
                  <a:cubicBezTo>
                    <a:pt x="572136" y="126332"/>
                    <a:pt x="524585" y="150424"/>
                    <a:pt x="476401" y="173883"/>
                  </a:cubicBezTo>
                  <a:cubicBezTo>
                    <a:pt x="436458" y="193537"/>
                    <a:pt x="393345" y="208119"/>
                    <a:pt x="353403" y="228408"/>
                  </a:cubicBezTo>
                  <a:cubicBezTo>
                    <a:pt x="333748" y="238552"/>
                    <a:pt x="322336" y="249964"/>
                    <a:pt x="315996" y="274056"/>
                  </a:cubicBezTo>
                  <a:cubicBezTo>
                    <a:pt x="303950" y="322241"/>
                    <a:pt x="293172" y="371060"/>
                    <a:pt x="273518" y="417976"/>
                  </a:cubicBezTo>
                  <a:cubicBezTo>
                    <a:pt x="245621" y="485181"/>
                    <a:pt x="206947" y="546680"/>
                    <a:pt x="177148" y="612617"/>
                  </a:cubicBezTo>
                  <a:cubicBezTo>
                    <a:pt x="156226" y="658900"/>
                    <a:pt x="139107" y="707719"/>
                    <a:pt x="114381" y="752733"/>
                  </a:cubicBezTo>
                  <a:cubicBezTo>
                    <a:pt x="80779" y="814866"/>
                    <a:pt x="44640" y="877633"/>
                    <a:pt x="37032" y="950544"/>
                  </a:cubicBezTo>
                  <a:cubicBezTo>
                    <a:pt x="33862" y="982245"/>
                    <a:pt x="33228" y="1014579"/>
                    <a:pt x="30058" y="1046914"/>
                  </a:cubicBezTo>
                  <a:cubicBezTo>
                    <a:pt x="24352" y="1108413"/>
                    <a:pt x="20548" y="1170546"/>
                    <a:pt x="16744" y="1232678"/>
                  </a:cubicBezTo>
                  <a:cubicBezTo>
                    <a:pt x="11672" y="1313198"/>
                    <a:pt x="5332" y="1394351"/>
                    <a:pt x="260" y="1474870"/>
                  </a:cubicBezTo>
                  <a:cubicBezTo>
                    <a:pt x="-1642" y="1503400"/>
                    <a:pt x="6600" y="1512911"/>
                    <a:pt x="35130" y="1516081"/>
                  </a:cubicBezTo>
                  <a:cubicBezTo>
                    <a:pt x="44640" y="1516715"/>
                    <a:pt x="160030" y="1526225"/>
                    <a:pt x="208215" y="1514179"/>
                  </a:cubicBezTo>
                  <a:cubicBezTo>
                    <a:pt x="229137" y="1502766"/>
                    <a:pt x="226601" y="1482478"/>
                    <a:pt x="227235" y="1464092"/>
                  </a:cubicBezTo>
                  <a:cubicBezTo>
                    <a:pt x="227869" y="1372160"/>
                    <a:pt x="227235" y="1280229"/>
                    <a:pt x="227869" y="1188298"/>
                  </a:cubicBezTo>
                  <a:cubicBezTo>
                    <a:pt x="228503" y="1107145"/>
                    <a:pt x="236111" y="1005069"/>
                    <a:pt x="283028" y="935328"/>
                  </a:cubicBezTo>
                  <a:cubicBezTo>
                    <a:pt x="306486" y="900458"/>
                    <a:pt x="321068" y="881437"/>
                    <a:pt x="341990" y="852273"/>
                  </a:cubicBezTo>
                  <a:cubicBezTo>
                    <a:pt x="309656" y="1075444"/>
                    <a:pt x="276688" y="1304322"/>
                    <a:pt x="244353" y="1533199"/>
                  </a:cubicBezTo>
                  <a:cubicBezTo>
                    <a:pt x="240549" y="1551585"/>
                    <a:pt x="238647" y="1570605"/>
                    <a:pt x="236745" y="1589626"/>
                  </a:cubicBezTo>
                  <a:cubicBezTo>
                    <a:pt x="229771" y="1644784"/>
                    <a:pt x="232307" y="1649223"/>
                    <a:pt x="279858" y="1674583"/>
                  </a:cubicBezTo>
                  <a:cubicBezTo>
                    <a:pt x="350867" y="1698041"/>
                    <a:pt x="423778" y="1710721"/>
                    <a:pt x="499225" y="1706918"/>
                  </a:cubicBezTo>
                  <a:cubicBezTo>
                    <a:pt x="520147" y="1705649"/>
                    <a:pt x="531559" y="1712624"/>
                    <a:pt x="532193" y="1734180"/>
                  </a:cubicBezTo>
                  <a:cubicBezTo>
                    <a:pt x="533461" y="1803921"/>
                    <a:pt x="555652" y="1869858"/>
                    <a:pt x="570868" y="1937063"/>
                  </a:cubicBezTo>
                  <a:cubicBezTo>
                    <a:pt x="582280" y="1987150"/>
                    <a:pt x="622857" y="2172914"/>
                    <a:pt x="626661" y="2262944"/>
                  </a:cubicBezTo>
                  <a:cubicBezTo>
                    <a:pt x="627929" y="2335855"/>
                    <a:pt x="629831" y="2408766"/>
                    <a:pt x="631099" y="2481677"/>
                  </a:cubicBezTo>
                  <a:cubicBezTo>
                    <a:pt x="631099" y="2492455"/>
                    <a:pt x="627929" y="2501965"/>
                    <a:pt x="624125" y="2512109"/>
                  </a:cubicBezTo>
                  <a:cubicBezTo>
                    <a:pt x="553750" y="2676952"/>
                    <a:pt x="482107" y="2841160"/>
                    <a:pt x="413634" y="3006637"/>
                  </a:cubicBezTo>
                  <a:cubicBezTo>
                    <a:pt x="367985" y="3116954"/>
                    <a:pt x="313460" y="3224102"/>
                    <a:pt x="277322" y="3338857"/>
                  </a:cubicBezTo>
                  <a:cubicBezTo>
                    <a:pt x="272884" y="3352806"/>
                    <a:pt x="263374" y="3373728"/>
                    <a:pt x="243719" y="3371826"/>
                  </a:cubicBezTo>
                  <a:cubicBezTo>
                    <a:pt x="226601" y="3369924"/>
                    <a:pt x="222163" y="3378800"/>
                    <a:pt x="215189" y="3390212"/>
                  </a:cubicBezTo>
                  <a:cubicBezTo>
                    <a:pt x="186658" y="3439665"/>
                    <a:pt x="163200" y="3491654"/>
                    <a:pt x="139742" y="3543643"/>
                  </a:cubicBezTo>
                  <a:cubicBezTo>
                    <a:pt x="132767" y="3558859"/>
                    <a:pt x="137206" y="3563931"/>
                    <a:pt x="149886" y="3569003"/>
                  </a:cubicBezTo>
                  <a:cubicBezTo>
                    <a:pt x="191096" y="3585487"/>
                    <a:pt x="231039" y="3605141"/>
                    <a:pt x="272884" y="3618456"/>
                  </a:cubicBezTo>
                  <a:cubicBezTo>
                    <a:pt x="300780" y="3627332"/>
                    <a:pt x="324873" y="3650156"/>
                    <a:pt x="361645" y="3636842"/>
                  </a:cubicBezTo>
                  <a:cubicBezTo>
                    <a:pt x="374959" y="3631770"/>
                    <a:pt x="400954" y="3660300"/>
                    <a:pt x="428216" y="3677419"/>
                  </a:cubicBezTo>
                  <a:cubicBezTo>
                    <a:pt x="452308" y="3691367"/>
                    <a:pt x="492251" y="3695805"/>
                    <a:pt x="514441" y="3696439"/>
                  </a:cubicBezTo>
                  <a:cubicBezTo>
                    <a:pt x="553116" y="3697707"/>
                    <a:pt x="616517" y="3711021"/>
                    <a:pt x="659629" y="3678687"/>
                  </a:cubicBezTo>
                  <a:cubicBezTo>
                    <a:pt x="671041" y="3669810"/>
                    <a:pt x="679918" y="3643182"/>
                    <a:pt x="668505" y="3629868"/>
                  </a:cubicBezTo>
                  <a:cubicBezTo>
                    <a:pt x="664701" y="3625430"/>
                    <a:pt x="648217" y="3612749"/>
                    <a:pt x="638073" y="3605776"/>
                  </a:cubicBezTo>
                  <a:cubicBezTo>
                    <a:pt x="582280" y="3570271"/>
                    <a:pt x="543606" y="3519550"/>
                    <a:pt x="518879" y="3458685"/>
                  </a:cubicBezTo>
                  <a:cubicBezTo>
                    <a:pt x="515709" y="3451077"/>
                    <a:pt x="511905" y="3440933"/>
                    <a:pt x="517611" y="3434593"/>
                  </a:cubicBezTo>
                  <a:cubicBezTo>
                    <a:pt x="524585" y="3426351"/>
                    <a:pt x="533461" y="3433959"/>
                    <a:pt x="539801" y="3437763"/>
                  </a:cubicBezTo>
                  <a:cubicBezTo>
                    <a:pt x="558188" y="3447273"/>
                    <a:pt x="561992" y="3438397"/>
                    <a:pt x="567698" y="3422547"/>
                  </a:cubicBezTo>
                  <a:cubicBezTo>
                    <a:pt x="600032" y="3330615"/>
                    <a:pt x="634269" y="3238684"/>
                    <a:pt x="667238" y="3146753"/>
                  </a:cubicBezTo>
                  <a:cubicBezTo>
                    <a:pt x="669140" y="3146753"/>
                    <a:pt x="671041" y="3146753"/>
                    <a:pt x="672943" y="3146119"/>
                  </a:cubicBezTo>
                  <a:cubicBezTo>
                    <a:pt x="684990" y="3233612"/>
                    <a:pt x="697036" y="3321105"/>
                    <a:pt x="709716" y="3408598"/>
                  </a:cubicBezTo>
                  <a:cubicBezTo>
                    <a:pt x="710984" y="3418743"/>
                    <a:pt x="707814" y="3430789"/>
                    <a:pt x="724298" y="3436495"/>
                  </a:cubicBezTo>
                  <a:cubicBezTo>
                    <a:pt x="736344" y="3440299"/>
                    <a:pt x="727468" y="3452979"/>
                    <a:pt x="724932" y="3461221"/>
                  </a:cubicBezTo>
                  <a:cubicBezTo>
                    <a:pt x="711618" y="3503700"/>
                    <a:pt x="698938" y="3545545"/>
                    <a:pt x="684356" y="3587389"/>
                  </a:cubicBezTo>
                  <a:cubicBezTo>
                    <a:pt x="674212" y="3615286"/>
                    <a:pt x="754097" y="3630502"/>
                    <a:pt x="754097" y="3630502"/>
                  </a:cubicBezTo>
                  <a:cubicBezTo>
                    <a:pt x="823204" y="3643182"/>
                    <a:pt x="835884" y="3646986"/>
                    <a:pt x="838420" y="3638110"/>
                  </a:cubicBezTo>
                  <a:cubicBezTo>
                    <a:pt x="839688" y="3631136"/>
                    <a:pt x="877095" y="3617188"/>
                    <a:pt x="884703" y="3617821"/>
                  </a:cubicBezTo>
                  <a:cubicBezTo>
                    <a:pt x="904991" y="3619724"/>
                    <a:pt x="926547" y="3632404"/>
                    <a:pt x="946836" y="3635574"/>
                  </a:cubicBezTo>
                  <a:cubicBezTo>
                    <a:pt x="1024185" y="3648888"/>
                    <a:pt x="1157961" y="3633038"/>
                    <a:pt x="1230872" y="3603239"/>
                  </a:cubicBezTo>
                  <a:cubicBezTo>
                    <a:pt x="1235944" y="3600704"/>
                    <a:pt x="1241016" y="3589291"/>
                    <a:pt x="1241650" y="3574709"/>
                  </a:cubicBezTo>
                  <a:cubicBezTo>
                    <a:pt x="1244186" y="3537936"/>
                    <a:pt x="1224532" y="3522086"/>
                    <a:pt x="1186491" y="3523354"/>
                  </a:cubicBezTo>
                  <a:cubicBezTo>
                    <a:pt x="1152255" y="3524622"/>
                    <a:pt x="1119286" y="3525890"/>
                    <a:pt x="1088220" y="3507504"/>
                  </a:cubicBezTo>
                  <a:cubicBezTo>
                    <a:pt x="1048911" y="3484046"/>
                    <a:pt x="1014675" y="3454247"/>
                    <a:pt x="979170" y="3426351"/>
                  </a:cubicBezTo>
                  <a:cubicBezTo>
                    <a:pt x="970294" y="3419377"/>
                    <a:pt x="970294" y="3410501"/>
                    <a:pt x="969026" y="3400991"/>
                  </a:cubicBezTo>
                  <a:cubicBezTo>
                    <a:pt x="953176" y="3314765"/>
                    <a:pt x="936692" y="3229174"/>
                    <a:pt x="921475" y="3142949"/>
                  </a:cubicBezTo>
                  <a:cubicBezTo>
                    <a:pt x="916403" y="3115052"/>
                    <a:pt x="908161" y="3086522"/>
                    <a:pt x="910063" y="3058626"/>
                  </a:cubicBezTo>
                  <a:cubicBezTo>
                    <a:pt x="920841" y="2905829"/>
                    <a:pt x="934789" y="2753667"/>
                    <a:pt x="946836" y="2600871"/>
                  </a:cubicBezTo>
                  <a:cubicBezTo>
                    <a:pt x="953176" y="2520986"/>
                    <a:pt x="961418" y="2443636"/>
                    <a:pt x="992484" y="2366921"/>
                  </a:cubicBezTo>
                  <a:cubicBezTo>
                    <a:pt x="1071736" y="2170378"/>
                    <a:pt x="1154157" y="1974469"/>
                    <a:pt x="1176981" y="1760808"/>
                  </a:cubicBezTo>
                  <a:cubicBezTo>
                    <a:pt x="1180151" y="1729742"/>
                    <a:pt x="1189027" y="1711990"/>
                    <a:pt x="1223264" y="1714525"/>
                  </a:cubicBezTo>
                  <a:cubicBezTo>
                    <a:pt x="1247356" y="1716428"/>
                    <a:pt x="1251794" y="1703113"/>
                    <a:pt x="1250526" y="1680923"/>
                  </a:cubicBezTo>
                  <a:cubicBezTo>
                    <a:pt x="1237846" y="1505302"/>
                    <a:pt x="1225800" y="1329048"/>
                    <a:pt x="1213753" y="1153427"/>
                  </a:cubicBezTo>
                  <a:cubicBezTo>
                    <a:pt x="1209949" y="1097634"/>
                    <a:pt x="1207413" y="1041842"/>
                    <a:pt x="1203609" y="986683"/>
                  </a:cubicBezTo>
                  <a:cubicBezTo>
                    <a:pt x="1281592" y="1178154"/>
                    <a:pt x="1354504" y="1370259"/>
                    <a:pt x="1426781" y="1562363"/>
                  </a:cubicBezTo>
                  <a:cubicBezTo>
                    <a:pt x="1431853" y="1576312"/>
                    <a:pt x="1427415" y="1587090"/>
                    <a:pt x="1454043" y="1592162"/>
                  </a:cubicBezTo>
                  <a:cubicBezTo>
                    <a:pt x="1513640" y="1598502"/>
                    <a:pt x="1546608" y="1580749"/>
                    <a:pt x="1579577" y="1530029"/>
                  </a:cubicBezTo>
                  <a:cubicBezTo>
                    <a:pt x="1587185" y="1512911"/>
                    <a:pt x="1581479" y="1497060"/>
                    <a:pt x="1577675" y="1482478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296">
              <a:extLst>
                <a:ext uri="{FF2B5EF4-FFF2-40B4-BE49-F238E27FC236}">
                  <a16:creationId xmlns:a16="http://schemas.microsoft.com/office/drawing/2014/main" id="{9E93EFDA-5CE7-4ABB-8216-1F72843BFC7A}"/>
                </a:ext>
              </a:extLst>
            </p:cNvPr>
            <p:cNvSpPr/>
            <p:nvPr/>
          </p:nvSpPr>
          <p:spPr>
            <a:xfrm>
              <a:off x="2853246" y="1524534"/>
              <a:ext cx="416681" cy="497805"/>
            </a:xfrm>
            <a:custGeom>
              <a:avLst/>
              <a:gdLst>
                <a:gd name="connsiteX0" fmla="*/ 717579 w 718600"/>
                <a:gd name="connsiteY0" fmla="*/ 679263 h 858506"/>
                <a:gd name="connsiteX1" fmla="*/ 697290 w 718600"/>
                <a:gd name="connsiteY1" fmla="*/ 548024 h 858506"/>
                <a:gd name="connsiteX2" fmla="*/ 623111 w 718600"/>
                <a:gd name="connsiteY2" fmla="*/ 69980 h 858506"/>
                <a:gd name="connsiteX3" fmla="*/ 595215 w 718600"/>
                <a:gd name="connsiteY3" fmla="*/ 49692 h 858506"/>
                <a:gd name="connsiteX4" fmla="*/ 493773 w 718600"/>
                <a:gd name="connsiteY4" fmla="*/ 72516 h 858506"/>
                <a:gd name="connsiteX5" fmla="*/ 431640 w 718600"/>
                <a:gd name="connsiteY5" fmla="*/ 27502 h 858506"/>
                <a:gd name="connsiteX6" fmla="*/ 373946 w 718600"/>
                <a:gd name="connsiteY6" fmla="*/ 51594 h 858506"/>
                <a:gd name="connsiteX7" fmla="*/ 373946 w 718600"/>
                <a:gd name="connsiteY7" fmla="*/ 52862 h 858506"/>
                <a:gd name="connsiteX8" fmla="*/ 378384 w 718600"/>
                <a:gd name="connsiteY8" fmla="*/ 66810 h 858506"/>
                <a:gd name="connsiteX9" fmla="*/ 354291 w 718600"/>
                <a:gd name="connsiteY9" fmla="*/ 108021 h 858506"/>
                <a:gd name="connsiteX10" fmla="*/ 295963 w 718600"/>
                <a:gd name="connsiteY10" fmla="*/ 117531 h 858506"/>
                <a:gd name="connsiteX11" fmla="*/ 273772 w 718600"/>
                <a:gd name="connsiteY11" fmla="*/ 93439 h 858506"/>
                <a:gd name="connsiteX12" fmla="*/ 294694 w 718600"/>
                <a:gd name="connsiteY12" fmla="*/ 40816 h 858506"/>
                <a:gd name="connsiteX13" fmla="*/ 311813 w 718600"/>
                <a:gd name="connsiteY13" fmla="*/ 4677 h 858506"/>
                <a:gd name="connsiteX14" fmla="*/ 256654 w 718600"/>
                <a:gd name="connsiteY14" fmla="*/ 12920 h 858506"/>
                <a:gd name="connsiteX15" fmla="*/ 256654 w 718600"/>
                <a:gd name="connsiteY15" fmla="*/ 12920 h 858506"/>
                <a:gd name="connsiteX16" fmla="*/ 198325 w 718600"/>
                <a:gd name="connsiteY16" fmla="*/ 121335 h 858506"/>
                <a:gd name="connsiteX17" fmla="*/ 169795 w 718600"/>
                <a:gd name="connsiteY17" fmla="*/ 145428 h 858506"/>
                <a:gd name="connsiteX18" fmla="*/ 30946 w 718600"/>
                <a:gd name="connsiteY18" fmla="*/ 175860 h 858506"/>
                <a:gd name="connsiteX19" fmla="*/ 514 w 718600"/>
                <a:gd name="connsiteY19" fmla="*/ 217705 h 858506"/>
                <a:gd name="connsiteX20" fmla="*/ 33483 w 718600"/>
                <a:gd name="connsiteY20" fmla="*/ 595574 h 858506"/>
                <a:gd name="connsiteX21" fmla="*/ 52503 w 718600"/>
                <a:gd name="connsiteY21" fmla="*/ 822549 h 858506"/>
                <a:gd name="connsiteX22" fmla="*/ 67085 w 718600"/>
                <a:gd name="connsiteY22" fmla="*/ 849812 h 858506"/>
                <a:gd name="connsiteX23" fmla="*/ 205933 w 718600"/>
                <a:gd name="connsiteY23" fmla="*/ 852982 h 858506"/>
                <a:gd name="connsiteX24" fmla="*/ 700460 w 718600"/>
                <a:gd name="connsiteY24" fmla="*/ 709062 h 858506"/>
                <a:gd name="connsiteX25" fmla="*/ 717579 w 718600"/>
                <a:gd name="connsiteY25" fmla="*/ 679263 h 85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18600" h="858506">
                  <a:moveTo>
                    <a:pt x="717579" y="679263"/>
                  </a:moveTo>
                  <a:cubicBezTo>
                    <a:pt x="709336" y="635517"/>
                    <a:pt x="704264" y="591770"/>
                    <a:pt x="697290" y="548024"/>
                  </a:cubicBezTo>
                  <a:cubicBezTo>
                    <a:pt x="672564" y="388887"/>
                    <a:pt x="647204" y="229751"/>
                    <a:pt x="623111" y="69980"/>
                  </a:cubicBezTo>
                  <a:cubicBezTo>
                    <a:pt x="619941" y="50326"/>
                    <a:pt x="614235" y="44620"/>
                    <a:pt x="595215" y="49692"/>
                  </a:cubicBezTo>
                  <a:cubicBezTo>
                    <a:pt x="561612" y="57934"/>
                    <a:pt x="527376" y="64908"/>
                    <a:pt x="493773" y="72516"/>
                  </a:cubicBezTo>
                  <a:cubicBezTo>
                    <a:pt x="437980" y="85831"/>
                    <a:pt x="437980" y="85831"/>
                    <a:pt x="431640" y="27502"/>
                  </a:cubicBezTo>
                  <a:cubicBezTo>
                    <a:pt x="413254" y="38280"/>
                    <a:pt x="395502" y="48424"/>
                    <a:pt x="373946" y="51594"/>
                  </a:cubicBezTo>
                  <a:cubicBezTo>
                    <a:pt x="373946" y="52228"/>
                    <a:pt x="373946" y="52228"/>
                    <a:pt x="373946" y="52862"/>
                  </a:cubicBezTo>
                  <a:cubicBezTo>
                    <a:pt x="375214" y="57300"/>
                    <a:pt x="377116" y="61738"/>
                    <a:pt x="378384" y="66810"/>
                  </a:cubicBezTo>
                  <a:cubicBezTo>
                    <a:pt x="386626" y="87733"/>
                    <a:pt x="388528" y="101047"/>
                    <a:pt x="354291" y="108021"/>
                  </a:cubicBezTo>
                  <a:cubicBezTo>
                    <a:pt x="334003" y="111825"/>
                    <a:pt x="325761" y="111825"/>
                    <a:pt x="295963" y="117531"/>
                  </a:cubicBezTo>
                  <a:cubicBezTo>
                    <a:pt x="270602" y="122603"/>
                    <a:pt x="267432" y="113093"/>
                    <a:pt x="273772" y="93439"/>
                  </a:cubicBezTo>
                  <a:cubicBezTo>
                    <a:pt x="279478" y="75687"/>
                    <a:pt x="287720" y="58568"/>
                    <a:pt x="294694" y="40816"/>
                  </a:cubicBezTo>
                  <a:cubicBezTo>
                    <a:pt x="299766" y="29404"/>
                    <a:pt x="305473" y="18626"/>
                    <a:pt x="311813" y="4677"/>
                  </a:cubicBezTo>
                  <a:cubicBezTo>
                    <a:pt x="290890" y="873"/>
                    <a:pt x="272504" y="-6735"/>
                    <a:pt x="256654" y="12920"/>
                  </a:cubicBezTo>
                  <a:cubicBezTo>
                    <a:pt x="256654" y="12920"/>
                    <a:pt x="256654" y="12920"/>
                    <a:pt x="256654" y="12920"/>
                  </a:cubicBezTo>
                  <a:cubicBezTo>
                    <a:pt x="236999" y="49058"/>
                    <a:pt x="216077" y="83929"/>
                    <a:pt x="198325" y="121335"/>
                  </a:cubicBezTo>
                  <a:cubicBezTo>
                    <a:pt x="191351" y="135283"/>
                    <a:pt x="185011" y="142258"/>
                    <a:pt x="169795" y="145428"/>
                  </a:cubicBezTo>
                  <a:cubicBezTo>
                    <a:pt x="123512" y="154938"/>
                    <a:pt x="77229" y="167618"/>
                    <a:pt x="30946" y="175860"/>
                  </a:cubicBezTo>
                  <a:cubicBezTo>
                    <a:pt x="4318" y="180298"/>
                    <a:pt x="-2022" y="191076"/>
                    <a:pt x="514" y="217705"/>
                  </a:cubicBezTo>
                  <a:cubicBezTo>
                    <a:pt x="12560" y="343872"/>
                    <a:pt x="22704" y="469406"/>
                    <a:pt x="33483" y="595574"/>
                  </a:cubicBezTo>
                  <a:cubicBezTo>
                    <a:pt x="39823" y="671021"/>
                    <a:pt x="45529" y="747102"/>
                    <a:pt x="52503" y="822549"/>
                  </a:cubicBezTo>
                  <a:cubicBezTo>
                    <a:pt x="53137" y="833328"/>
                    <a:pt x="49967" y="848544"/>
                    <a:pt x="67085" y="849812"/>
                  </a:cubicBezTo>
                  <a:cubicBezTo>
                    <a:pt x="113368" y="852982"/>
                    <a:pt x="160918" y="865662"/>
                    <a:pt x="205933" y="852982"/>
                  </a:cubicBezTo>
                  <a:cubicBezTo>
                    <a:pt x="371409" y="807333"/>
                    <a:pt x="535618" y="756613"/>
                    <a:pt x="700460" y="709062"/>
                  </a:cubicBezTo>
                  <a:cubicBezTo>
                    <a:pt x="716945" y="703356"/>
                    <a:pt x="720749" y="695748"/>
                    <a:pt x="717579" y="679263"/>
                  </a:cubicBezTo>
                  <a:close/>
                </a:path>
              </a:pathLst>
            </a:custGeom>
            <a:solidFill>
              <a:srgbClr val="000000"/>
            </a:solidFill>
            <a:ln w="634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>
            <a:extLst>
              <a:ext uri="{FF2B5EF4-FFF2-40B4-BE49-F238E27FC236}">
                <a16:creationId xmlns:a16="http://schemas.microsoft.com/office/drawing/2014/main" id="{19CED495-F0E9-4E3B-A4B0-CCFFEC82BF55}"/>
              </a:ext>
            </a:extLst>
          </p:cNvPr>
          <p:cNvGrpSpPr/>
          <p:nvPr/>
        </p:nvGrpSpPr>
        <p:grpSpPr>
          <a:xfrm>
            <a:off x="7343991" y="0"/>
            <a:ext cx="3835171" cy="6858000"/>
            <a:chOff x="5432494" y="626785"/>
            <a:chExt cx="3241223" cy="5795909"/>
          </a:xfrm>
        </p:grpSpPr>
        <p:sp>
          <p:nvSpPr>
            <p:cNvPr id="4" name="Block Arc 46">
              <a:extLst>
                <a:ext uri="{FF2B5EF4-FFF2-40B4-BE49-F238E27FC236}">
                  <a16:creationId xmlns:a16="http://schemas.microsoft.com/office/drawing/2014/main" id="{276C6A8C-F205-420D-8FA5-3C30A147878C}"/>
                </a:ext>
              </a:extLst>
            </p:cNvPr>
            <p:cNvSpPr/>
            <p:nvPr/>
          </p:nvSpPr>
          <p:spPr>
            <a:xfrm rot="5400000">
              <a:off x="5432494" y="2432627"/>
              <a:ext cx="3002400" cy="3002400"/>
            </a:xfrm>
            <a:prstGeom prst="blockArc">
              <a:avLst>
                <a:gd name="adj1" fmla="val 10735117"/>
                <a:gd name="adj2" fmla="val 16074287"/>
                <a:gd name="adj3" fmla="val 25807"/>
              </a:avLst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7">
              <a:extLst>
                <a:ext uri="{FF2B5EF4-FFF2-40B4-BE49-F238E27FC236}">
                  <a16:creationId xmlns:a16="http://schemas.microsoft.com/office/drawing/2014/main" id="{AF4D2463-32F6-45B2-A988-B41DA2F21B63}"/>
                </a:ext>
              </a:extLst>
            </p:cNvPr>
            <p:cNvSpPr/>
            <p:nvPr/>
          </p:nvSpPr>
          <p:spPr>
            <a:xfrm>
              <a:off x="7660182" y="3855008"/>
              <a:ext cx="781200" cy="2567686"/>
            </a:xfrm>
            <a:prstGeom prst="rect">
              <a:avLst/>
            </a:prstGeom>
            <a:gradFill flip="none" rotWithShape="1">
              <a:gsLst>
                <a:gs pos="37500">
                  <a:schemeClr val="accent5"/>
                </a:gs>
                <a:gs pos="0">
                  <a:schemeClr val="accent5"/>
                </a:gs>
                <a:gs pos="100000">
                  <a:schemeClr val="accent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3">
              <a:extLst>
                <a:ext uri="{FF2B5EF4-FFF2-40B4-BE49-F238E27FC236}">
                  <a16:creationId xmlns:a16="http://schemas.microsoft.com/office/drawing/2014/main" id="{60C127FF-892E-4786-AC31-C529C3D26A60}"/>
                </a:ext>
              </a:extLst>
            </p:cNvPr>
            <p:cNvSpPr/>
            <p:nvPr/>
          </p:nvSpPr>
          <p:spPr>
            <a:xfrm rot="10800000">
              <a:off x="6568168" y="626785"/>
              <a:ext cx="2105549" cy="4800940"/>
            </a:xfrm>
            <a:custGeom>
              <a:avLst/>
              <a:gdLst/>
              <a:ahLst/>
              <a:cxnLst/>
              <a:rect l="l" t="t" r="r" b="b"/>
              <a:pathLst>
                <a:path w="2105549" h="4800940">
                  <a:moveTo>
                    <a:pt x="1010388" y="1501213"/>
                  </a:moveTo>
                  <a:lnTo>
                    <a:pt x="232767" y="1501213"/>
                  </a:lnTo>
                  <a:cubicBezTo>
                    <a:pt x="232767" y="1037585"/>
                    <a:pt x="446990" y="599968"/>
                    <a:pt x="813157" y="315587"/>
                  </a:cubicBezTo>
                  <a:cubicBezTo>
                    <a:pt x="1179324" y="31205"/>
                    <a:pt x="1656348" y="-68031"/>
                    <a:pt x="2105549" y="46728"/>
                  </a:cubicBezTo>
                  <a:lnTo>
                    <a:pt x="1913069" y="800151"/>
                  </a:lnTo>
                  <a:cubicBezTo>
                    <a:pt x="1696554" y="744837"/>
                    <a:pt x="1466629" y="792669"/>
                    <a:pt x="1290136" y="929741"/>
                  </a:cubicBezTo>
                  <a:cubicBezTo>
                    <a:pt x="1113644" y="1066813"/>
                    <a:pt x="1010388" y="1277744"/>
                    <a:pt x="1010388" y="1501213"/>
                  </a:cubicBezTo>
                  <a:close/>
                  <a:moveTo>
                    <a:pt x="1013533" y="3726917"/>
                  </a:moveTo>
                  <a:lnTo>
                    <a:pt x="232333" y="3726917"/>
                  </a:lnTo>
                  <a:lnTo>
                    <a:pt x="232333" y="1501328"/>
                  </a:lnTo>
                  <a:lnTo>
                    <a:pt x="1013533" y="1501328"/>
                  </a:lnTo>
                  <a:close/>
                  <a:moveTo>
                    <a:pt x="622933" y="4800940"/>
                  </a:moveTo>
                  <a:lnTo>
                    <a:pt x="0" y="3726918"/>
                  </a:lnTo>
                  <a:lnTo>
                    <a:pt x="1245866" y="3726918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0000"/>
                    <a:lumOff val="30000"/>
                  </a:schemeClr>
                </a:gs>
                <a:gs pos="100000">
                  <a:schemeClr val="accent5">
                    <a:lumMod val="70000"/>
                    <a:lumOff val="30000"/>
                  </a:schemeClr>
                </a:gs>
              </a:gsLst>
              <a:lin ang="189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49">
              <a:extLst>
                <a:ext uri="{FF2B5EF4-FFF2-40B4-BE49-F238E27FC236}">
                  <a16:creationId xmlns:a16="http://schemas.microsoft.com/office/drawing/2014/main" id="{B82F3C11-23C0-4321-BEFB-F44D6FE08C6D}"/>
                </a:ext>
              </a:extLst>
            </p:cNvPr>
            <p:cNvSpPr/>
            <p:nvPr/>
          </p:nvSpPr>
          <p:spPr>
            <a:xfrm rot="17100000">
              <a:off x="5432494" y="2432625"/>
              <a:ext cx="3002400" cy="3002400"/>
            </a:xfrm>
            <a:prstGeom prst="blockArc">
              <a:avLst>
                <a:gd name="adj1" fmla="val 10815410"/>
                <a:gd name="adj2" fmla="val 13831376"/>
                <a:gd name="adj3" fmla="val 2604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Block Arc 50">
              <a:extLst>
                <a:ext uri="{FF2B5EF4-FFF2-40B4-BE49-F238E27FC236}">
                  <a16:creationId xmlns:a16="http://schemas.microsoft.com/office/drawing/2014/main" id="{0519EF30-A82F-4636-B5C6-789B6F292D55}"/>
                </a:ext>
              </a:extLst>
            </p:cNvPr>
            <p:cNvSpPr/>
            <p:nvPr/>
          </p:nvSpPr>
          <p:spPr>
            <a:xfrm rot="20219398">
              <a:off x="5432494" y="2432625"/>
              <a:ext cx="3002400" cy="3002400"/>
            </a:xfrm>
            <a:prstGeom prst="blockArc">
              <a:avLst>
                <a:gd name="adj1" fmla="val 10804147"/>
                <a:gd name="adj2" fmla="val 14189823"/>
                <a:gd name="adj3" fmla="val 2622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Block Arc 51">
              <a:extLst>
                <a:ext uri="{FF2B5EF4-FFF2-40B4-BE49-F238E27FC236}">
                  <a16:creationId xmlns:a16="http://schemas.microsoft.com/office/drawing/2014/main" id="{F0CC8B29-5300-4D0A-9709-27C14D9F1581}"/>
                </a:ext>
              </a:extLst>
            </p:cNvPr>
            <p:cNvSpPr/>
            <p:nvPr/>
          </p:nvSpPr>
          <p:spPr>
            <a:xfrm rot="2161546">
              <a:off x="5434375" y="2432626"/>
              <a:ext cx="3002400" cy="3002400"/>
            </a:xfrm>
            <a:prstGeom prst="blockArc">
              <a:avLst>
                <a:gd name="adj1" fmla="val 10735117"/>
                <a:gd name="adj2" fmla="val 13869755"/>
                <a:gd name="adj3" fmla="val 2592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52">
            <a:extLst>
              <a:ext uri="{FF2B5EF4-FFF2-40B4-BE49-F238E27FC236}">
                <a16:creationId xmlns:a16="http://schemas.microsoft.com/office/drawing/2014/main" id="{75CD8426-F5EB-447B-A664-4535D00F4C67}"/>
              </a:ext>
            </a:extLst>
          </p:cNvPr>
          <p:cNvGrpSpPr/>
          <p:nvPr/>
        </p:nvGrpSpPr>
        <p:grpSpPr>
          <a:xfrm>
            <a:off x="4013989" y="2365799"/>
            <a:ext cx="3182279" cy="738664"/>
            <a:chOff x="3021856" y="4283314"/>
            <a:chExt cx="1886852" cy="73866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F65E31C-00EE-4BB1-BA35-78F8FC3E0C50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109F2B-B0B1-497E-B009-B0496B111D01}"/>
                </a:ext>
              </a:extLst>
            </p:cNvPr>
            <p:cNvSpPr txBox="1"/>
            <p:nvPr/>
          </p:nvSpPr>
          <p:spPr>
            <a:xfrm>
              <a:off x="3037896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55">
            <a:extLst>
              <a:ext uri="{FF2B5EF4-FFF2-40B4-BE49-F238E27FC236}">
                <a16:creationId xmlns:a16="http://schemas.microsoft.com/office/drawing/2014/main" id="{49AFC7DE-99EE-4040-9B87-283E1D628A39}"/>
              </a:ext>
            </a:extLst>
          </p:cNvPr>
          <p:cNvGrpSpPr/>
          <p:nvPr/>
        </p:nvGrpSpPr>
        <p:grpSpPr>
          <a:xfrm>
            <a:off x="3892255" y="3450458"/>
            <a:ext cx="3130959" cy="738664"/>
            <a:chOff x="3352435" y="4283314"/>
            <a:chExt cx="1556273" cy="7386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2ADF426-4161-4B92-9AFA-4DEE09F44322}"/>
                </a:ext>
              </a:extLst>
            </p:cNvPr>
            <p:cNvSpPr txBox="1"/>
            <p:nvPr/>
          </p:nvSpPr>
          <p:spPr>
            <a:xfrm>
              <a:off x="3352435" y="4560313"/>
              <a:ext cx="1556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8E7D671-5756-4AC5-9B6D-F8F6ADCB5715}"/>
                </a:ext>
              </a:extLst>
            </p:cNvPr>
            <p:cNvSpPr txBox="1"/>
            <p:nvPr/>
          </p:nvSpPr>
          <p:spPr>
            <a:xfrm>
              <a:off x="3365666" y="4283314"/>
              <a:ext cx="15430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58">
            <a:extLst>
              <a:ext uri="{FF2B5EF4-FFF2-40B4-BE49-F238E27FC236}">
                <a16:creationId xmlns:a16="http://schemas.microsoft.com/office/drawing/2014/main" id="{D8BD29DE-2760-4D5E-A5FF-F34D496736D9}"/>
              </a:ext>
            </a:extLst>
          </p:cNvPr>
          <p:cNvGrpSpPr/>
          <p:nvPr/>
        </p:nvGrpSpPr>
        <p:grpSpPr>
          <a:xfrm>
            <a:off x="4174435" y="4544553"/>
            <a:ext cx="3182279" cy="738664"/>
            <a:chOff x="3021856" y="4283314"/>
            <a:chExt cx="1886852" cy="738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9C334DF-D98C-4406-9221-C8A619BBE0F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C3A961A-7BFB-4194-B3BE-ABF0C404D585}"/>
                </a:ext>
              </a:extLst>
            </p:cNvPr>
            <p:cNvSpPr txBox="1"/>
            <p:nvPr/>
          </p:nvSpPr>
          <p:spPr>
            <a:xfrm>
              <a:off x="3037897" y="4283314"/>
              <a:ext cx="18708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61">
            <a:extLst>
              <a:ext uri="{FF2B5EF4-FFF2-40B4-BE49-F238E27FC236}">
                <a16:creationId xmlns:a16="http://schemas.microsoft.com/office/drawing/2014/main" id="{3A414EC5-F3EE-4A7B-A17A-55437133EEB8}"/>
              </a:ext>
            </a:extLst>
          </p:cNvPr>
          <p:cNvGrpSpPr/>
          <p:nvPr/>
        </p:nvGrpSpPr>
        <p:grpSpPr>
          <a:xfrm>
            <a:off x="5450976" y="5633931"/>
            <a:ext cx="3197668" cy="738664"/>
            <a:chOff x="3017859" y="4283314"/>
            <a:chExt cx="1890849" cy="73866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8A83967-8FB4-47D3-8AEA-2FBF307F8807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0556B2D-29E3-445D-B38C-CA7D13799E34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64">
            <a:extLst>
              <a:ext uri="{FF2B5EF4-FFF2-40B4-BE49-F238E27FC236}">
                <a16:creationId xmlns:a16="http://schemas.microsoft.com/office/drawing/2014/main" id="{53E09728-4384-478B-B6CA-ADD6023CBABD}"/>
              </a:ext>
            </a:extLst>
          </p:cNvPr>
          <p:cNvGrpSpPr/>
          <p:nvPr/>
        </p:nvGrpSpPr>
        <p:grpSpPr>
          <a:xfrm>
            <a:off x="5450976" y="1276421"/>
            <a:ext cx="3197668" cy="738664"/>
            <a:chOff x="3017859" y="4283314"/>
            <a:chExt cx="1890849" cy="73866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7EC6F0C-CCF8-4C07-A6E7-F880CF9D302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40BA15-D2BC-4CFF-BCF6-9C91E9BECBE2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194E484-8B33-44E1-91CA-64AA60C83D36}"/>
              </a:ext>
            </a:extLst>
          </p:cNvPr>
          <p:cNvSpPr txBox="1"/>
          <p:nvPr/>
        </p:nvSpPr>
        <p:spPr>
          <a:xfrm>
            <a:off x="9954942" y="5247873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EFD8B2-9627-4F55-8587-94566B9FD51F}"/>
              </a:ext>
            </a:extLst>
          </p:cNvPr>
          <p:cNvSpPr txBox="1"/>
          <p:nvPr/>
        </p:nvSpPr>
        <p:spPr>
          <a:xfrm>
            <a:off x="7734982" y="4652573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61C32CF-22E5-4F10-BDF5-42CC7858EC69}"/>
              </a:ext>
            </a:extLst>
          </p:cNvPr>
          <p:cNvSpPr txBox="1"/>
          <p:nvPr/>
        </p:nvSpPr>
        <p:spPr>
          <a:xfrm>
            <a:off x="7343991" y="3528392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083D48-D5ED-4F25-A276-CA88767B5257}"/>
              </a:ext>
            </a:extLst>
          </p:cNvPr>
          <p:cNvSpPr txBox="1"/>
          <p:nvPr/>
        </p:nvSpPr>
        <p:spPr>
          <a:xfrm>
            <a:off x="7951954" y="2520280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F165C5A-D382-445D-9991-74FA57D24294}"/>
              </a:ext>
            </a:extLst>
          </p:cNvPr>
          <p:cNvSpPr txBox="1"/>
          <p:nvPr/>
        </p:nvSpPr>
        <p:spPr>
          <a:xfrm>
            <a:off x="9933467" y="1719481"/>
            <a:ext cx="10154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0754F1-B4CC-415A-9663-A0DE1FBD0021}"/>
              </a:ext>
            </a:extLst>
          </p:cNvPr>
          <p:cNvSpPr txBox="1"/>
          <p:nvPr/>
        </p:nvSpPr>
        <p:spPr>
          <a:xfrm>
            <a:off x="574500" y="207249"/>
            <a:ext cx="4578841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3"/>
                </a:solidFill>
                <a:cs typeface="B Nazanin" panose="00000400000000000000" pitchFamily="2" charset="-78"/>
              </a:rPr>
              <a:t>اسلاید</a:t>
            </a:r>
            <a:r>
              <a:rPr lang="fa-IR" altLang="ko-KR" sz="5400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altLang="ko-KR" sz="5400" dirty="0">
                <a:cs typeface="B Nazanin" panose="00000400000000000000" pitchFamily="2" charset="-78"/>
              </a:rPr>
              <a:t>عالی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31" name="직사각형 1">
            <a:extLst>
              <a:ext uri="{FF2B5EF4-FFF2-40B4-BE49-F238E27FC236}">
                <a16:creationId xmlns:a16="http://schemas.microsoft.com/office/drawing/2014/main" id="{19B56604-98F6-4CF1-91ED-98CA2F0CF1F3}"/>
              </a:ext>
            </a:extLst>
          </p:cNvPr>
          <p:cNvSpPr/>
          <p:nvPr/>
        </p:nvSpPr>
        <p:spPr>
          <a:xfrm>
            <a:off x="654243" y="3422860"/>
            <a:ext cx="2588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1EDDDD-1038-498C-A61B-F8C2C1987B37}"/>
              </a:ext>
            </a:extLst>
          </p:cNvPr>
          <p:cNvSpPr txBox="1"/>
          <p:nvPr/>
        </p:nvSpPr>
        <p:spPr>
          <a:xfrm>
            <a:off x="654243" y="2220462"/>
            <a:ext cx="2562955" cy="110799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4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42304CF-6364-4CDE-ADC7-6FD91017DD94}"/>
              </a:ext>
            </a:extLst>
          </p:cNvPr>
          <p:cNvSpPr>
            <a:spLocks noGrp="1"/>
          </p:cNvSpPr>
          <p:nvPr>
            <p:ph type="pic" idx="12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7EF68DA6-FE69-46B5-A056-2B05FBDA0D0F}"/>
              </a:ext>
            </a:extLst>
          </p:cNvPr>
          <p:cNvSpPr/>
          <p:nvPr/>
        </p:nvSpPr>
        <p:spPr>
          <a:xfrm>
            <a:off x="0" y="0"/>
            <a:ext cx="3746500" cy="686635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0000"/>
                </a:schemeClr>
              </a:gs>
              <a:gs pos="100000">
                <a:schemeClr val="accent2"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638EBE22-D0A1-4AFA-9395-4857C12DA450}"/>
              </a:ext>
            </a:extLst>
          </p:cNvPr>
          <p:cNvSpPr txBox="1">
            <a:spLocks/>
          </p:cNvSpPr>
          <p:nvPr/>
        </p:nvSpPr>
        <p:spPr>
          <a:xfrm>
            <a:off x="386804" y="1232756"/>
            <a:ext cx="3059488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endParaRPr lang="en-US" sz="2800" dirty="0"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4EE8B1-0CFF-41FB-962E-2B4D24E9A2C5}"/>
              </a:ext>
            </a:extLst>
          </p:cNvPr>
          <p:cNvSpPr txBox="1"/>
          <p:nvPr/>
        </p:nvSpPr>
        <p:spPr>
          <a:xfrm>
            <a:off x="877402" y="3880541"/>
            <a:ext cx="23849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50C120-75C5-47C9-8F34-B61ED074D71A}"/>
              </a:ext>
            </a:extLst>
          </p:cNvPr>
          <p:cNvSpPr txBox="1"/>
          <p:nvPr/>
        </p:nvSpPr>
        <p:spPr>
          <a:xfrm>
            <a:off x="400324" y="878812"/>
            <a:ext cx="286198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 عالی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76F3C2-E52A-40D8-8763-B1F3E627DB92}"/>
              </a:ext>
            </a:extLst>
          </p:cNvPr>
          <p:cNvSpPr txBox="1"/>
          <p:nvPr/>
        </p:nvSpPr>
        <p:spPr>
          <a:xfrm>
            <a:off x="386805" y="2954019"/>
            <a:ext cx="286198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DA0C03-37B7-400F-A1D6-5D9415A52356}"/>
              </a:ext>
            </a:extLst>
          </p:cNvPr>
          <p:cNvSpPr txBox="1"/>
          <p:nvPr/>
        </p:nvSpPr>
        <p:spPr>
          <a:xfrm>
            <a:off x="386804" y="1658165"/>
            <a:ext cx="286198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8A4216-9D06-40F1-93BD-A54B2D18D957}"/>
              </a:ext>
            </a:extLst>
          </p:cNvPr>
          <p:cNvSpPr txBox="1"/>
          <p:nvPr/>
        </p:nvSpPr>
        <p:spPr>
          <a:xfrm>
            <a:off x="8376350" y="4430809"/>
            <a:ext cx="30792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7C5837-F037-4070-B3BA-D312D6B518FC}"/>
              </a:ext>
            </a:extLst>
          </p:cNvPr>
          <p:cNvSpPr txBox="1"/>
          <p:nvPr/>
        </p:nvSpPr>
        <p:spPr>
          <a:xfrm>
            <a:off x="8271864" y="567306"/>
            <a:ext cx="3414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 </a:t>
            </a:r>
            <a:r>
              <a:rPr lang="fa-IR" altLang="ko-KR" sz="32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نمونه کارها </a:t>
            </a:r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ساده </a:t>
            </a:r>
            <a:r>
              <a:rPr lang="fa-IR" altLang="ko-KR" sz="32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طراحی</a:t>
            </a:r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 شده است</a:t>
            </a:r>
            <a:endParaRPr lang="en-US" altLang="ko-KR" sz="32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F23F43-3458-47AA-AD2D-F1F35A9A97B7}"/>
              </a:ext>
            </a:extLst>
          </p:cNvPr>
          <p:cNvSpPr txBox="1"/>
          <p:nvPr/>
        </p:nvSpPr>
        <p:spPr>
          <a:xfrm>
            <a:off x="8376350" y="3254873"/>
            <a:ext cx="3079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74CACA-16CF-4CEB-B041-4299AAC2390A}"/>
              </a:ext>
            </a:extLst>
          </p:cNvPr>
          <p:cNvSpPr/>
          <p:nvPr/>
        </p:nvSpPr>
        <p:spPr>
          <a:xfrm>
            <a:off x="0" y="2739486"/>
            <a:ext cx="4677506" cy="48207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109F0935-F9AF-422C-BD0B-3B06533B8D84}"/>
              </a:ext>
            </a:extLst>
          </p:cNvPr>
          <p:cNvGrpSpPr/>
          <p:nvPr/>
        </p:nvGrpSpPr>
        <p:grpSpPr>
          <a:xfrm rot="12600000">
            <a:off x="4037992" y="2098856"/>
            <a:ext cx="3447791" cy="3436328"/>
            <a:chOff x="2066138" y="-50554"/>
            <a:chExt cx="6659479" cy="6637338"/>
          </a:xfrm>
        </p:grpSpPr>
        <p:sp>
          <p:nvSpPr>
            <p:cNvPr id="5" name="Freeform: Shape 23">
              <a:extLst>
                <a:ext uri="{FF2B5EF4-FFF2-40B4-BE49-F238E27FC236}">
                  <a16:creationId xmlns:a16="http://schemas.microsoft.com/office/drawing/2014/main" id="{6B17B028-6D4C-48B6-928C-952EB7D7A898}"/>
                </a:ext>
              </a:extLst>
            </p:cNvPr>
            <p:cNvSpPr/>
            <p:nvPr/>
          </p:nvSpPr>
          <p:spPr>
            <a:xfrm>
              <a:off x="7108024" y="3203005"/>
              <a:ext cx="1617593" cy="2386888"/>
            </a:xfrm>
            <a:custGeom>
              <a:avLst/>
              <a:gdLst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748545 w 826968"/>
                <a:gd name="connsiteY3" fmla="*/ 468968 h 1220257"/>
                <a:gd name="connsiteX4" fmla="*/ 708549 w 826968"/>
                <a:gd name="connsiteY4" fmla="*/ 580328 h 1220257"/>
                <a:gd name="connsiteX5" fmla="*/ 705412 w 826968"/>
                <a:gd name="connsiteY5" fmla="*/ 584642 h 1220257"/>
                <a:gd name="connsiteX6" fmla="*/ 705412 w 826968"/>
                <a:gd name="connsiteY6" fmla="*/ 584642 h 1220257"/>
                <a:gd name="connsiteX7" fmla="*/ 702276 w 826968"/>
                <a:gd name="connsiteY7" fmla="*/ 600326 h 1220257"/>
                <a:gd name="connsiteX8" fmla="*/ 607384 w 826968"/>
                <a:gd name="connsiteY8" fmla="*/ 790892 h 1220257"/>
                <a:gd name="connsiteX9" fmla="*/ 498769 w 826968"/>
                <a:gd name="connsiteY9" fmla="*/ 955973 h 1220257"/>
                <a:gd name="connsiteX10" fmla="*/ 503082 w 826968"/>
                <a:gd name="connsiteY10" fmla="*/ 971657 h 1220257"/>
                <a:gd name="connsiteX11" fmla="*/ 787756 w 826968"/>
                <a:gd name="connsiteY11" fmla="*/ 1190064 h 1220257"/>
                <a:gd name="connsiteX12" fmla="*/ 826968 w 826968"/>
                <a:gd name="connsiteY12" fmla="*/ 1220257 h 1220257"/>
                <a:gd name="connsiteX13" fmla="*/ 773248 w 826968"/>
                <a:gd name="connsiteY13" fmla="*/ 1211238 h 1220257"/>
                <a:gd name="connsiteX14" fmla="*/ 230563 w 826968"/>
                <a:gd name="connsiteY14" fmla="*/ 1088114 h 1220257"/>
                <a:gd name="connsiteX15" fmla="*/ 57248 w 826968"/>
                <a:gd name="connsiteY15" fmla="*/ 1039885 h 1220257"/>
                <a:gd name="connsiteX16" fmla="*/ 45877 w 826968"/>
                <a:gd name="connsiteY16" fmla="*/ 1024592 h 1220257"/>
                <a:gd name="connsiteX17" fmla="*/ 0 w 826968"/>
                <a:gd name="connsiteY17" fmla="*/ 590130 h 1220257"/>
                <a:gd name="connsiteX18" fmla="*/ 392 w 826968"/>
                <a:gd name="connsiteY18" fmla="*/ 586994 h 1220257"/>
                <a:gd name="connsiteX19" fmla="*/ 13724 w 826968"/>
                <a:gd name="connsiteY19" fmla="*/ 595228 h 1220257"/>
                <a:gd name="connsiteX20" fmla="*/ 116849 w 826968"/>
                <a:gd name="connsiteY20" fmla="*/ 674827 h 1220257"/>
                <a:gd name="connsiteX21" fmla="*/ 133710 w 826968"/>
                <a:gd name="connsiteY21" fmla="*/ 672082 h 1220257"/>
                <a:gd name="connsiteX22" fmla="*/ 336041 w 826968"/>
                <a:gd name="connsiteY22" fmla="*/ 217623 h 1220257"/>
                <a:gd name="connsiteX23" fmla="*/ 356823 w 826968"/>
                <a:gd name="connsiteY23" fmla="*/ 12547 h 1220257"/>
                <a:gd name="connsiteX24" fmla="*/ 355941 w 826968"/>
                <a:gd name="connsiteY24" fmla="*/ 5244 h 1220257"/>
                <a:gd name="connsiteX25" fmla="*/ 361622 w 826968"/>
                <a:gd name="connsiteY25" fmla="*/ 1828 h 1220257"/>
                <a:gd name="connsiteX26" fmla="*/ 361529 w 826968"/>
                <a:gd name="connsiteY26" fmla="*/ 1569 h 1220257"/>
                <a:gd name="connsiteX27" fmla="*/ 362055 w 826968"/>
                <a:gd name="connsiteY27" fmla="*/ 1567 h 1220257"/>
                <a:gd name="connsiteX28" fmla="*/ 362705 w 826968"/>
                <a:gd name="connsiteY28" fmla="*/ 1176 h 1220257"/>
                <a:gd name="connsiteX29" fmla="*/ 362844 w 826968"/>
                <a:gd name="connsiteY29" fmla="*/ 1565 h 1220257"/>
                <a:gd name="connsiteX30" fmla="*/ 604639 w 826968"/>
                <a:gd name="connsiteY30" fmla="*/ 784 h 1220257"/>
                <a:gd name="connsiteX31" fmla="*/ 805401 w 826968"/>
                <a:gd name="connsiteY31" fmla="*/ 0 h 1220257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702276 w 841836"/>
                <a:gd name="connsiteY7" fmla="*/ 600326 h 1227298"/>
                <a:gd name="connsiteX8" fmla="*/ 607384 w 841836"/>
                <a:gd name="connsiteY8" fmla="*/ 790892 h 1227298"/>
                <a:gd name="connsiteX9" fmla="*/ 498769 w 841836"/>
                <a:gd name="connsiteY9" fmla="*/ 955973 h 1227298"/>
                <a:gd name="connsiteX10" fmla="*/ 503082 w 841836"/>
                <a:gd name="connsiteY10" fmla="*/ 971657 h 1227298"/>
                <a:gd name="connsiteX11" fmla="*/ 787756 w 841836"/>
                <a:gd name="connsiteY11" fmla="*/ 1190064 h 1227298"/>
                <a:gd name="connsiteX12" fmla="*/ 826968 w 841836"/>
                <a:gd name="connsiteY12" fmla="*/ 1220257 h 1227298"/>
                <a:gd name="connsiteX13" fmla="*/ 773248 w 841836"/>
                <a:gd name="connsiteY13" fmla="*/ 1211238 h 1227298"/>
                <a:gd name="connsiteX14" fmla="*/ 57248 w 841836"/>
                <a:gd name="connsiteY14" fmla="*/ 1039885 h 1227298"/>
                <a:gd name="connsiteX15" fmla="*/ 45877 w 841836"/>
                <a:gd name="connsiteY15" fmla="*/ 1024592 h 1227298"/>
                <a:gd name="connsiteX16" fmla="*/ 0 w 841836"/>
                <a:gd name="connsiteY16" fmla="*/ 590130 h 1227298"/>
                <a:gd name="connsiteX17" fmla="*/ 392 w 841836"/>
                <a:gd name="connsiteY17" fmla="*/ 586994 h 1227298"/>
                <a:gd name="connsiteX18" fmla="*/ 13724 w 841836"/>
                <a:gd name="connsiteY18" fmla="*/ 595228 h 1227298"/>
                <a:gd name="connsiteX19" fmla="*/ 116849 w 841836"/>
                <a:gd name="connsiteY19" fmla="*/ 674827 h 1227298"/>
                <a:gd name="connsiteX20" fmla="*/ 133710 w 841836"/>
                <a:gd name="connsiteY20" fmla="*/ 672082 h 1227298"/>
                <a:gd name="connsiteX21" fmla="*/ 336041 w 841836"/>
                <a:gd name="connsiteY21" fmla="*/ 217623 h 1227298"/>
                <a:gd name="connsiteX22" fmla="*/ 356823 w 841836"/>
                <a:gd name="connsiteY22" fmla="*/ 12547 h 1227298"/>
                <a:gd name="connsiteX23" fmla="*/ 355941 w 841836"/>
                <a:gd name="connsiteY23" fmla="*/ 5244 h 1227298"/>
                <a:gd name="connsiteX24" fmla="*/ 361622 w 841836"/>
                <a:gd name="connsiteY24" fmla="*/ 1828 h 1227298"/>
                <a:gd name="connsiteX25" fmla="*/ 361529 w 841836"/>
                <a:gd name="connsiteY25" fmla="*/ 1569 h 1227298"/>
                <a:gd name="connsiteX26" fmla="*/ 362055 w 841836"/>
                <a:gd name="connsiteY26" fmla="*/ 1567 h 1227298"/>
                <a:gd name="connsiteX27" fmla="*/ 362705 w 841836"/>
                <a:gd name="connsiteY27" fmla="*/ 1176 h 1227298"/>
                <a:gd name="connsiteX28" fmla="*/ 362844 w 841836"/>
                <a:gd name="connsiteY28" fmla="*/ 1565 h 1227298"/>
                <a:gd name="connsiteX29" fmla="*/ 604639 w 841836"/>
                <a:gd name="connsiteY29" fmla="*/ 784 h 1227298"/>
                <a:gd name="connsiteX30" fmla="*/ 805401 w 841836"/>
                <a:gd name="connsiteY30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607384 w 841836"/>
                <a:gd name="connsiteY7" fmla="*/ 790892 h 1227298"/>
                <a:gd name="connsiteX8" fmla="*/ 498769 w 841836"/>
                <a:gd name="connsiteY8" fmla="*/ 955973 h 1227298"/>
                <a:gd name="connsiteX9" fmla="*/ 503082 w 841836"/>
                <a:gd name="connsiteY9" fmla="*/ 971657 h 1227298"/>
                <a:gd name="connsiteX10" fmla="*/ 787756 w 841836"/>
                <a:gd name="connsiteY10" fmla="*/ 1190064 h 1227298"/>
                <a:gd name="connsiteX11" fmla="*/ 826968 w 841836"/>
                <a:gd name="connsiteY11" fmla="*/ 1220257 h 1227298"/>
                <a:gd name="connsiteX12" fmla="*/ 773248 w 841836"/>
                <a:gd name="connsiteY12" fmla="*/ 1211238 h 1227298"/>
                <a:gd name="connsiteX13" fmla="*/ 57248 w 841836"/>
                <a:gd name="connsiteY13" fmla="*/ 1039885 h 1227298"/>
                <a:gd name="connsiteX14" fmla="*/ 45877 w 841836"/>
                <a:gd name="connsiteY14" fmla="*/ 1024592 h 1227298"/>
                <a:gd name="connsiteX15" fmla="*/ 0 w 841836"/>
                <a:gd name="connsiteY15" fmla="*/ 590130 h 1227298"/>
                <a:gd name="connsiteX16" fmla="*/ 392 w 841836"/>
                <a:gd name="connsiteY16" fmla="*/ 586994 h 1227298"/>
                <a:gd name="connsiteX17" fmla="*/ 13724 w 841836"/>
                <a:gd name="connsiteY17" fmla="*/ 595228 h 1227298"/>
                <a:gd name="connsiteX18" fmla="*/ 116849 w 841836"/>
                <a:gd name="connsiteY18" fmla="*/ 674827 h 1227298"/>
                <a:gd name="connsiteX19" fmla="*/ 133710 w 841836"/>
                <a:gd name="connsiteY19" fmla="*/ 672082 h 1227298"/>
                <a:gd name="connsiteX20" fmla="*/ 336041 w 841836"/>
                <a:gd name="connsiteY20" fmla="*/ 217623 h 1227298"/>
                <a:gd name="connsiteX21" fmla="*/ 356823 w 841836"/>
                <a:gd name="connsiteY21" fmla="*/ 12547 h 1227298"/>
                <a:gd name="connsiteX22" fmla="*/ 355941 w 841836"/>
                <a:gd name="connsiteY22" fmla="*/ 5244 h 1227298"/>
                <a:gd name="connsiteX23" fmla="*/ 361622 w 841836"/>
                <a:gd name="connsiteY23" fmla="*/ 1828 h 1227298"/>
                <a:gd name="connsiteX24" fmla="*/ 361529 w 841836"/>
                <a:gd name="connsiteY24" fmla="*/ 1569 h 1227298"/>
                <a:gd name="connsiteX25" fmla="*/ 362055 w 841836"/>
                <a:gd name="connsiteY25" fmla="*/ 1567 h 1227298"/>
                <a:gd name="connsiteX26" fmla="*/ 362705 w 841836"/>
                <a:gd name="connsiteY26" fmla="*/ 1176 h 1227298"/>
                <a:gd name="connsiteX27" fmla="*/ 362844 w 841836"/>
                <a:gd name="connsiteY27" fmla="*/ 1565 h 1227298"/>
                <a:gd name="connsiteX28" fmla="*/ 604639 w 841836"/>
                <a:gd name="connsiteY28" fmla="*/ 784 h 1227298"/>
                <a:gd name="connsiteX29" fmla="*/ 805401 w 841836"/>
                <a:gd name="connsiteY29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607384 w 841836"/>
                <a:gd name="connsiteY6" fmla="*/ 790892 h 1227298"/>
                <a:gd name="connsiteX7" fmla="*/ 498769 w 841836"/>
                <a:gd name="connsiteY7" fmla="*/ 955973 h 1227298"/>
                <a:gd name="connsiteX8" fmla="*/ 503082 w 841836"/>
                <a:gd name="connsiteY8" fmla="*/ 971657 h 1227298"/>
                <a:gd name="connsiteX9" fmla="*/ 787756 w 841836"/>
                <a:gd name="connsiteY9" fmla="*/ 1190064 h 1227298"/>
                <a:gd name="connsiteX10" fmla="*/ 826968 w 841836"/>
                <a:gd name="connsiteY10" fmla="*/ 1220257 h 1227298"/>
                <a:gd name="connsiteX11" fmla="*/ 773248 w 841836"/>
                <a:gd name="connsiteY11" fmla="*/ 1211238 h 1227298"/>
                <a:gd name="connsiteX12" fmla="*/ 57248 w 841836"/>
                <a:gd name="connsiteY12" fmla="*/ 1039885 h 1227298"/>
                <a:gd name="connsiteX13" fmla="*/ 45877 w 841836"/>
                <a:gd name="connsiteY13" fmla="*/ 1024592 h 1227298"/>
                <a:gd name="connsiteX14" fmla="*/ 0 w 841836"/>
                <a:gd name="connsiteY14" fmla="*/ 590130 h 1227298"/>
                <a:gd name="connsiteX15" fmla="*/ 392 w 841836"/>
                <a:gd name="connsiteY15" fmla="*/ 586994 h 1227298"/>
                <a:gd name="connsiteX16" fmla="*/ 13724 w 841836"/>
                <a:gd name="connsiteY16" fmla="*/ 595228 h 1227298"/>
                <a:gd name="connsiteX17" fmla="*/ 116849 w 841836"/>
                <a:gd name="connsiteY17" fmla="*/ 674827 h 1227298"/>
                <a:gd name="connsiteX18" fmla="*/ 133710 w 841836"/>
                <a:gd name="connsiteY18" fmla="*/ 672082 h 1227298"/>
                <a:gd name="connsiteX19" fmla="*/ 336041 w 841836"/>
                <a:gd name="connsiteY19" fmla="*/ 217623 h 1227298"/>
                <a:gd name="connsiteX20" fmla="*/ 356823 w 841836"/>
                <a:gd name="connsiteY20" fmla="*/ 12547 h 1227298"/>
                <a:gd name="connsiteX21" fmla="*/ 355941 w 841836"/>
                <a:gd name="connsiteY21" fmla="*/ 5244 h 1227298"/>
                <a:gd name="connsiteX22" fmla="*/ 361622 w 841836"/>
                <a:gd name="connsiteY22" fmla="*/ 1828 h 1227298"/>
                <a:gd name="connsiteX23" fmla="*/ 361529 w 841836"/>
                <a:gd name="connsiteY23" fmla="*/ 1569 h 1227298"/>
                <a:gd name="connsiteX24" fmla="*/ 362055 w 841836"/>
                <a:gd name="connsiteY24" fmla="*/ 1567 h 1227298"/>
                <a:gd name="connsiteX25" fmla="*/ 362705 w 841836"/>
                <a:gd name="connsiteY25" fmla="*/ 1176 h 1227298"/>
                <a:gd name="connsiteX26" fmla="*/ 362844 w 841836"/>
                <a:gd name="connsiteY26" fmla="*/ 1565 h 1227298"/>
                <a:gd name="connsiteX27" fmla="*/ 604639 w 841836"/>
                <a:gd name="connsiteY27" fmla="*/ 784 h 1227298"/>
                <a:gd name="connsiteX28" fmla="*/ 805401 w 841836"/>
                <a:gd name="connsiteY28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607384 w 841836"/>
                <a:gd name="connsiteY5" fmla="*/ 790892 h 1227298"/>
                <a:gd name="connsiteX6" fmla="*/ 498769 w 841836"/>
                <a:gd name="connsiteY6" fmla="*/ 955973 h 1227298"/>
                <a:gd name="connsiteX7" fmla="*/ 503082 w 841836"/>
                <a:gd name="connsiteY7" fmla="*/ 971657 h 1227298"/>
                <a:gd name="connsiteX8" fmla="*/ 787756 w 841836"/>
                <a:gd name="connsiteY8" fmla="*/ 1190064 h 1227298"/>
                <a:gd name="connsiteX9" fmla="*/ 826968 w 841836"/>
                <a:gd name="connsiteY9" fmla="*/ 1220257 h 1227298"/>
                <a:gd name="connsiteX10" fmla="*/ 773248 w 841836"/>
                <a:gd name="connsiteY10" fmla="*/ 1211238 h 1227298"/>
                <a:gd name="connsiteX11" fmla="*/ 57248 w 841836"/>
                <a:gd name="connsiteY11" fmla="*/ 1039885 h 1227298"/>
                <a:gd name="connsiteX12" fmla="*/ 45877 w 841836"/>
                <a:gd name="connsiteY12" fmla="*/ 1024592 h 1227298"/>
                <a:gd name="connsiteX13" fmla="*/ 0 w 841836"/>
                <a:gd name="connsiteY13" fmla="*/ 590130 h 1227298"/>
                <a:gd name="connsiteX14" fmla="*/ 392 w 841836"/>
                <a:gd name="connsiteY14" fmla="*/ 586994 h 1227298"/>
                <a:gd name="connsiteX15" fmla="*/ 13724 w 841836"/>
                <a:gd name="connsiteY15" fmla="*/ 595228 h 1227298"/>
                <a:gd name="connsiteX16" fmla="*/ 116849 w 841836"/>
                <a:gd name="connsiteY16" fmla="*/ 674827 h 1227298"/>
                <a:gd name="connsiteX17" fmla="*/ 133710 w 841836"/>
                <a:gd name="connsiteY17" fmla="*/ 672082 h 1227298"/>
                <a:gd name="connsiteX18" fmla="*/ 336041 w 841836"/>
                <a:gd name="connsiteY18" fmla="*/ 217623 h 1227298"/>
                <a:gd name="connsiteX19" fmla="*/ 356823 w 841836"/>
                <a:gd name="connsiteY19" fmla="*/ 12547 h 1227298"/>
                <a:gd name="connsiteX20" fmla="*/ 355941 w 841836"/>
                <a:gd name="connsiteY20" fmla="*/ 5244 h 1227298"/>
                <a:gd name="connsiteX21" fmla="*/ 361622 w 841836"/>
                <a:gd name="connsiteY21" fmla="*/ 1828 h 1227298"/>
                <a:gd name="connsiteX22" fmla="*/ 361529 w 841836"/>
                <a:gd name="connsiteY22" fmla="*/ 1569 h 1227298"/>
                <a:gd name="connsiteX23" fmla="*/ 362055 w 841836"/>
                <a:gd name="connsiteY23" fmla="*/ 1567 h 1227298"/>
                <a:gd name="connsiteX24" fmla="*/ 362705 w 841836"/>
                <a:gd name="connsiteY24" fmla="*/ 1176 h 1227298"/>
                <a:gd name="connsiteX25" fmla="*/ 362844 w 841836"/>
                <a:gd name="connsiteY25" fmla="*/ 1565 h 1227298"/>
                <a:gd name="connsiteX26" fmla="*/ 604639 w 841836"/>
                <a:gd name="connsiteY26" fmla="*/ 784 h 1227298"/>
                <a:gd name="connsiteX27" fmla="*/ 805401 w 841836"/>
                <a:gd name="connsiteY27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607384 w 841836"/>
                <a:gd name="connsiteY4" fmla="*/ 790892 h 1227298"/>
                <a:gd name="connsiteX5" fmla="*/ 498769 w 841836"/>
                <a:gd name="connsiteY5" fmla="*/ 955973 h 1227298"/>
                <a:gd name="connsiteX6" fmla="*/ 503082 w 841836"/>
                <a:gd name="connsiteY6" fmla="*/ 971657 h 1227298"/>
                <a:gd name="connsiteX7" fmla="*/ 787756 w 841836"/>
                <a:gd name="connsiteY7" fmla="*/ 1190064 h 1227298"/>
                <a:gd name="connsiteX8" fmla="*/ 826968 w 841836"/>
                <a:gd name="connsiteY8" fmla="*/ 1220257 h 1227298"/>
                <a:gd name="connsiteX9" fmla="*/ 773248 w 841836"/>
                <a:gd name="connsiteY9" fmla="*/ 1211238 h 1227298"/>
                <a:gd name="connsiteX10" fmla="*/ 57248 w 841836"/>
                <a:gd name="connsiteY10" fmla="*/ 1039885 h 1227298"/>
                <a:gd name="connsiteX11" fmla="*/ 45877 w 841836"/>
                <a:gd name="connsiteY11" fmla="*/ 1024592 h 1227298"/>
                <a:gd name="connsiteX12" fmla="*/ 0 w 841836"/>
                <a:gd name="connsiteY12" fmla="*/ 590130 h 1227298"/>
                <a:gd name="connsiteX13" fmla="*/ 392 w 841836"/>
                <a:gd name="connsiteY13" fmla="*/ 586994 h 1227298"/>
                <a:gd name="connsiteX14" fmla="*/ 13724 w 841836"/>
                <a:gd name="connsiteY14" fmla="*/ 595228 h 1227298"/>
                <a:gd name="connsiteX15" fmla="*/ 116849 w 841836"/>
                <a:gd name="connsiteY15" fmla="*/ 674827 h 1227298"/>
                <a:gd name="connsiteX16" fmla="*/ 133710 w 841836"/>
                <a:gd name="connsiteY16" fmla="*/ 672082 h 1227298"/>
                <a:gd name="connsiteX17" fmla="*/ 336041 w 841836"/>
                <a:gd name="connsiteY17" fmla="*/ 217623 h 1227298"/>
                <a:gd name="connsiteX18" fmla="*/ 356823 w 841836"/>
                <a:gd name="connsiteY18" fmla="*/ 12547 h 1227298"/>
                <a:gd name="connsiteX19" fmla="*/ 355941 w 841836"/>
                <a:gd name="connsiteY19" fmla="*/ 5244 h 1227298"/>
                <a:gd name="connsiteX20" fmla="*/ 361622 w 841836"/>
                <a:gd name="connsiteY20" fmla="*/ 1828 h 1227298"/>
                <a:gd name="connsiteX21" fmla="*/ 361529 w 841836"/>
                <a:gd name="connsiteY21" fmla="*/ 1569 h 1227298"/>
                <a:gd name="connsiteX22" fmla="*/ 362055 w 841836"/>
                <a:gd name="connsiteY22" fmla="*/ 1567 h 1227298"/>
                <a:gd name="connsiteX23" fmla="*/ 362705 w 841836"/>
                <a:gd name="connsiteY23" fmla="*/ 1176 h 1227298"/>
                <a:gd name="connsiteX24" fmla="*/ 362844 w 841836"/>
                <a:gd name="connsiteY24" fmla="*/ 1565 h 1227298"/>
                <a:gd name="connsiteX25" fmla="*/ 604639 w 841836"/>
                <a:gd name="connsiteY25" fmla="*/ 784 h 1227298"/>
                <a:gd name="connsiteX26" fmla="*/ 805401 w 841836"/>
                <a:gd name="connsiteY26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604639 w 841836"/>
                <a:gd name="connsiteY24" fmla="*/ 784 h 1227298"/>
                <a:gd name="connsiteX25" fmla="*/ 805401 w 841836"/>
                <a:gd name="connsiteY25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787756 w 826968"/>
                <a:gd name="connsiteY6" fmla="*/ 1190064 h 1220257"/>
                <a:gd name="connsiteX7" fmla="*/ 826968 w 826968"/>
                <a:gd name="connsiteY7" fmla="*/ 1220257 h 1220257"/>
                <a:gd name="connsiteX8" fmla="*/ 773248 w 826968"/>
                <a:gd name="connsiteY8" fmla="*/ 1211238 h 1220257"/>
                <a:gd name="connsiteX9" fmla="*/ 57248 w 826968"/>
                <a:gd name="connsiteY9" fmla="*/ 1039885 h 1220257"/>
                <a:gd name="connsiteX10" fmla="*/ 45877 w 826968"/>
                <a:gd name="connsiteY10" fmla="*/ 1024592 h 1220257"/>
                <a:gd name="connsiteX11" fmla="*/ 0 w 826968"/>
                <a:gd name="connsiteY11" fmla="*/ 590130 h 1220257"/>
                <a:gd name="connsiteX12" fmla="*/ 392 w 826968"/>
                <a:gd name="connsiteY12" fmla="*/ 586994 h 1220257"/>
                <a:gd name="connsiteX13" fmla="*/ 13724 w 826968"/>
                <a:gd name="connsiteY13" fmla="*/ 595228 h 1220257"/>
                <a:gd name="connsiteX14" fmla="*/ 116849 w 826968"/>
                <a:gd name="connsiteY14" fmla="*/ 674827 h 1220257"/>
                <a:gd name="connsiteX15" fmla="*/ 133710 w 826968"/>
                <a:gd name="connsiteY15" fmla="*/ 672082 h 1220257"/>
                <a:gd name="connsiteX16" fmla="*/ 336041 w 826968"/>
                <a:gd name="connsiteY16" fmla="*/ 217623 h 1220257"/>
                <a:gd name="connsiteX17" fmla="*/ 356823 w 826968"/>
                <a:gd name="connsiteY17" fmla="*/ 12547 h 1220257"/>
                <a:gd name="connsiteX18" fmla="*/ 355941 w 826968"/>
                <a:gd name="connsiteY18" fmla="*/ 5244 h 1220257"/>
                <a:gd name="connsiteX19" fmla="*/ 361622 w 826968"/>
                <a:gd name="connsiteY19" fmla="*/ 1828 h 1220257"/>
                <a:gd name="connsiteX20" fmla="*/ 361529 w 826968"/>
                <a:gd name="connsiteY20" fmla="*/ 1569 h 1220257"/>
                <a:gd name="connsiteX21" fmla="*/ 362055 w 826968"/>
                <a:gd name="connsiteY21" fmla="*/ 1567 h 1220257"/>
                <a:gd name="connsiteX22" fmla="*/ 362705 w 826968"/>
                <a:gd name="connsiteY22" fmla="*/ 1176 h 1220257"/>
                <a:gd name="connsiteX23" fmla="*/ 362844 w 826968"/>
                <a:gd name="connsiteY23" fmla="*/ 1565 h 1220257"/>
                <a:gd name="connsiteX24" fmla="*/ 805401 w 826968"/>
                <a:gd name="connsiteY24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791469 w 830681"/>
                <a:gd name="connsiteY6" fmla="*/ 1190064 h 1220257"/>
                <a:gd name="connsiteX7" fmla="*/ 830681 w 830681"/>
                <a:gd name="connsiteY7" fmla="*/ 1220257 h 1220257"/>
                <a:gd name="connsiteX8" fmla="*/ 60961 w 830681"/>
                <a:gd name="connsiteY8" fmla="*/ 1039885 h 1220257"/>
                <a:gd name="connsiteX9" fmla="*/ 49590 w 830681"/>
                <a:gd name="connsiteY9" fmla="*/ 1024592 h 1220257"/>
                <a:gd name="connsiteX10" fmla="*/ 3713 w 830681"/>
                <a:gd name="connsiteY10" fmla="*/ 590130 h 1220257"/>
                <a:gd name="connsiteX11" fmla="*/ 4105 w 830681"/>
                <a:gd name="connsiteY11" fmla="*/ 586994 h 1220257"/>
                <a:gd name="connsiteX12" fmla="*/ 17437 w 830681"/>
                <a:gd name="connsiteY12" fmla="*/ 595228 h 1220257"/>
                <a:gd name="connsiteX13" fmla="*/ 120562 w 830681"/>
                <a:gd name="connsiteY13" fmla="*/ 674827 h 1220257"/>
                <a:gd name="connsiteX14" fmla="*/ 137423 w 830681"/>
                <a:gd name="connsiteY14" fmla="*/ 672082 h 1220257"/>
                <a:gd name="connsiteX15" fmla="*/ 339754 w 830681"/>
                <a:gd name="connsiteY15" fmla="*/ 217623 h 1220257"/>
                <a:gd name="connsiteX16" fmla="*/ 360536 w 830681"/>
                <a:gd name="connsiteY16" fmla="*/ 12547 h 1220257"/>
                <a:gd name="connsiteX17" fmla="*/ 359654 w 830681"/>
                <a:gd name="connsiteY17" fmla="*/ 5244 h 1220257"/>
                <a:gd name="connsiteX18" fmla="*/ 365335 w 830681"/>
                <a:gd name="connsiteY18" fmla="*/ 1828 h 1220257"/>
                <a:gd name="connsiteX19" fmla="*/ 365242 w 830681"/>
                <a:gd name="connsiteY19" fmla="*/ 1569 h 1220257"/>
                <a:gd name="connsiteX20" fmla="*/ 365768 w 830681"/>
                <a:gd name="connsiteY20" fmla="*/ 1567 h 1220257"/>
                <a:gd name="connsiteX21" fmla="*/ 366418 w 830681"/>
                <a:gd name="connsiteY21" fmla="*/ 1176 h 1220257"/>
                <a:gd name="connsiteX22" fmla="*/ 366557 w 830681"/>
                <a:gd name="connsiteY22" fmla="*/ 1565 h 1220257"/>
                <a:gd name="connsiteX23" fmla="*/ 809114 w 830681"/>
                <a:gd name="connsiteY23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6968" h="1220257">
                  <a:moveTo>
                    <a:pt x="805401" y="0"/>
                  </a:moveTo>
                  <a:cubicBezTo>
                    <a:pt x="815988" y="0"/>
                    <a:pt x="819517" y="1961"/>
                    <a:pt x="819517" y="13332"/>
                  </a:cubicBezTo>
                  <a:cubicBezTo>
                    <a:pt x="819125" y="96852"/>
                    <a:pt x="811675" y="179980"/>
                    <a:pt x="797951" y="262324"/>
                  </a:cubicBezTo>
                  <a:cubicBezTo>
                    <a:pt x="763814" y="497828"/>
                    <a:pt x="663335" y="680154"/>
                    <a:pt x="607384" y="790892"/>
                  </a:cubicBezTo>
                  <a:cubicBezTo>
                    <a:pt x="573270" y="847357"/>
                    <a:pt x="539156" y="903821"/>
                    <a:pt x="498769" y="955973"/>
                  </a:cubicBezTo>
                  <a:cubicBezTo>
                    <a:pt x="491711" y="964991"/>
                    <a:pt x="497592" y="967343"/>
                    <a:pt x="503082" y="971657"/>
                  </a:cubicBezTo>
                  <a:lnTo>
                    <a:pt x="826968" y="1220257"/>
                  </a:lnTo>
                  <a:cubicBezTo>
                    <a:pt x="676000" y="1192793"/>
                    <a:pt x="204593" y="1088220"/>
                    <a:pt x="57248" y="1039885"/>
                  </a:cubicBezTo>
                  <a:cubicBezTo>
                    <a:pt x="42256" y="1034967"/>
                    <a:pt x="45877" y="1039306"/>
                    <a:pt x="45877" y="1024592"/>
                  </a:cubicBezTo>
                  <a:cubicBezTo>
                    <a:pt x="40387" y="878726"/>
                    <a:pt x="26271" y="733644"/>
                    <a:pt x="0" y="590130"/>
                  </a:cubicBezTo>
                  <a:cubicBezTo>
                    <a:pt x="0" y="589347"/>
                    <a:pt x="0" y="588170"/>
                    <a:pt x="392" y="586994"/>
                  </a:cubicBezTo>
                  <a:cubicBezTo>
                    <a:pt x="6274" y="587386"/>
                    <a:pt x="9802" y="592091"/>
                    <a:pt x="13724" y="595228"/>
                  </a:cubicBezTo>
                  <a:cubicBezTo>
                    <a:pt x="48230" y="621500"/>
                    <a:pt x="82736" y="647771"/>
                    <a:pt x="116849" y="674827"/>
                  </a:cubicBezTo>
                  <a:cubicBezTo>
                    <a:pt x="124692" y="681101"/>
                    <a:pt x="128221" y="679533"/>
                    <a:pt x="133710" y="672082"/>
                  </a:cubicBezTo>
                  <a:cubicBezTo>
                    <a:pt x="235268" y="535627"/>
                    <a:pt x="303104" y="384271"/>
                    <a:pt x="336041" y="217623"/>
                  </a:cubicBezTo>
                  <a:cubicBezTo>
                    <a:pt x="349373" y="150179"/>
                    <a:pt x="356431" y="81560"/>
                    <a:pt x="356823" y="12547"/>
                  </a:cubicBezTo>
                  <a:cubicBezTo>
                    <a:pt x="356823" y="10587"/>
                    <a:pt x="355745" y="7646"/>
                    <a:pt x="355941" y="5244"/>
                  </a:cubicBezTo>
                  <a:lnTo>
                    <a:pt x="361622" y="1828"/>
                  </a:lnTo>
                  <a:cubicBezTo>
                    <a:pt x="361591" y="1742"/>
                    <a:pt x="361560" y="1655"/>
                    <a:pt x="361529" y="1569"/>
                  </a:cubicBezTo>
                  <a:lnTo>
                    <a:pt x="362055" y="1567"/>
                  </a:lnTo>
                  <a:lnTo>
                    <a:pt x="362705" y="1176"/>
                  </a:lnTo>
                  <a:cubicBezTo>
                    <a:pt x="362751" y="1306"/>
                    <a:pt x="362798" y="1435"/>
                    <a:pt x="362844" y="1565"/>
                  </a:cubicBezTo>
                  <a:lnTo>
                    <a:pt x="805401" y="0"/>
                  </a:lnTo>
                  <a:close/>
                </a:path>
              </a:pathLst>
            </a:custGeom>
            <a:solidFill>
              <a:schemeClr val="accent5"/>
            </a:solidFill>
            <a:ln w="72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24">
              <a:extLst>
                <a:ext uri="{FF2B5EF4-FFF2-40B4-BE49-F238E27FC236}">
                  <a16:creationId xmlns:a16="http://schemas.microsoft.com/office/drawing/2014/main" id="{F8465EA5-484E-41CB-932D-600E21B67642}"/>
                </a:ext>
              </a:extLst>
            </p:cNvPr>
            <p:cNvSpPr/>
            <p:nvPr/>
          </p:nvSpPr>
          <p:spPr>
            <a:xfrm rot="3892609">
              <a:off x="4732646" y="4584544"/>
              <a:ext cx="1617593" cy="2386888"/>
            </a:xfrm>
            <a:custGeom>
              <a:avLst/>
              <a:gdLst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748545 w 826968"/>
                <a:gd name="connsiteY3" fmla="*/ 468968 h 1220257"/>
                <a:gd name="connsiteX4" fmla="*/ 708549 w 826968"/>
                <a:gd name="connsiteY4" fmla="*/ 580328 h 1220257"/>
                <a:gd name="connsiteX5" fmla="*/ 705412 w 826968"/>
                <a:gd name="connsiteY5" fmla="*/ 584642 h 1220257"/>
                <a:gd name="connsiteX6" fmla="*/ 705412 w 826968"/>
                <a:gd name="connsiteY6" fmla="*/ 584642 h 1220257"/>
                <a:gd name="connsiteX7" fmla="*/ 702276 w 826968"/>
                <a:gd name="connsiteY7" fmla="*/ 600326 h 1220257"/>
                <a:gd name="connsiteX8" fmla="*/ 607384 w 826968"/>
                <a:gd name="connsiteY8" fmla="*/ 790892 h 1220257"/>
                <a:gd name="connsiteX9" fmla="*/ 498769 w 826968"/>
                <a:gd name="connsiteY9" fmla="*/ 955973 h 1220257"/>
                <a:gd name="connsiteX10" fmla="*/ 503082 w 826968"/>
                <a:gd name="connsiteY10" fmla="*/ 971657 h 1220257"/>
                <a:gd name="connsiteX11" fmla="*/ 787756 w 826968"/>
                <a:gd name="connsiteY11" fmla="*/ 1190064 h 1220257"/>
                <a:gd name="connsiteX12" fmla="*/ 826968 w 826968"/>
                <a:gd name="connsiteY12" fmla="*/ 1220257 h 1220257"/>
                <a:gd name="connsiteX13" fmla="*/ 773248 w 826968"/>
                <a:gd name="connsiteY13" fmla="*/ 1211238 h 1220257"/>
                <a:gd name="connsiteX14" fmla="*/ 230563 w 826968"/>
                <a:gd name="connsiteY14" fmla="*/ 1088114 h 1220257"/>
                <a:gd name="connsiteX15" fmla="*/ 57248 w 826968"/>
                <a:gd name="connsiteY15" fmla="*/ 1039885 h 1220257"/>
                <a:gd name="connsiteX16" fmla="*/ 45877 w 826968"/>
                <a:gd name="connsiteY16" fmla="*/ 1024592 h 1220257"/>
                <a:gd name="connsiteX17" fmla="*/ 0 w 826968"/>
                <a:gd name="connsiteY17" fmla="*/ 590130 h 1220257"/>
                <a:gd name="connsiteX18" fmla="*/ 392 w 826968"/>
                <a:gd name="connsiteY18" fmla="*/ 586994 h 1220257"/>
                <a:gd name="connsiteX19" fmla="*/ 13724 w 826968"/>
                <a:gd name="connsiteY19" fmla="*/ 595228 h 1220257"/>
                <a:gd name="connsiteX20" fmla="*/ 116849 w 826968"/>
                <a:gd name="connsiteY20" fmla="*/ 674827 h 1220257"/>
                <a:gd name="connsiteX21" fmla="*/ 133710 w 826968"/>
                <a:gd name="connsiteY21" fmla="*/ 672082 h 1220257"/>
                <a:gd name="connsiteX22" fmla="*/ 336041 w 826968"/>
                <a:gd name="connsiteY22" fmla="*/ 217623 h 1220257"/>
                <a:gd name="connsiteX23" fmla="*/ 356823 w 826968"/>
                <a:gd name="connsiteY23" fmla="*/ 12547 h 1220257"/>
                <a:gd name="connsiteX24" fmla="*/ 355941 w 826968"/>
                <a:gd name="connsiteY24" fmla="*/ 5244 h 1220257"/>
                <a:gd name="connsiteX25" fmla="*/ 361622 w 826968"/>
                <a:gd name="connsiteY25" fmla="*/ 1828 h 1220257"/>
                <a:gd name="connsiteX26" fmla="*/ 361529 w 826968"/>
                <a:gd name="connsiteY26" fmla="*/ 1569 h 1220257"/>
                <a:gd name="connsiteX27" fmla="*/ 362055 w 826968"/>
                <a:gd name="connsiteY27" fmla="*/ 1567 h 1220257"/>
                <a:gd name="connsiteX28" fmla="*/ 362705 w 826968"/>
                <a:gd name="connsiteY28" fmla="*/ 1176 h 1220257"/>
                <a:gd name="connsiteX29" fmla="*/ 362844 w 826968"/>
                <a:gd name="connsiteY29" fmla="*/ 1565 h 1220257"/>
                <a:gd name="connsiteX30" fmla="*/ 604639 w 826968"/>
                <a:gd name="connsiteY30" fmla="*/ 784 h 1220257"/>
                <a:gd name="connsiteX31" fmla="*/ 805401 w 826968"/>
                <a:gd name="connsiteY31" fmla="*/ 0 h 1220257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702276 w 841836"/>
                <a:gd name="connsiteY7" fmla="*/ 600326 h 1227298"/>
                <a:gd name="connsiteX8" fmla="*/ 607384 w 841836"/>
                <a:gd name="connsiteY8" fmla="*/ 790892 h 1227298"/>
                <a:gd name="connsiteX9" fmla="*/ 498769 w 841836"/>
                <a:gd name="connsiteY9" fmla="*/ 955973 h 1227298"/>
                <a:gd name="connsiteX10" fmla="*/ 503082 w 841836"/>
                <a:gd name="connsiteY10" fmla="*/ 971657 h 1227298"/>
                <a:gd name="connsiteX11" fmla="*/ 787756 w 841836"/>
                <a:gd name="connsiteY11" fmla="*/ 1190064 h 1227298"/>
                <a:gd name="connsiteX12" fmla="*/ 826968 w 841836"/>
                <a:gd name="connsiteY12" fmla="*/ 1220257 h 1227298"/>
                <a:gd name="connsiteX13" fmla="*/ 773248 w 841836"/>
                <a:gd name="connsiteY13" fmla="*/ 1211238 h 1227298"/>
                <a:gd name="connsiteX14" fmla="*/ 57248 w 841836"/>
                <a:gd name="connsiteY14" fmla="*/ 1039885 h 1227298"/>
                <a:gd name="connsiteX15" fmla="*/ 45877 w 841836"/>
                <a:gd name="connsiteY15" fmla="*/ 1024592 h 1227298"/>
                <a:gd name="connsiteX16" fmla="*/ 0 w 841836"/>
                <a:gd name="connsiteY16" fmla="*/ 590130 h 1227298"/>
                <a:gd name="connsiteX17" fmla="*/ 392 w 841836"/>
                <a:gd name="connsiteY17" fmla="*/ 586994 h 1227298"/>
                <a:gd name="connsiteX18" fmla="*/ 13724 w 841836"/>
                <a:gd name="connsiteY18" fmla="*/ 595228 h 1227298"/>
                <a:gd name="connsiteX19" fmla="*/ 116849 w 841836"/>
                <a:gd name="connsiteY19" fmla="*/ 674827 h 1227298"/>
                <a:gd name="connsiteX20" fmla="*/ 133710 w 841836"/>
                <a:gd name="connsiteY20" fmla="*/ 672082 h 1227298"/>
                <a:gd name="connsiteX21" fmla="*/ 336041 w 841836"/>
                <a:gd name="connsiteY21" fmla="*/ 217623 h 1227298"/>
                <a:gd name="connsiteX22" fmla="*/ 356823 w 841836"/>
                <a:gd name="connsiteY22" fmla="*/ 12547 h 1227298"/>
                <a:gd name="connsiteX23" fmla="*/ 355941 w 841836"/>
                <a:gd name="connsiteY23" fmla="*/ 5244 h 1227298"/>
                <a:gd name="connsiteX24" fmla="*/ 361622 w 841836"/>
                <a:gd name="connsiteY24" fmla="*/ 1828 h 1227298"/>
                <a:gd name="connsiteX25" fmla="*/ 361529 w 841836"/>
                <a:gd name="connsiteY25" fmla="*/ 1569 h 1227298"/>
                <a:gd name="connsiteX26" fmla="*/ 362055 w 841836"/>
                <a:gd name="connsiteY26" fmla="*/ 1567 h 1227298"/>
                <a:gd name="connsiteX27" fmla="*/ 362705 w 841836"/>
                <a:gd name="connsiteY27" fmla="*/ 1176 h 1227298"/>
                <a:gd name="connsiteX28" fmla="*/ 362844 w 841836"/>
                <a:gd name="connsiteY28" fmla="*/ 1565 h 1227298"/>
                <a:gd name="connsiteX29" fmla="*/ 604639 w 841836"/>
                <a:gd name="connsiteY29" fmla="*/ 784 h 1227298"/>
                <a:gd name="connsiteX30" fmla="*/ 805401 w 841836"/>
                <a:gd name="connsiteY30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607384 w 841836"/>
                <a:gd name="connsiteY7" fmla="*/ 790892 h 1227298"/>
                <a:gd name="connsiteX8" fmla="*/ 498769 w 841836"/>
                <a:gd name="connsiteY8" fmla="*/ 955973 h 1227298"/>
                <a:gd name="connsiteX9" fmla="*/ 503082 w 841836"/>
                <a:gd name="connsiteY9" fmla="*/ 971657 h 1227298"/>
                <a:gd name="connsiteX10" fmla="*/ 787756 w 841836"/>
                <a:gd name="connsiteY10" fmla="*/ 1190064 h 1227298"/>
                <a:gd name="connsiteX11" fmla="*/ 826968 w 841836"/>
                <a:gd name="connsiteY11" fmla="*/ 1220257 h 1227298"/>
                <a:gd name="connsiteX12" fmla="*/ 773248 w 841836"/>
                <a:gd name="connsiteY12" fmla="*/ 1211238 h 1227298"/>
                <a:gd name="connsiteX13" fmla="*/ 57248 w 841836"/>
                <a:gd name="connsiteY13" fmla="*/ 1039885 h 1227298"/>
                <a:gd name="connsiteX14" fmla="*/ 45877 w 841836"/>
                <a:gd name="connsiteY14" fmla="*/ 1024592 h 1227298"/>
                <a:gd name="connsiteX15" fmla="*/ 0 w 841836"/>
                <a:gd name="connsiteY15" fmla="*/ 590130 h 1227298"/>
                <a:gd name="connsiteX16" fmla="*/ 392 w 841836"/>
                <a:gd name="connsiteY16" fmla="*/ 586994 h 1227298"/>
                <a:gd name="connsiteX17" fmla="*/ 13724 w 841836"/>
                <a:gd name="connsiteY17" fmla="*/ 595228 h 1227298"/>
                <a:gd name="connsiteX18" fmla="*/ 116849 w 841836"/>
                <a:gd name="connsiteY18" fmla="*/ 674827 h 1227298"/>
                <a:gd name="connsiteX19" fmla="*/ 133710 w 841836"/>
                <a:gd name="connsiteY19" fmla="*/ 672082 h 1227298"/>
                <a:gd name="connsiteX20" fmla="*/ 336041 w 841836"/>
                <a:gd name="connsiteY20" fmla="*/ 217623 h 1227298"/>
                <a:gd name="connsiteX21" fmla="*/ 356823 w 841836"/>
                <a:gd name="connsiteY21" fmla="*/ 12547 h 1227298"/>
                <a:gd name="connsiteX22" fmla="*/ 355941 w 841836"/>
                <a:gd name="connsiteY22" fmla="*/ 5244 h 1227298"/>
                <a:gd name="connsiteX23" fmla="*/ 361622 w 841836"/>
                <a:gd name="connsiteY23" fmla="*/ 1828 h 1227298"/>
                <a:gd name="connsiteX24" fmla="*/ 361529 w 841836"/>
                <a:gd name="connsiteY24" fmla="*/ 1569 h 1227298"/>
                <a:gd name="connsiteX25" fmla="*/ 362055 w 841836"/>
                <a:gd name="connsiteY25" fmla="*/ 1567 h 1227298"/>
                <a:gd name="connsiteX26" fmla="*/ 362705 w 841836"/>
                <a:gd name="connsiteY26" fmla="*/ 1176 h 1227298"/>
                <a:gd name="connsiteX27" fmla="*/ 362844 w 841836"/>
                <a:gd name="connsiteY27" fmla="*/ 1565 h 1227298"/>
                <a:gd name="connsiteX28" fmla="*/ 604639 w 841836"/>
                <a:gd name="connsiteY28" fmla="*/ 784 h 1227298"/>
                <a:gd name="connsiteX29" fmla="*/ 805401 w 841836"/>
                <a:gd name="connsiteY29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607384 w 841836"/>
                <a:gd name="connsiteY6" fmla="*/ 790892 h 1227298"/>
                <a:gd name="connsiteX7" fmla="*/ 498769 w 841836"/>
                <a:gd name="connsiteY7" fmla="*/ 955973 h 1227298"/>
                <a:gd name="connsiteX8" fmla="*/ 503082 w 841836"/>
                <a:gd name="connsiteY8" fmla="*/ 971657 h 1227298"/>
                <a:gd name="connsiteX9" fmla="*/ 787756 w 841836"/>
                <a:gd name="connsiteY9" fmla="*/ 1190064 h 1227298"/>
                <a:gd name="connsiteX10" fmla="*/ 826968 w 841836"/>
                <a:gd name="connsiteY10" fmla="*/ 1220257 h 1227298"/>
                <a:gd name="connsiteX11" fmla="*/ 773248 w 841836"/>
                <a:gd name="connsiteY11" fmla="*/ 1211238 h 1227298"/>
                <a:gd name="connsiteX12" fmla="*/ 57248 w 841836"/>
                <a:gd name="connsiteY12" fmla="*/ 1039885 h 1227298"/>
                <a:gd name="connsiteX13" fmla="*/ 45877 w 841836"/>
                <a:gd name="connsiteY13" fmla="*/ 1024592 h 1227298"/>
                <a:gd name="connsiteX14" fmla="*/ 0 w 841836"/>
                <a:gd name="connsiteY14" fmla="*/ 590130 h 1227298"/>
                <a:gd name="connsiteX15" fmla="*/ 392 w 841836"/>
                <a:gd name="connsiteY15" fmla="*/ 586994 h 1227298"/>
                <a:gd name="connsiteX16" fmla="*/ 13724 w 841836"/>
                <a:gd name="connsiteY16" fmla="*/ 595228 h 1227298"/>
                <a:gd name="connsiteX17" fmla="*/ 116849 w 841836"/>
                <a:gd name="connsiteY17" fmla="*/ 674827 h 1227298"/>
                <a:gd name="connsiteX18" fmla="*/ 133710 w 841836"/>
                <a:gd name="connsiteY18" fmla="*/ 672082 h 1227298"/>
                <a:gd name="connsiteX19" fmla="*/ 336041 w 841836"/>
                <a:gd name="connsiteY19" fmla="*/ 217623 h 1227298"/>
                <a:gd name="connsiteX20" fmla="*/ 356823 w 841836"/>
                <a:gd name="connsiteY20" fmla="*/ 12547 h 1227298"/>
                <a:gd name="connsiteX21" fmla="*/ 355941 w 841836"/>
                <a:gd name="connsiteY21" fmla="*/ 5244 h 1227298"/>
                <a:gd name="connsiteX22" fmla="*/ 361622 w 841836"/>
                <a:gd name="connsiteY22" fmla="*/ 1828 h 1227298"/>
                <a:gd name="connsiteX23" fmla="*/ 361529 w 841836"/>
                <a:gd name="connsiteY23" fmla="*/ 1569 h 1227298"/>
                <a:gd name="connsiteX24" fmla="*/ 362055 w 841836"/>
                <a:gd name="connsiteY24" fmla="*/ 1567 h 1227298"/>
                <a:gd name="connsiteX25" fmla="*/ 362705 w 841836"/>
                <a:gd name="connsiteY25" fmla="*/ 1176 h 1227298"/>
                <a:gd name="connsiteX26" fmla="*/ 362844 w 841836"/>
                <a:gd name="connsiteY26" fmla="*/ 1565 h 1227298"/>
                <a:gd name="connsiteX27" fmla="*/ 604639 w 841836"/>
                <a:gd name="connsiteY27" fmla="*/ 784 h 1227298"/>
                <a:gd name="connsiteX28" fmla="*/ 805401 w 841836"/>
                <a:gd name="connsiteY28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607384 w 841836"/>
                <a:gd name="connsiteY5" fmla="*/ 790892 h 1227298"/>
                <a:gd name="connsiteX6" fmla="*/ 498769 w 841836"/>
                <a:gd name="connsiteY6" fmla="*/ 955973 h 1227298"/>
                <a:gd name="connsiteX7" fmla="*/ 503082 w 841836"/>
                <a:gd name="connsiteY7" fmla="*/ 971657 h 1227298"/>
                <a:gd name="connsiteX8" fmla="*/ 787756 w 841836"/>
                <a:gd name="connsiteY8" fmla="*/ 1190064 h 1227298"/>
                <a:gd name="connsiteX9" fmla="*/ 826968 w 841836"/>
                <a:gd name="connsiteY9" fmla="*/ 1220257 h 1227298"/>
                <a:gd name="connsiteX10" fmla="*/ 773248 w 841836"/>
                <a:gd name="connsiteY10" fmla="*/ 1211238 h 1227298"/>
                <a:gd name="connsiteX11" fmla="*/ 57248 w 841836"/>
                <a:gd name="connsiteY11" fmla="*/ 1039885 h 1227298"/>
                <a:gd name="connsiteX12" fmla="*/ 45877 w 841836"/>
                <a:gd name="connsiteY12" fmla="*/ 1024592 h 1227298"/>
                <a:gd name="connsiteX13" fmla="*/ 0 w 841836"/>
                <a:gd name="connsiteY13" fmla="*/ 590130 h 1227298"/>
                <a:gd name="connsiteX14" fmla="*/ 392 w 841836"/>
                <a:gd name="connsiteY14" fmla="*/ 586994 h 1227298"/>
                <a:gd name="connsiteX15" fmla="*/ 13724 w 841836"/>
                <a:gd name="connsiteY15" fmla="*/ 595228 h 1227298"/>
                <a:gd name="connsiteX16" fmla="*/ 116849 w 841836"/>
                <a:gd name="connsiteY16" fmla="*/ 674827 h 1227298"/>
                <a:gd name="connsiteX17" fmla="*/ 133710 w 841836"/>
                <a:gd name="connsiteY17" fmla="*/ 672082 h 1227298"/>
                <a:gd name="connsiteX18" fmla="*/ 336041 w 841836"/>
                <a:gd name="connsiteY18" fmla="*/ 217623 h 1227298"/>
                <a:gd name="connsiteX19" fmla="*/ 356823 w 841836"/>
                <a:gd name="connsiteY19" fmla="*/ 12547 h 1227298"/>
                <a:gd name="connsiteX20" fmla="*/ 355941 w 841836"/>
                <a:gd name="connsiteY20" fmla="*/ 5244 h 1227298"/>
                <a:gd name="connsiteX21" fmla="*/ 361622 w 841836"/>
                <a:gd name="connsiteY21" fmla="*/ 1828 h 1227298"/>
                <a:gd name="connsiteX22" fmla="*/ 361529 w 841836"/>
                <a:gd name="connsiteY22" fmla="*/ 1569 h 1227298"/>
                <a:gd name="connsiteX23" fmla="*/ 362055 w 841836"/>
                <a:gd name="connsiteY23" fmla="*/ 1567 h 1227298"/>
                <a:gd name="connsiteX24" fmla="*/ 362705 w 841836"/>
                <a:gd name="connsiteY24" fmla="*/ 1176 h 1227298"/>
                <a:gd name="connsiteX25" fmla="*/ 362844 w 841836"/>
                <a:gd name="connsiteY25" fmla="*/ 1565 h 1227298"/>
                <a:gd name="connsiteX26" fmla="*/ 604639 w 841836"/>
                <a:gd name="connsiteY26" fmla="*/ 784 h 1227298"/>
                <a:gd name="connsiteX27" fmla="*/ 805401 w 841836"/>
                <a:gd name="connsiteY27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607384 w 841836"/>
                <a:gd name="connsiteY4" fmla="*/ 790892 h 1227298"/>
                <a:gd name="connsiteX5" fmla="*/ 498769 w 841836"/>
                <a:gd name="connsiteY5" fmla="*/ 955973 h 1227298"/>
                <a:gd name="connsiteX6" fmla="*/ 503082 w 841836"/>
                <a:gd name="connsiteY6" fmla="*/ 971657 h 1227298"/>
                <a:gd name="connsiteX7" fmla="*/ 787756 w 841836"/>
                <a:gd name="connsiteY7" fmla="*/ 1190064 h 1227298"/>
                <a:gd name="connsiteX8" fmla="*/ 826968 w 841836"/>
                <a:gd name="connsiteY8" fmla="*/ 1220257 h 1227298"/>
                <a:gd name="connsiteX9" fmla="*/ 773248 w 841836"/>
                <a:gd name="connsiteY9" fmla="*/ 1211238 h 1227298"/>
                <a:gd name="connsiteX10" fmla="*/ 57248 w 841836"/>
                <a:gd name="connsiteY10" fmla="*/ 1039885 h 1227298"/>
                <a:gd name="connsiteX11" fmla="*/ 45877 w 841836"/>
                <a:gd name="connsiteY11" fmla="*/ 1024592 h 1227298"/>
                <a:gd name="connsiteX12" fmla="*/ 0 w 841836"/>
                <a:gd name="connsiteY12" fmla="*/ 590130 h 1227298"/>
                <a:gd name="connsiteX13" fmla="*/ 392 w 841836"/>
                <a:gd name="connsiteY13" fmla="*/ 586994 h 1227298"/>
                <a:gd name="connsiteX14" fmla="*/ 13724 w 841836"/>
                <a:gd name="connsiteY14" fmla="*/ 595228 h 1227298"/>
                <a:gd name="connsiteX15" fmla="*/ 116849 w 841836"/>
                <a:gd name="connsiteY15" fmla="*/ 674827 h 1227298"/>
                <a:gd name="connsiteX16" fmla="*/ 133710 w 841836"/>
                <a:gd name="connsiteY16" fmla="*/ 672082 h 1227298"/>
                <a:gd name="connsiteX17" fmla="*/ 336041 w 841836"/>
                <a:gd name="connsiteY17" fmla="*/ 217623 h 1227298"/>
                <a:gd name="connsiteX18" fmla="*/ 356823 w 841836"/>
                <a:gd name="connsiteY18" fmla="*/ 12547 h 1227298"/>
                <a:gd name="connsiteX19" fmla="*/ 355941 w 841836"/>
                <a:gd name="connsiteY19" fmla="*/ 5244 h 1227298"/>
                <a:gd name="connsiteX20" fmla="*/ 361622 w 841836"/>
                <a:gd name="connsiteY20" fmla="*/ 1828 h 1227298"/>
                <a:gd name="connsiteX21" fmla="*/ 361529 w 841836"/>
                <a:gd name="connsiteY21" fmla="*/ 1569 h 1227298"/>
                <a:gd name="connsiteX22" fmla="*/ 362055 w 841836"/>
                <a:gd name="connsiteY22" fmla="*/ 1567 h 1227298"/>
                <a:gd name="connsiteX23" fmla="*/ 362705 w 841836"/>
                <a:gd name="connsiteY23" fmla="*/ 1176 h 1227298"/>
                <a:gd name="connsiteX24" fmla="*/ 362844 w 841836"/>
                <a:gd name="connsiteY24" fmla="*/ 1565 h 1227298"/>
                <a:gd name="connsiteX25" fmla="*/ 604639 w 841836"/>
                <a:gd name="connsiteY25" fmla="*/ 784 h 1227298"/>
                <a:gd name="connsiteX26" fmla="*/ 805401 w 841836"/>
                <a:gd name="connsiteY26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604639 w 841836"/>
                <a:gd name="connsiteY24" fmla="*/ 784 h 1227298"/>
                <a:gd name="connsiteX25" fmla="*/ 805401 w 841836"/>
                <a:gd name="connsiteY25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787756 w 826968"/>
                <a:gd name="connsiteY6" fmla="*/ 1190064 h 1220257"/>
                <a:gd name="connsiteX7" fmla="*/ 826968 w 826968"/>
                <a:gd name="connsiteY7" fmla="*/ 1220257 h 1220257"/>
                <a:gd name="connsiteX8" fmla="*/ 773248 w 826968"/>
                <a:gd name="connsiteY8" fmla="*/ 1211238 h 1220257"/>
                <a:gd name="connsiteX9" fmla="*/ 57248 w 826968"/>
                <a:gd name="connsiteY9" fmla="*/ 1039885 h 1220257"/>
                <a:gd name="connsiteX10" fmla="*/ 45877 w 826968"/>
                <a:gd name="connsiteY10" fmla="*/ 1024592 h 1220257"/>
                <a:gd name="connsiteX11" fmla="*/ 0 w 826968"/>
                <a:gd name="connsiteY11" fmla="*/ 590130 h 1220257"/>
                <a:gd name="connsiteX12" fmla="*/ 392 w 826968"/>
                <a:gd name="connsiteY12" fmla="*/ 586994 h 1220257"/>
                <a:gd name="connsiteX13" fmla="*/ 13724 w 826968"/>
                <a:gd name="connsiteY13" fmla="*/ 595228 h 1220257"/>
                <a:gd name="connsiteX14" fmla="*/ 116849 w 826968"/>
                <a:gd name="connsiteY14" fmla="*/ 674827 h 1220257"/>
                <a:gd name="connsiteX15" fmla="*/ 133710 w 826968"/>
                <a:gd name="connsiteY15" fmla="*/ 672082 h 1220257"/>
                <a:gd name="connsiteX16" fmla="*/ 336041 w 826968"/>
                <a:gd name="connsiteY16" fmla="*/ 217623 h 1220257"/>
                <a:gd name="connsiteX17" fmla="*/ 356823 w 826968"/>
                <a:gd name="connsiteY17" fmla="*/ 12547 h 1220257"/>
                <a:gd name="connsiteX18" fmla="*/ 355941 w 826968"/>
                <a:gd name="connsiteY18" fmla="*/ 5244 h 1220257"/>
                <a:gd name="connsiteX19" fmla="*/ 361622 w 826968"/>
                <a:gd name="connsiteY19" fmla="*/ 1828 h 1220257"/>
                <a:gd name="connsiteX20" fmla="*/ 361529 w 826968"/>
                <a:gd name="connsiteY20" fmla="*/ 1569 h 1220257"/>
                <a:gd name="connsiteX21" fmla="*/ 362055 w 826968"/>
                <a:gd name="connsiteY21" fmla="*/ 1567 h 1220257"/>
                <a:gd name="connsiteX22" fmla="*/ 362705 w 826968"/>
                <a:gd name="connsiteY22" fmla="*/ 1176 h 1220257"/>
                <a:gd name="connsiteX23" fmla="*/ 362844 w 826968"/>
                <a:gd name="connsiteY23" fmla="*/ 1565 h 1220257"/>
                <a:gd name="connsiteX24" fmla="*/ 805401 w 826968"/>
                <a:gd name="connsiteY24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791469 w 830681"/>
                <a:gd name="connsiteY6" fmla="*/ 1190064 h 1220257"/>
                <a:gd name="connsiteX7" fmla="*/ 830681 w 830681"/>
                <a:gd name="connsiteY7" fmla="*/ 1220257 h 1220257"/>
                <a:gd name="connsiteX8" fmla="*/ 60961 w 830681"/>
                <a:gd name="connsiteY8" fmla="*/ 1039885 h 1220257"/>
                <a:gd name="connsiteX9" fmla="*/ 49590 w 830681"/>
                <a:gd name="connsiteY9" fmla="*/ 1024592 h 1220257"/>
                <a:gd name="connsiteX10" fmla="*/ 3713 w 830681"/>
                <a:gd name="connsiteY10" fmla="*/ 590130 h 1220257"/>
                <a:gd name="connsiteX11" fmla="*/ 4105 w 830681"/>
                <a:gd name="connsiteY11" fmla="*/ 586994 h 1220257"/>
                <a:gd name="connsiteX12" fmla="*/ 17437 w 830681"/>
                <a:gd name="connsiteY12" fmla="*/ 595228 h 1220257"/>
                <a:gd name="connsiteX13" fmla="*/ 120562 w 830681"/>
                <a:gd name="connsiteY13" fmla="*/ 674827 h 1220257"/>
                <a:gd name="connsiteX14" fmla="*/ 137423 w 830681"/>
                <a:gd name="connsiteY14" fmla="*/ 672082 h 1220257"/>
                <a:gd name="connsiteX15" fmla="*/ 339754 w 830681"/>
                <a:gd name="connsiteY15" fmla="*/ 217623 h 1220257"/>
                <a:gd name="connsiteX16" fmla="*/ 360536 w 830681"/>
                <a:gd name="connsiteY16" fmla="*/ 12547 h 1220257"/>
                <a:gd name="connsiteX17" fmla="*/ 359654 w 830681"/>
                <a:gd name="connsiteY17" fmla="*/ 5244 h 1220257"/>
                <a:gd name="connsiteX18" fmla="*/ 365335 w 830681"/>
                <a:gd name="connsiteY18" fmla="*/ 1828 h 1220257"/>
                <a:gd name="connsiteX19" fmla="*/ 365242 w 830681"/>
                <a:gd name="connsiteY19" fmla="*/ 1569 h 1220257"/>
                <a:gd name="connsiteX20" fmla="*/ 365768 w 830681"/>
                <a:gd name="connsiteY20" fmla="*/ 1567 h 1220257"/>
                <a:gd name="connsiteX21" fmla="*/ 366418 w 830681"/>
                <a:gd name="connsiteY21" fmla="*/ 1176 h 1220257"/>
                <a:gd name="connsiteX22" fmla="*/ 366557 w 830681"/>
                <a:gd name="connsiteY22" fmla="*/ 1565 h 1220257"/>
                <a:gd name="connsiteX23" fmla="*/ 809114 w 830681"/>
                <a:gd name="connsiteY23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6968" h="1220257">
                  <a:moveTo>
                    <a:pt x="805401" y="0"/>
                  </a:moveTo>
                  <a:cubicBezTo>
                    <a:pt x="815988" y="0"/>
                    <a:pt x="819517" y="1961"/>
                    <a:pt x="819517" y="13332"/>
                  </a:cubicBezTo>
                  <a:cubicBezTo>
                    <a:pt x="819125" y="96852"/>
                    <a:pt x="811675" y="179980"/>
                    <a:pt x="797951" y="262324"/>
                  </a:cubicBezTo>
                  <a:cubicBezTo>
                    <a:pt x="763814" y="497828"/>
                    <a:pt x="663335" y="680154"/>
                    <a:pt x="607384" y="790892"/>
                  </a:cubicBezTo>
                  <a:cubicBezTo>
                    <a:pt x="573270" y="847357"/>
                    <a:pt x="539156" y="903821"/>
                    <a:pt x="498769" y="955973"/>
                  </a:cubicBezTo>
                  <a:cubicBezTo>
                    <a:pt x="491711" y="964991"/>
                    <a:pt x="497592" y="967343"/>
                    <a:pt x="503082" y="971657"/>
                  </a:cubicBezTo>
                  <a:lnTo>
                    <a:pt x="826968" y="1220257"/>
                  </a:lnTo>
                  <a:cubicBezTo>
                    <a:pt x="676000" y="1192793"/>
                    <a:pt x="204593" y="1088220"/>
                    <a:pt x="57248" y="1039885"/>
                  </a:cubicBezTo>
                  <a:cubicBezTo>
                    <a:pt x="42256" y="1034967"/>
                    <a:pt x="45877" y="1039306"/>
                    <a:pt x="45877" y="1024592"/>
                  </a:cubicBezTo>
                  <a:cubicBezTo>
                    <a:pt x="40387" y="878726"/>
                    <a:pt x="26271" y="733644"/>
                    <a:pt x="0" y="590130"/>
                  </a:cubicBezTo>
                  <a:cubicBezTo>
                    <a:pt x="0" y="589347"/>
                    <a:pt x="0" y="588170"/>
                    <a:pt x="392" y="586994"/>
                  </a:cubicBezTo>
                  <a:cubicBezTo>
                    <a:pt x="6274" y="587386"/>
                    <a:pt x="9802" y="592091"/>
                    <a:pt x="13724" y="595228"/>
                  </a:cubicBezTo>
                  <a:cubicBezTo>
                    <a:pt x="48230" y="621500"/>
                    <a:pt x="82736" y="647771"/>
                    <a:pt x="116849" y="674827"/>
                  </a:cubicBezTo>
                  <a:cubicBezTo>
                    <a:pt x="124692" y="681101"/>
                    <a:pt x="128221" y="679533"/>
                    <a:pt x="133710" y="672082"/>
                  </a:cubicBezTo>
                  <a:cubicBezTo>
                    <a:pt x="235268" y="535627"/>
                    <a:pt x="303104" y="384271"/>
                    <a:pt x="336041" y="217623"/>
                  </a:cubicBezTo>
                  <a:cubicBezTo>
                    <a:pt x="349373" y="150179"/>
                    <a:pt x="356431" y="81560"/>
                    <a:pt x="356823" y="12547"/>
                  </a:cubicBezTo>
                  <a:cubicBezTo>
                    <a:pt x="356823" y="10587"/>
                    <a:pt x="355745" y="7646"/>
                    <a:pt x="355941" y="5244"/>
                  </a:cubicBezTo>
                  <a:lnTo>
                    <a:pt x="361622" y="1828"/>
                  </a:lnTo>
                  <a:cubicBezTo>
                    <a:pt x="361591" y="1742"/>
                    <a:pt x="361560" y="1655"/>
                    <a:pt x="361529" y="1569"/>
                  </a:cubicBezTo>
                  <a:lnTo>
                    <a:pt x="362055" y="1567"/>
                  </a:lnTo>
                  <a:lnTo>
                    <a:pt x="362705" y="1176"/>
                  </a:lnTo>
                  <a:cubicBezTo>
                    <a:pt x="362751" y="1306"/>
                    <a:pt x="362798" y="1435"/>
                    <a:pt x="362844" y="1565"/>
                  </a:cubicBezTo>
                  <a:lnTo>
                    <a:pt x="805401" y="0"/>
                  </a:lnTo>
                  <a:close/>
                </a:path>
              </a:pathLst>
            </a:custGeom>
            <a:solidFill>
              <a:schemeClr val="accent4"/>
            </a:solidFill>
            <a:ln w="72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25">
              <a:extLst>
                <a:ext uri="{FF2B5EF4-FFF2-40B4-BE49-F238E27FC236}">
                  <a16:creationId xmlns:a16="http://schemas.microsoft.com/office/drawing/2014/main" id="{6D0F42A0-393A-40F2-AAF0-28DF6C1CDE7C}"/>
                </a:ext>
              </a:extLst>
            </p:cNvPr>
            <p:cNvSpPr/>
            <p:nvPr/>
          </p:nvSpPr>
          <p:spPr>
            <a:xfrm rot="7781900">
              <a:off x="2450785" y="3039247"/>
              <a:ext cx="1617593" cy="2386888"/>
            </a:xfrm>
            <a:custGeom>
              <a:avLst/>
              <a:gdLst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748545 w 826968"/>
                <a:gd name="connsiteY3" fmla="*/ 468968 h 1220257"/>
                <a:gd name="connsiteX4" fmla="*/ 708549 w 826968"/>
                <a:gd name="connsiteY4" fmla="*/ 580328 h 1220257"/>
                <a:gd name="connsiteX5" fmla="*/ 705412 w 826968"/>
                <a:gd name="connsiteY5" fmla="*/ 584642 h 1220257"/>
                <a:gd name="connsiteX6" fmla="*/ 705412 w 826968"/>
                <a:gd name="connsiteY6" fmla="*/ 584642 h 1220257"/>
                <a:gd name="connsiteX7" fmla="*/ 702276 w 826968"/>
                <a:gd name="connsiteY7" fmla="*/ 600326 h 1220257"/>
                <a:gd name="connsiteX8" fmla="*/ 607384 w 826968"/>
                <a:gd name="connsiteY8" fmla="*/ 790892 h 1220257"/>
                <a:gd name="connsiteX9" fmla="*/ 498769 w 826968"/>
                <a:gd name="connsiteY9" fmla="*/ 955973 h 1220257"/>
                <a:gd name="connsiteX10" fmla="*/ 503082 w 826968"/>
                <a:gd name="connsiteY10" fmla="*/ 971657 h 1220257"/>
                <a:gd name="connsiteX11" fmla="*/ 787756 w 826968"/>
                <a:gd name="connsiteY11" fmla="*/ 1190064 h 1220257"/>
                <a:gd name="connsiteX12" fmla="*/ 826968 w 826968"/>
                <a:gd name="connsiteY12" fmla="*/ 1220257 h 1220257"/>
                <a:gd name="connsiteX13" fmla="*/ 773248 w 826968"/>
                <a:gd name="connsiteY13" fmla="*/ 1211238 h 1220257"/>
                <a:gd name="connsiteX14" fmla="*/ 230563 w 826968"/>
                <a:gd name="connsiteY14" fmla="*/ 1088114 h 1220257"/>
                <a:gd name="connsiteX15" fmla="*/ 57248 w 826968"/>
                <a:gd name="connsiteY15" fmla="*/ 1039885 h 1220257"/>
                <a:gd name="connsiteX16" fmla="*/ 45877 w 826968"/>
                <a:gd name="connsiteY16" fmla="*/ 1024592 h 1220257"/>
                <a:gd name="connsiteX17" fmla="*/ 0 w 826968"/>
                <a:gd name="connsiteY17" fmla="*/ 590130 h 1220257"/>
                <a:gd name="connsiteX18" fmla="*/ 392 w 826968"/>
                <a:gd name="connsiteY18" fmla="*/ 586994 h 1220257"/>
                <a:gd name="connsiteX19" fmla="*/ 13724 w 826968"/>
                <a:gd name="connsiteY19" fmla="*/ 595228 h 1220257"/>
                <a:gd name="connsiteX20" fmla="*/ 116849 w 826968"/>
                <a:gd name="connsiteY20" fmla="*/ 674827 h 1220257"/>
                <a:gd name="connsiteX21" fmla="*/ 133710 w 826968"/>
                <a:gd name="connsiteY21" fmla="*/ 672082 h 1220257"/>
                <a:gd name="connsiteX22" fmla="*/ 336041 w 826968"/>
                <a:gd name="connsiteY22" fmla="*/ 217623 h 1220257"/>
                <a:gd name="connsiteX23" fmla="*/ 356823 w 826968"/>
                <a:gd name="connsiteY23" fmla="*/ 12547 h 1220257"/>
                <a:gd name="connsiteX24" fmla="*/ 355941 w 826968"/>
                <a:gd name="connsiteY24" fmla="*/ 5244 h 1220257"/>
                <a:gd name="connsiteX25" fmla="*/ 361622 w 826968"/>
                <a:gd name="connsiteY25" fmla="*/ 1828 h 1220257"/>
                <a:gd name="connsiteX26" fmla="*/ 361529 w 826968"/>
                <a:gd name="connsiteY26" fmla="*/ 1569 h 1220257"/>
                <a:gd name="connsiteX27" fmla="*/ 362055 w 826968"/>
                <a:gd name="connsiteY27" fmla="*/ 1567 h 1220257"/>
                <a:gd name="connsiteX28" fmla="*/ 362705 w 826968"/>
                <a:gd name="connsiteY28" fmla="*/ 1176 h 1220257"/>
                <a:gd name="connsiteX29" fmla="*/ 362844 w 826968"/>
                <a:gd name="connsiteY29" fmla="*/ 1565 h 1220257"/>
                <a:gd name="connsiteX30" fmla="*/ 604639 w 826968"/>
                <a:gd name="connsiteY30" fmla="*/ 784 h 1220257"/>
                <a:gd name="connsiteX31" fmla="*/ 805401 w 826968"/>
                <a:gd name="connsiteY31" fmla="*/ 0 h 1220257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702276 w 841836"/>
                <a:gd name="connsiteY7" fmla="*/ 600326 h 1227298"/>
                <a:gd name="connsiteX8" fmla="*/ 607384 w 841836"/>
                <a:gd name="connsiteY8" fmla="*/ 790892 h 1227298"/>
                <a:gd name="connsiteX9" fmla="*/ 498769 w 841836"/>
                <a:gd name="connsiteY9" fmla="*/ 955973 h 1227298"/>
                <a:gd name="connsiteX10" fmla="*/ 503082 w 841836"/>
                <a:gd name="connsiteY10" fmla="*/ 971657 h 1227298"/>
                <a:gd name="connsiteX11" fmla="*/ 787756 w 841836"/>
                <a:gd name="connsiteY11" fmla="*/ 1190064 h 1227298"/>
                <a:gd name="connsiteX12" fmla="*/ 826968 w 841836"/>
                <a:gd name="connsiteY12" fmla="*/ 1220257 h 1227298"/>
                <a:gd name="connsiteX13" fmla="*/ 773248 w 841836"/>
                <a:gd name="connsiteY13" fmla="*/ 1211238 h 1227298"/>
                <a:gd name="connsiteX14" fmla="*/ 57248 w 841836"/>
                <a:gd name="connsiteY14" fmla="*/ 1039885 h 1227298"/>
                <a:gd name="connsiteX15" fmla="*/ 45877 w 841836"/>
                <a:gd name="connsiteY15" fmla="*/ 1024592 h 1227298"/>
                <a:gd name="connsiteX16" fmla="*/ 0 w 841836"/>
                <a:gd name="connsiteY16" fmla="*/ 590130 h 1227298"/>
                <a:gd name="connsiteX17" fmla="*/ 392 w 841836"/>
                <a:gd name="connsiteY17" fmla="*/ 586994 h 1227298"/>
                <a:gd name="connsiteX18" fmla="*/ 13724 w 841836"/>
                <a:gd name="connsiteY18" fmla="*/ 595228 h 1227298"/>
                <a:gd name="connsiteX19" fmla="*/ 116849 w 841836"/>
                <a:gd name="connsiteY19" fmla="*/ 674827 h 1227298"/>
                <a:gd name="connsiteX20" fmla="*/ 133710 w 841836"/>
                <a:gd name="connsiteY20" fmla="*/ 672082 h 1227298"/>
                <a:gd name="connsiteX21" fmla="*/ 336041 w 841836"/>
                <a:gd name="connsiteY21" fmla="*/ 217623 h 1227298"/>
                <a:gd name="connsiteX22" fmla="*/ 356823 w 841836"/>
                <a:gd name="connsiteY22" fmla="*/ 12547 h 1227298"/>
                <a:gd name="connsiteX23" fmla="*/ 355941 w 841836"/>
                <a:gd name="connsiteY23" fmla="*/ 5244 h 1227298"/>
                <a:gd name="connsiteX24" fmla="*/ 361622 w 841836"/>
                <a:gd name="connsiteY24" fmla="*/ 1828 h 1227298"/>
                <a:gd name="connsiteX25" fmla="*/ 361529 w 841836"/>
                <a:gd name="connsiteY25" fmla="*/ 1569 h 1227298"/>
                <a:gd name="connsiteX26" fmla="*/ 362055 w 841836"/>
                <a:gd name="connsiteY26" fmla="*/ 1567 h 1227298"/>
                <a:gd name="connsiteX27" fmla="*/ 362705 w 841836"/>
                <a:gd name="connsiteY27" fmla="*/ 1176 h 1227298"/>
                <a:gd name="connsiteX28" fmla="*/ 362844 w 841836"/>
                <a:gd name="connsiteY28" fmla="*/ 1565 h 1227298"/>
                <a:gd name="connsiteX29" fmla="*/ 604639 w 841836"/>
                <a:gd name="connsiteY29" fmla="*/ 784 h 1227298"/>
                <a:gd name="connsiteX30" fmla="*/ 805401 w 841836"/>
                <a:gd name="connsiteY30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607384 w 841836"/>
                <a:gd name="connsiteY7" fmla="*/ 790892 h 1227298"/>
                <a:gd name="connsiteX8" fmla="*/ 498769 w 841836"/>
                <a:gd name="connsiteY8" fmla="*/ 955973 h 1227298"/>
                <a:gd name="connsiteX9" fmla="*/ 503082 w 841836"/>
                <a:gd name="connsiteY9" fmla="*/ 971657 h 1227298"/>
                <a:gd name="connsiteX10" fmla="*/ 787756 w 841836"/>
                <a:gd name="connsiteY10" fmla="*/ 1190064 h 1227298"/>
                <a:gd name="connsiteX11" fmla="*/ 826968 w 841836"/>
                <a:gd name="connsiteY11" fmla="*/ 1220257 h 1227298"/>
                <a:gd name="connsiteX12" fmla="*/ 773248 w 841836"/>
                <a:gd name="connsiteY12" fmla="*/ 1211238 h 1227298"/>
                <a:gd name="connsiteX13" fmla="*/ 57248 w 841836"/>
                <a:gd name="connsiteY13" fmla="*/ 1039885 h 1227298"/>
                <a:gd name="connsiteX14" fmla="*/ 45877 w 841836"/>
                <a:gd name="connsiteY14" fmla="*/ 1024592 h 1227298"/>
                <a:gd name="connsiteX15" fmla="*/ 0 w 841836"/>
                <a:gd name="connsiteY15" fmla="*/ 590130 h 1227298"/>
                <a:gd name="connsiteX16" fmla="*/ 392 w 841836"/>
                <a:gd name="connsiteY16" fmla="*/ 586994 h 1227298"/>
                <a:gd name="connsiteX17" fmla="*/ 13724 w 841836"/>
                <a:gd name="connsiteY17" fmla="*/ 595228 h 1227298"/>
                <a:gd name="connsiteX18" fmla="*/ 116849 w 841836"/>
                <a:gd name="connsiteY18" fmla="*/ 674827 h 1227298"/>
                <a:gd name="connsiteX19" fmla="*/ 133710 w 841836"/>
                <a:gd name="connsiteY19" fmla="*/ 672082 h 1227298"/>
                <a:gd name="connsiteX20" fmla="*/ 336041 w 841836"/>
                <a:gd name="connsiteY20" fmla="*/ 217623 h 1227298"/>
                <a:gd name="connsiteX21" fmla="*/ 356823 w 841836"/>
                <a:gd name="connsiteY21" fmla="*/ 12547 h 1227298"/>
                <a:gd name="connsiteX22" fmla="*/ 355941 w 841836"/>
                <a:gd name="connsiteY22" fmla="*/ 5244 h 1227298"/>
                <a:gd name="connsiteX23" fmla="*/ 361622 w 841836"/>
                <a:gd name="connsiteY23" fmla="*/ 1828 h 1227298"/>
                <a:gd name="connsiteX24" fmla="*/ 361529 w 841836"/>
                <a:gd name="connsiteY24" fmla="*/ 1569 h 1227298"/>
                <a:gd name="connsiteX25" fmla="*/ 362055 w 841836"/>
                <a:gd name="connsiteY25" fmla="*/ 1567 h 1227298"/>
                <a:gd name="connsiteX26" fmla="*/ 362705 w 841836"/>
                <a:gd name="connsiteY26" fmla="*/ 1176 h 1227298"/>
                <a:gd name="connsiteX27" fmla="*/ 362844 w 841836"/>
                <a:gd name="connsiteY27" fmla="*/ 1565 h 1227298"/>
                <a:gd name="connsiteX28" fmla="*/ 604639 w 841836"/>
                <a:gd name="connsiteY28" fmla="*/ 784 h 1227298"/>
                <a:gd name="connsiteX29" fmla="*/ 805401 w 841836"/>
                <a:gd name="connsiteY29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607384 w 841836"/>
                <a:gd name="connsiteY6" fmla="*/ 790892 h 1227298"/>
                <a:gd name="connsiteX7" fmla="*/ 498769 w 841836"/>
                <a:gd name="connsiteY7" fmla="*/ 955973 h 1227298"/>
                <a:gd name="connsiteX8" fmla="*/ 503082 w 841836"/>
                <a:gd name="connsiteY8" fmla="*/ 971657 h 1227298"/>
                <a:gd name="connsiteX9" fmla="*/ 787756 w 841836"/>
                <a:gd name="connsiteY9" fmla="*/ 1190064 h 1227298"/>
                <a:gd name="connsiteX10" fmla="*/ 826968 w 841836"/>
                <a:gd name="connsiteY10" fmla="*/ 1220257 h 1227298"/>
                <a:gd name="connsiteX11" fmla="*/ 773248 w 841836"/>
                <a:gd name="connsiteY11" fmla="*/ 1211238 h 1227298"/>
                <a:gd name="connsiteX12" fmla="*/ 57248 w 841836"/>
                <a:gd name="connsiteY12" fmla="*/ 1039885 h 1227298"/>
                <a:gd name="connsiteX13" fmla="*/ 45877 w 841836"/>
                <a:gd name="connsiteY13" fmla="*/ 1024592 h 1227298"/>
                <a:gd name="connsiteX14" fmla="*/ 0 w 841836"/>
                <a:gd name="connsiteY14" fmla="*/ 590130 h 1227298"/>
                <a:gd name="connsiteX15" fmla="*/ 392 w 841836"/>
                <a:gd name="connsiteY15" fmla="*/ 586994 h 1227298"/>
                <a:gd name="connsiteX16" fmla="*/ 13724 w 841836"/>
                <a:gd name="connsiteY16" fmla="*/ 595228 h 1227298"/>
                <a:gd name="connsiteX17" fmla="*/ 116849 w 841836"/>
                <a:gd name="connsiteY17" fmla="*/ 674827 h 1227298"/>
                <a:gd name="connsiteX18" fmla="*/ 133710 w 841836"/>
                <a:gd name="connsiteY18" fmla="*/ 672082 h 1227298"/>
                <a:gd name="connsiteX19" fmla="*/ 336041 w 841836"/>
                <a:gd name="connsiteY19" fmla="*/ 217623 h 1227298"/>
                <a:gd name="connsiteX20" fmla="*/ 356823 w 841836"/>
                <a:gd name="connsiteY20" fmla="*/ 12547 h 1227298"/>
                <a:gd name="connsiteX21" fmla="*/ 355941 w 841836"/>
                <a:gd name="connsiteY21" fmla="*/ 5244 h 1227298"/>
                <a:gd name="connsiteX22" fmla="*/ 361622 w 841836"/>
                <a:gd name="connsiteY22" fmla="*/ 1828 h 1227298"/>
                <a:gd name="connsiteX23" fmla="*/ 361529 w 841836"/>
                <a:gd name="connsiteY23" fmla="*/ 1569 h 1227298"/>
                <a:gd name="connsiteX24" fmla="*/ 362055 w 841836"/>
                <a:gd name="connsiteY24" fmla="*/ 1567 h 1227298"/>
                <a:gd name="connsiteX25" fmla="*/ 362705 w 841836"/>
                <a:gd name="connsiteY25" fmla="*/ 1176 h 1227298"/>
                <a:gd name="connsiteX26" fmla="*/ 362844 w 841836"/>
                <a:gd name="connsiteY26" fmla="*/ 1565 h 1227298"/>
                <a:gd name="connsiteX27" fmla="*/ 604639 w 841836"/>
                <a:gd name="connsiteY27" fmla="*/ 784 h 1227298"/>
                <a:gd name="connsiteX28" fmla="*/ 805401 w 841836"/>
                <a:gd name="connsiteY28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607384 w 841836"/>
                <a:gd name="connsiteY5" fmla="*/ 790892 h 1227298"/>
                <a:gd name="connsiteX6" fmla="*/ 498769 w 841836"/>
                <a:gd name="connsiteY6" fmla="*/ 955973 h 1227298"/>
                <a:gd name="connsiteX7" fmla="*/ 503082 w 841836"/>
                <a:gd name="connsiteY7" fmla="*/ 971657 h 1227298"/>
                <a:gd name="connsiteX8" fmla="*/ 787756 w 841836"/>
                <a:gd name="connsiteY8" fmla="*/ 1190064 h 1227298"/>
                <a:gd name="connsiteX9" fmla="*/ 826968 w 841836"/>
                <a:gd name="connsiteY9" fmla="*/ 1220257 h 1227298"/>
                <a:gd name="connsiteX10" fmla="*/ 773248 w 841836"/>
                <a:gd name="connsiteY10" fmla="*/ 1211238 h 1227298"/>
                <a:gd name="connsiteX11" fmla="*/ 57248 w 841836"/>
                <a:gd name="connsiteY11" fmla="*/ 1039885 h 1227298"/>
                <a:gd name="connsiteX12" fmla="*/ 45877 w 841836"/>
                <a:gd name="connsiteY12" fmla="*/ 1024592 h 1227298"/>
                <a:gd name="connsiteX13" fmla="*/ 0 w 841836"/>
                <a:gd name="connsiteY13" fmla="*/ 590130 h 1227298"/>
                <a:gd name="connsiteX14" fmla="*/ 392 w 841836"/>
                <a:gd name="connsiteY14" fmla="*/ 586994 h 1227298"/>
                <a:gd name="connsiteX15" fmla="*/ 13724 w 841836"/>
                <a:gd name="connsiteY15" fmla="*/ 595228 h 1227298"/>
                <a:gd name="connsiteX16" fmla="*/ 116849 w 841836"/>
                <a:gd name="connsiteY16" fmla="*/ 674827 h 1227298"/>
                <a:gd name="connsiteX17" fmla="*/ 133710 w 841836"/>
                <a:gd name="connsiteY17" fmla="*/ 672082 h 1227298"/>
                <a:gd name="connsiteX18" fmla="*/ 336041 w 841836"/>
                <a:gd name="connsiteY18" fmla="*/ 217623 h 1227298"/>
                <a:gd name="connsiteX19" fmla="*/ 356823 w 841836"/>
                <a:gd name="connsiteY19" fmla="*/ 12547 h 1227298"/>
                <a:gd name="connsiteX20" fmla="*/ 355941 w 841836"/>
                <a:gd name="connsiteY20" fmla="*/ 5244 h 1227298"/>
                <a:gd name="connsiteX21" fmla="*/ 361622 w 841836"/>
                <a:gd name="connsiteY21" fmla="*/ 1828 h 1227298"/>
                <a:gd name="connsiteX22" fmla="*/ 361529 w 841836"/>
                <a:gd name="connsiteY22" fmla="*/ 1569 h 1227298"/>
                <a:gd name="connsiteX23" fmla="*/ 362055 w 841836"/>
                <a:gd name="connsiteY23" fmla="*/ 1567 h 1227298"/>
                <a:gd name="connsiteX24" fmla="*/ 362705 w 841836"/>
                <a:gd name="connsiteY24" fmla="*/ 1176 h 1227298"/>
                <a:gd name="connsiteX25" fmla="*/ 362844 w 841836"/>
                <a:gd name="connsiteY25" fmla="*/ 1565 h 1227298"/>
                <a:gd name="connsiteX26" fmla="*/ 604639 w 841836"/>
                <a:gd name="connsiteY26" fmla="*/ 784 h 1227298"/>
                <a:gd name="connsiteX27" fmla="*/ 805401 w 841836"/>
                <a:gd name="connsiteY27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607384 w 841836"/>
                <a:gd name="connsiteY4" fmla="*/ 790892 h 1227298"/>
                <a:gd name="connsiteX5" fmla="*/ 498769 w 841836"/>
                <a:gd name="connsiteY5" fmla="*/ 955973 h 1227298"/>
                <a:gd name="connsiteX6" fmla="*/ 503082 w 841836"/>
                <a:gd name="connsiteY6" fmla="*/ 971657 h 1227298"/>
                <a:gd name="connsiteX7" fmla="*/ 787756 w 841836"/>
                <a:gd name="connsiteY7" fmla="*/ 1190064 h 1227298"/>
                <a:gd name="connsiteX8" fmla="*/ 826968 w 841836"/>
                <a:gd name="connsiteY8" fmla="*/ 1220257 h 1227298"/>
                <a:gd name="connsiteX9" fmla="*/ 773248 w 841836"/>
                <a:gd name="connsiteY9" fmla="*/ 1211238 h 1227298"/>
                <a:gd name="connsiteX10" fmla="*/ 57248 w 841836"/>
                <a:gd name="connsiteY10" fmla="*/ 1039885 h 1227298"/>
                <a:gd name="connsiteX11" fmla="*/ 45877 w 841836"/>
                <a:gd name="connsiteY11" fmla="*/ 1024592 h 1227298"/>
                <a:gd name="connsiteX12" fmla="*/ 0 w 841836"/>
                <a:gd name="connsiteY12" fmla="*/ 590130 h 1227298"/>
                <a:gd name="connsiteX13" fmla="*/ 392 w 841836"/>
                <a:gd name="connsiteY13" fmla="*/ 586994 h 1227298"/>
                <a:gd name="connsiteX14" fmla="*/ 13724 w 841836"/>
                <a:gd name="connsiteY14" fmla="*/ 595228 h 1227298"/>
                <a:gd name="connsiteX15" fmla="*/ 116849 w 841836"/>
                <a:gd name="connsiteY15" fmla="*/ 674827 h 1227298"/>
                <a:gd name="connsiteX16" fmla="*/ 133710 w 841836"/>
                <a:gd name="connsiteY16" fmla="*/ 672082 h 1227298"/>
                <a:gd name="connsiteX17" fmla="*/ 336041 w 841836"/>
                <a:gd name="connsiteY17" fmla="*/ 217623 h 1227298"/>
                <a:gd name="connsiteX18" fmla="*/ 356823 w 841836"/>
                <a:gd name="connsiteY18" fmla="*/ 12547 h 1227298"/>
                <a:gd name="connsiteX19" fmla="*/ 355941 w 841836"/>
                <a:gd name="connsiteY19" fmla="*/ 5244 h 1227298"/>
                <a:gd name="connsiteX20" fmla="*/ 361622 w 841836"/>
                <a:gd name="connsiteY20" fmla="*/ 1828 h 1227298"/>
                <a:gd name="connsiteX21" fmla="*/ 361529 w 841836"/>
                <a:gd name="connsiteY21" fmla="*/ 1569 h 1227298"/>
                <a:gd name="connsiteX22" fmla="*/ 362055 w 841836"/>
                <a:gd name="connsiteY22" fmla="*/ 1567 h 1227298"/>
                <a:gd name="connsiteX23" fmla="*/ 362705 w 841836"/>
                <a:gd name="connsiteY23" fmla="*/ 1176 h 1227298"/>
                <a:gd name="connsiteX24" fmla="*/ 362844 w 841836"/>
                <a:gd name="connsiteY24" fmla="*/ 1565 h 1227298"/>
                <a:gd name="connsiteX25" fmla="*/ 604639 w 841836"/>
                <a:gd name="connsiteY25" fmla="*/ 784 h 1227298"/>
                <a:gd name="connsiteX26" fmla="*/ 805401 w 841836"/>
                <a:gd name="connsiteY26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604639 w 841836"/>
                <a:gd name="connsiteY24" fmla="*/ 784 h 1227298"/>
                <a:gd name="connsiteX25" fmla="*/ 805401 w 841836"/>
                <a:gd name="connsiteY25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787756 w 826968"/>
                <a:gd name="connsiteY6" fmla="*/ 1190064 h 1220257"/>
                <a:gd name="connsiteX7" fmla="*/ 826968 w 826968"/>
                <a:gd name="connsiteY7" fmla="*/ 1220257 h 1220257"/>
                <a:gd name="connsiteX8" fmla="*/ 773248 w 826968"/>
                <a:gd name="connsiteY8" fmla="*/ 1211238 h 1220257"/>
                <a:gd name="connsiteX9" fmla="*/ 57248 w 826968"/>
                <a:gd name="connsiteY9" fmla="*/ 1039885 h 1220257"/>
                <a:gd name="connsiteX10" fmla="*/ 45877 w 826968"/>
                <a:gd name="connsiteY10" fmla="*/ 1024592 h 1220257"/>
                <a:gd name="connsiteX11" fmla="*/ 0 w 826968"/>
                <a:gd name="connsiteY11" fmla="*/ 590130 h 1220257"/>
                <a:gd name="connsiteX12" fmla="*/ 392 w 826968"/>
                <a:gd name="connsiteY12" fmla="*/ 586994 h 1220257"/>
                <a:gd name="connsiteX13" fmla="*/ 13724 w 826968"/>
                <a:gd name="connsiteY13" fmla="*/ 595228 h 1220257"/>
                <a:gd name="connsiteX14" fmla="*/ 116849 w 826968"/>
                <a:gd name="connsiteY14" fmla="*/ 674827 h 1220257"/>
                <a:gd name="connsiteX15" fmla="*/ 133710 w 826968"/>
                <a:gd name="connsiteY15" fmla="*/ 672082 h 1220257"/>
                <a:gd name="connsiteX16" fmla="*/ 336041 w 826968"/>
                <a:gd name="connsiteY16" fmla="*/ 217623 h 1220257"/>
                <a:gd name="connsiteX17" fmla="*/ 356823 w 826968"/>
                <a:gd name="connsiteY17" fmla="*/ 12547 h 1220257"/>
                <a:gd name="connsiteX18" fmla="*/ 355941 w 826968"/>
                <a:gd name="connsiteY18" fmla="*/ 5244 h 1220257"/>
                <a:gd name="connsiteX19" fmla="*/ 361622 w 826968"/>
                <a:gd name="connsiteY19" fmla="*/ 1828 h 1220257"/>
                <a:gd name="connsiteX20" fmla="*/ 361529 w 826968"/>
                <a:gd name="connsiteY20" fmla="*/ 1569 h 1220257"/>
                <a:gd name="connsiteX21" fmla="*/ 362055 w 826968"/>
                <a:gd name="connsiteY21" fmla="*/ 1567 h 1220257"/>
                <a:gd name="connsiteX22" fmla="*/ 362705 w 826968"/>
                <a:gd name="connsiteY22" fmla="*/ 1176 h 1220257"/>
                <a:gd name="connsiteX23" fmla="*/ 362844 w 826968"/>
                <a:gd name="connsiteY23" fmla="*/ 1565 h 1220257"/>
                <a:gd name="connsiteX24" fmla="*/ 805401 w 826968"/>
                <a:gd name="connsiteY24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791469 w 830681"/>
                <a:gd name="connsiteY6" fmla="*/ 1190064 h 1220257"/>
                <a:gd name="connsiteX7" fmla="*/ 830681 w 830681"/>
                <a:gd name="connsiteY7" fmla="*/ 1220257 h 1220257"/>
                <a:gd name="connsiteX8" fmla="*/ 60961 w 830681"/>
                <a:gd name="connsiteY8" fmla="*/ 1039885 h 1220257"/>
                <a:gd name="connsiteX9" fmla="*/ 49590 w 830681"/>
                <a:gd name="connsiteY9" fmla="*/ 1024592 h 1220257"/>
                <a:gd name="connsiteX10" fmla="*/ 3713 w 830681"/>
                <a:gd name="connsiteY10" fmla="*/ 590130 h 1220257"/>
                <a:gd name="connsiteX11" fmla="*/ 4105 w 830681"/>
                <a:gd name="connsiteY11" fmla="*/ 586994 h 1220257"/>
                <a:gd name="connsiteX12" fmla="*/ 17437 w 830681"/>
                <a:gd name="connsiteY12" fmla="*/ 595228 h 1220257"/>
                <a:gd name="connsiteX13" fmla="*/ 120562 w 830681"/>
                <a:gd name="connsiteY13" fmla="*/ 674827 h 1220257"/>
                <a:gd name="connsiteX14" fmla="*/ 137423 w 830681"/>
                <a:gd name="connsiteY14" fmla="*/ 672082 h 1220257"/>
                <a:gd name="connsiteX15" fmla="*/ 339754 w 830681"/>
                <a:gd name="connsiteY15" fmla="*/ 217623 h 1220257"/>
                <a:gd name="connsiteX16" fmla="*/ 360536 w 830681"/>
                <a:gd name="connsiteY16" fmla="*/ 12547 h 1220257"/>
                <a:gd name="connsiteX17" fmla="*/ 359654 w 830681"/>
                <a:gd name="connsiteY17" fmla="*/ 5244 h 1220257"/>
                <a:gd name="connsiteX18" fmla="*/ 365335 w 830681"/>
                <a:gd name="connsiteY18" fmla="*/ 1828 h 1220257"/>
                <a:gd name="connsiteX19" fmla="*/ 365242 w 830681"/>
                <a:gd name="connsiteY19" fmla="*/ 1569 h 1220257"/>
                <a:gd name="connsiteX20" fmla="*/ 365768 w 830681"/>
                <a:gd name="connsiteY20" fmla="*/ 1567 h 1220257"/>
                <a:gd name="connsiteX21" fmla="*/ 366418 w 830681"/>
                <a:gd name="connsiteY21" fmla="*/ 1176 h 1220257"/>
                <a:gd name="connsiteX22" fmla="*/ 366557 w 830681"/>
                <a:gd name="connsiteY22" fmla="*/ 1565 h 1220257"/>
                <a:gd name="connsiteX23" fmla="*/ 809114 w 830681"/>
                <a:gd name="connsiteY23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6968" h="1220257">
                  <a:moveTo>
                    <a:pt x="805401" y="0"/>
                  </a:moveTo>
                  <a:cubicBezTo>
                    <a:pt x="815988" y="0"/>
                    <a:pt x="819517" y="1961"/>
                    <a:pt x="819517" y="13332"/>
                  </a:cubicBezTo>
                  <a:cubicBezTo>
                    <a:pt x="819125" y="96852"/>
                    <a:pt x="811675" y="179980"/>
                    <a:pt x="797951" y="262324"/>
                  </a:cubicBezTo>
                  <a:cubicBezTo>
                    <a:pt x="763814" y="497828"/>
                    <a:pt x="663335" y="680154"/>
                    <a:pt x="607384" y="790892"/>
                  </a:cubicBezTo>
                  <a:cubicBezTo>
                    <a:pt x="573270" y="847357"/>
                    <a:pt x="539156" y="903821"/>
                    <a:pt x="498769" y="955973"/>
                  </a:cubicBezTo>
                  <a:cubicBezTo>
                    <a:pt x="491711" y="964991"/>
                    <a:pt x="497592" y="967343"/>
                    <a:pt x="503082" y="971657"/>
                  </a:cubicBezTo>
                  <a:lnTo>
                    <a:pt x="826968" y="1220257"/>
                  </a:lnTo>
                  <a:cubicBezTo>
                    <a:pt x="676000" y="1192793"/>
                    <a:pt x="204593" y="1088220"/>
                    <a:pt x="57248" y="1039885"/>
                  </a:cubicBezTo>
                  <a:cubicBezTo>
                    <a:pt x="42256" y="1034967"/>
                    <a:pt x="45877" y="1039306"/>
                    <a:pt x="45877" y="1024592"/>
                  </a:cubicBezTo>
                  <a:cubicBezTo>
                    <a:pt x="40387" y="878726"/>
                    <a:pt x="26271" y="733644"/>
                    <a:pt x="0" y="590130"/>
                  </a:cubicBezTo>
                  <a:cubicBezTo>
                    <a:pt x="0" y="589347"/>
                    <a:pt x="0" y="588170"/>
                    <a:pt x="392" y="586994"/>
                  </a:cubicBezTo>
                  <a:cubicBezTo>
                    <a:pt x="6274" y="587386"/>
                    <a:pt x="9802" y="592091"/>
                    <a:pt x="13724" y="595228"/>
                  </a:cubicBezTo>
                  <a:cubicBezTo>
                    <a:pt x="48230" y="621500"/>
                    <a:pt x="82736" y="647771"/>
                    <a:pt x="116849" y="674827"/>
                  </a:cubicBezTo>
                  <a:cubicBezTo>
                    <a:pt x="124692" y="681101"/>
                    <a:pt x="128221" y="679533"/>
                    <a:pt x="133710" y="672082"/>
                  </a:cubicBezTo>
                  <a:cubicBezTo>
                    <a:pt x="235268" y="535627"/>
                    <a:pt x="303104" y="384271"/>
                    <a:pt x="336041" y="217623"/>
                  </a:cubicBezTo>
                  <a:cubicBezTo>
                    <a:pt x="349373" y="150179"/>
                    <a:pt x="356431" y="81560"/>
                    <a:pt x="356823" y="12547"/>
                  </a:cubicBezTo>
                  <a:cubicBezTo>
                    <a:pt x="356823" y="10587"/>
                    <a:pt x="355745" y="7646"/>
                    <a:pt x="355941" y="5244"/>
                  </a:cubicBezTo>
                  <a:lnTo>
                    <a:pt x="361622" y="1828"/>
                  </a:lnTo>
                  <a:cubicBezTo>
                    <a:pt x="361591" y="1742"/>
                    <a:pt x="361560" y="1655"/>
                    <a:pt x="361529" y="1569"/>
                  </a:cubicBezTo>
                  <a:lnTo>
                    <a:pt x="362055" y="1567"/>
                  </a:lnTo>
                  <a:lnTo>
                    <a:pt x="362705" y="1176"/>
                  </a:lnTo>
                  <a:cubicBezTo>
                    <a:pt x="362751" y="1306"/>
                    <a:pt x="362798" y="1435"/>
                    <a:pt x="362844" y="1565"/>
                  </a:cubicBezTo>
                  <a:lnTo>
                    <a:pt x="805401" y="0"/>
                  </a:lnTo>
                  <a:close/>
                </a:path>
              </a:pathLst>
            </a:custGeom>
            <a:solidFill>
              <a:schemeClr val="accent3"/>
            </a:solidFill>
            <a:ln w="72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26">
              <a:extLst>
                <a:ext uri="{FF2B5EF4-FFF2-40B4-BE49-F238E27FC236}">
                  <a16:creationId xmlns:a16="http://schemas.microsoft.com/office/drawing/2014/main" id="{B9417F7E-5DF7-4DA7-86BD-80256DC2DD99}"/>
                </a:ext>
              </a:extLst>
            </p:cNvPr>
            <p:cNvSpPr/>
            <p:nvPr/>
          </p:nvSpPr>
          <p:spPr>
            <a:xfrm rot="11660500">
              <a:off x="2889852" y="312302"/>
              <a:ext cx="1617593" cy="2386888"/>
            </a:xfrm>
            <a:custGeom>
              <a:avLst/>
              <a:gdLst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748545 w 826968"/>
                <a:gd name="connsiteY3" fmla="*/ 468968 h 1220257"/>
                <a:gd name="connsiteX4" fmla="*/ 708549 w 826968"/>
                <a:gd name="connsiteY4" fmla="*/ 580328 h 1220257"/>
                <a:gd name="connsiteX5" fmla="*/ 705412 w 826968"/>
                <a:gd name="connsiteY5" fmla="*/ 584642 h 1220257"/>
                <a:gd name="connsiteX6" fmla="*/ 705412 w 826968"/>
                <a:gd name="connsiteY6" fmla="*/ 584642 h 1220257"/>
                <a:gd name="connsiteX7" fmla="*/ 702276 w 826968"/>
                <a:gd name="connsiteY7" fmla="*/ 600326 h 1220257"/>
                <a:gd name="connsiteX8" fmla="*/ 607384 w 826968"/>
                <a:gd name="connsiteY8" fmla="*/ 790892 h 1220257"/>
                <a:gd name="connsiteX9" fmla="*/ 498769 w 826968"/>
                <a:gd name="connsiteY9" fmla="*/ 955973 h 1220257"/>
                <a:gd name="connsiteX10" fmla="*/ 503082 w 826968"/>
                <a:gd name="connsiteY10" fmla="*/ 971657 h 1220257"/>
                <a:gd name="connsiteX11" fmla="*/ 787756 w 826968"/>
                <a:gd name="connsiteY11" fmla="*/ 1190064 h 1220257"/>
                <a:gd name="connsiteX12" fmla="*/ 826968 w 826968"/>
                <a:gd name="connsiteY12" fmla="*/ 1220257 h 1220257"/>
                <a:gd name="connsiteX13" fmla="*/ 773248 w 826968"/>
                <a:gd name="connsiteY13" fmla="*/ 1211238 h 1220257"/>
                <a:gd name="connsiteX14" fmla="*/ 230563 w 826968"/>
                <a:gd name="connsiteY14" fmla="*/ 1088114 h 1220257"/>
                <a:gd name="connsiteX15" fmla="*/ 57248 w 826968"/>
                <a:gd name="connsiteY15" fmla="*/ 1039885 h 1220257"/>
                <a:gd name="connsiteX16" fmla="*/ 45877 w 826968"/>
                <a:gd name="connsiteY16" fmla="*/ 1024592 h 1220257"/>
                <a:gd name="connsiteX17" fmla="*/ 0 w 826968"/>
                <a:gd name="connsiteY17" fmla="*/ 590130 h 1220257"/>
                <a:gd name="connsiteX18" fmla="*/ 392 w 826968"/>
                <a:gd name="connsiteY18" fmla="*/ 586994 h 1220257"/>
                <a:gd name="connsiteX19" fmla="*/ 13724 w 826968"/>
                <a:gd name="connsiteY19" fmla="*/ 595228 h 1220257"/>
                <a:gd name="connsiteX20" fmla="*/ 116849 w 826968"/>
                <a:gd name="connsiteY20" fmla="*/ 674827 h 1220257"/>
                <a:gd name="connsiteX21" fmla="*/ 133710 w 826968"/>
                <a:gd name="connsiteY21" fmla="*/ 672082 h 1220257"/>
                <a:gd name="connsiteX22" fmla="*/ 336041 w 826968"/>
                <a:gd name="connsiteY22" fmla="*/ 217623 h 1220257"/>
                <a:gd name="connsiteX23" fmla="*/ 356823 w 826968"/>
                <a:gd name="connsiteY23" fmla="*/ 12547 h 1220257"/>
                <a:gd name="connsiteX24" fmla="*/ 355941 w 826968"/>
                <a:gd name="connsiteY24" fmla="*/ 5244 h 1220257"/>
                <a:gd name="connsiteX25" fmla="*/ 361622 w 826968"/>
                <a:gd name="connsiteY25" fmla="*/ 1828 h 1220257"/>
                <a:gd name="connsiteX26" fmla="*/ 361529 w 826968"/>
                <a:gd name="connsiteY26" fmla="*/ 1569 h 1220257"/>
                <a:gd name="connsiteX27" fmla="*/ 362055 w 826968"/>
                <a:gd name="connsiteY27" fmla="*/ 1567 h 1220257"/>
                <a:gd name="connsiteX28" fmla="*/ 362705 w 826968"/>
                <a:gd name="connsiteY28" fmla="*/ 1176 h 1220257"/>
                <a:gd name="connsiteX29" fmla="*/ 362844 w 826968"/>
                <a:gd name="connsiteY29" fmla="*/ 1565 h 1220257"/>
                <a:gd name="connsiteX30" fmla="*/ 604639 w 826968"/>
                <a:gd name="connsiteY30" fmla="*/ 784 h 1220257"/>
                <a:gd name="connsiteX31" fmla="*/ 805401 w 826968"/>
                <a:gd name="connsiteY31" fmla="*/ 0 h 1220257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702276 w 841836"/>
                <a:gd name="connsiteY7" fmla="*/ 600326 h 1227298"/>
                <a:gd name="connsiteX8" fmla="*/ 607384 w 841836"/>
                <a:gd name="connsiteY8" fmla="*/ 790892 h 1227298"/>
                <a:gd name="connsiteX9" fmla="*/ 498769 w 841836"/>
                <a:gd name="connsiteY9" fmla="*/ 955973 h 1227298"/>
                <a:gd name="connsiteX10" fmla="*/ 503082 w 841836"/>
                <a:gd name="connsiteY10" fmla="*/ 971657 h 1227298"/>
                <a:gd name="connsiteX11" fmla="*/ 787756 w 841836"/>
                <a:gd name="connsiteY11" fmla="*/ 1190064 h 1227298"/>
                <a:gd name="connsiteX12" fmla="*/ 826968 w 841836"/>
                <a:gd name="connsiteY12" fmla="*/ 1220257 h 1227298"/>
                <a:gd name="connsiteX13" fmla="*/ 773248 w 841836"/>
                <a:gd name="connsiteY13" fmla="*/ 1211238 h 1227298"/>
                <a:gd name="connsiteX14" fmla="*/ 57248 w 841836"/>
                <a:gd name="connsiteY14" fmla="*/ 1039885 h 1227298"/>
                <a:gd name="connsiteX15" fmla="*/ 45877 w 841836"/>
                <a:gd name="connsiteY15" fmla="*/ 1024592 h 1227298"/>
                <a:gd name="connsiteX16" fmla="*/ 0 w 841836"/>
                <a:gd name="connsiteY16" fmla="*/ 590130 h 1227298"/>
                <a:gd name="connsiteX17" fmla="*/ 392 w 841836"/>
                <a:gd name="connsiteY17" fmla="*/ 586994 h 1227298"/>
                <a:gd name="connsiteX18" fmla="*/ 13724 w 841836"/>
                <a:gd name="connsiteY18" fmla="*/ 595228 h 1227298"/>
                <a:gd name="connsiteX19" fmla="*/ 116849 w 841836"/>
                <a:gd name="connsiteY19" fmla="*/ 674827 h 1227298"/>
                <a:gd name="connsiteX20" fmla="*/ 133710 w 841836"/>
                <a:gd name="connsiteY20" fmla="*/ 672082 h 1227298"/>
                <a:gd name="connsiteX21" fmla="*/ 336041 w 841836"/>
                <a:gd name="connsiteY21" fmla="*/ 217623 h 1227298"/>
                <a:gd name="connsiteX22" fmla="*/ 356823 w 841836"/>
                <a:gd name="connsiteY22" fmla="*/ 12547 h 1227298"/>
                <a:gd name="connsiteX23" fmla="*/ 355941 w 841836"/>
                <a:gd name="connsiteY23" fmla="*/ 5244 h 1227298"/>
                <a:gd name="connsiteX24" fmla="*/ 361622 w 841836"/>
                <a:gd name="connsiteY24" fmla="*/ 1828 h 1227298"/>
                <a:gd name="connsiteX25" fmla="*/ 361529 w 841836"/>
                <a:gd name="connsiteY25" fmla="*/ 1569 h 1227298"/>
                <a:gd name="connsiteX26" fmla="*/ 362055 w 841836"/>
                <a:gd name="connsiteY26" fmla="*/ 1567 h 1227298"/>
                <a:gd name="connsiteX27" fmla="*/ 362705 w 841836"/>
                <a:gd name="connsiteY27" fmla="*/ 1176 h 1227298"/>
                <a:gd name="connsiteX28" fmla="*/ 362844 w 841836"/>
                <a:gd name="connsiteY28" fmla="*/ 1565 h 1227298"/>
                <a:gd name="connsiteX29" fmla="*/ 604639 w 841836"/>
                <a:gd name="connsiteY29" fmla="*/ 784 h 1227298"/>
                <a:gd name="connsiteX30" fmla="*/ 805401 w 841836"/>
                <a:gd name="connsiteY30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607384 w 841836"/>
                <a:gd name="connsiteY7" fmla="*/ 790892 h 1227298"/>
                <a:gd name="connsiteX8" fmla="*/ 498769 w 841836"/>
                <a:gd name="connsiteY8" fmla="*/ 955973 h 1227298"/>
                <a:gd name="connsiteX9" fmla="*/ 503082 w 841836"/>
                <a:gd name="connsiteY9" fmla="*/ 971657 h 1227298"/>
                <a:gd name="connsiteX10" fmla="*/ 787756 w 841836"/>
                <a:gd name="connsiteY10" fmla="*/ 1190064 h 1227298"/>
                <a:gd name="connsiteX11" fmla="*/ 826968 w 841836"/>
                <a:gd name="connsiteY11" fmla="*/ 1220257 h 1227298"/>
                <a:gd name="connsiteX12" fmla="*/ 773248 w 841836"/>
                <a:gd name="connsiteY12" fmla="*/ 1211238 h 1227298"/>
                <a:gd name="connsiteX13" fmla="*/ 57248 w 841836"/>
                <a:gd name="connsiteY13" fmla="*/ 1039885 h 1227298"/>
                <a:gd name="connsiteX14" fmla="*/ 45877 w 841836"/>
                <a:gd name="connsiteY14" fmla="*/ 1024592 h 1227298"/>
                <a:gd name="connsiteX15" fmla="*/ 0 w 841836"/>
                <a:gd name="connsiteY15" fmla="*/ 590130 h 1227298"/>
                <a:gd name="connsiteX16" fmla="*/ 392 w 841836"/>
                <a:gd name="connsiteY16" fmla="*/ 586994 h 1227298"/>
                <a:gd name="connsiteX17" fmla="*/ 13724 w 841836"/>
                <a:gd name="connsiteY17" fmla="*/ 595228 h 1227298"/>
                <a:gd name="connsiteX18" fmla="*/ 116849 w 841836"/>
                <a:gd name="connsiteY18" fmla="*/ 674827 h 1227298"/>
                <a:gd name="connsiteX19" fmla="*/ 133710 w 841836"/>
                <a:gd name="connsiteY19" fmla="*/ 672082 h 1227298"/>
                <a:gd name="connsiteX20" fmla="*/ 336041 w 841836"/>
                <a:gd name="connsiteY20" fmla="*/ 217623 h 1227298"/>
                <a:gd name="connsiteX21" fmla="*/ 356823 w 841836"/>
                <a:gd name="connsiteY21" fmla="*/ 12547 h 1227298"/>
                <a:gd name="connsiteX22" fmla="*/ 355941 w 841836"/>
                <a:gd name="connsiteY22" fmla="*/ 5244 h 1227298"/>
                <a:gd name="connsiteX23" fmla="*/ 361622 w 841836"/>
                <a:gd name="connsiteY23" fmla="*/ 1828 h 1227298"/>
                <a:gd name="connsiteX24" fmla="*/ 361529 w 841836"/>
                <a:gd name="connsiteY24" fmla="*/ 1569 h 1227298"/>
                <a:gd name="connsiteX25" fmla="*/ 362055 w 841836"/>
                <a:gd name="connsiteY25" fmla="*/ 1567 h 1227298"/>
                <a:gd name="connsiteX26" fmla="*/ 362705 w 841836"/>
                <a:gd name="connsiteY26" fmla="*/ 1176 h 1227298"/>
                <a:gd name="connsiteX27" fmla="*/ 362844 w 841836"/>
                <a:gd name="connsiteY27" fmla="*/ 1565 h 1227298"/>
                <a:gd name="connsiteX28" fmla="*/ 604639 w 841836"/>
                <a:gd name="connsiteY28" fmla="*/ 784 h 1227298"/>
                <a:gd name="connsiteX29" fmla="*/ 805401 w 841836"/>
                <a:gd name="connsiteY29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607384 w 841836"/>
                <a:gd name="connsiteY6" fmla="*/ 790892 h 1227298"/>
                <a:gd name="connsiteX7" fmla="*/ 498769 w 841836"/>
                <a:gd name="connsiteY7" fmla="*/ 955973 h 1227298"/>
                <a:gd name="connsiteX8" fmla="*/ 503082 w 841836"/>
                <a:gd name="connsiteY8" fmla="*/ 971657 h 1227298"/>
                <a:gd name="connsiteX9" fmla="*/ 787756 w 841836"/>
                <a:gd name="connsiteY9" fmla="*/ 1190064 h 1227298"/>
                <a:gd name="connsiteX10" fmla="*/ 826968 w 841836"/>
                <a:gd name="connsiteY10" fmla="*/ 1220257 h 1227298"/>
                <a:gd name="connsiteX11" fmla="*/ 773248 w 841836"/>
                <a:gd name="connsiteY11" fmla="*/ 1211238 h 1227298"/>
                <a:gd name="connsiteX12" fmla="*/ 57248 w 841836"/>
                <a:gd name="connsiteY12" fmla="*/ 1039885 h 1227298"/>
                <a:gd name="connsiteX13" fmla="*/ 45877 w 841836"/>
                <a:gd name="connsiteY13" fmla="*/ 1024592 h 1227298"/>
                <a:gd name="connsiteX14" fmla="*/ 0 w 841836"/>
                <a:gd name="connsiteY14" fmla="*/ 590130 h 1227298"/>
                <a:gd name="connsiteX15" fmla="*/ 392 w 841836"/>
                <a:gd name="connsiteY15" fmla="*/ 586994 h 1227298"/>
                <a:gd name="connsiteX16" fmla="*/ 13724 w 841836"/>
                <a:gd name="connsiteY16" fmla="*/ 595228 h 1227298"/>
                <a:gd name="connsiteX17" fmla="*/ 116849 w 841836"/>
                <a:gd name="connsiteY17" fmla="*/ 674827 h 1227298"/>
                <a:gd name="connsiteX18" fmla="*/ 133710 w 841836"/>
                <a:gd name="connsiteY18" fmla="*/ 672082 h 1227298"/>
                <a:gd name="connsiteX19" fmla="*/ 336041 w 841836"/>
                <a:gd name="connsiteY19" fmla="*/ 217623 h 1227298"/>
                <a:gd name="connsiteX20" fmla="*/ 356823 w 841836"/>
                <a:gd name="connsiteY20" fmla="*/ 12547 h 1227298"/>
                <a:gd name="connsiteX21" fmla="*/ 355941 w 841836"/>
                <a:gd name="connsiteY21" fmla="*/ 5244 h 1227298"/>
                <a:gd name="connsiteX22" fmla="*/ 361622 w 841836"/>
                <a:gd name="connsiteY22" fmla="*/ 1828 h 1227298"/>
                <a:gd name="connsiteX23" fmla="*/ 361529 w 841836"/>
                <a:gd name="connsiteY23" fmla="*/ 1569 h 1227298"/>
                <a:gd name="connsiteX24" fmla="*/ 362055 w 841836"/>
                <a:gd name="connsiteY24" fmla="*/ 1567 h 1227298"/>
                <a:gd name="connsiteX25" fmla="*/ 362705 w 841836"/>
                <a:gd name="connsiteY25" fmla="*/ 1176 h 1227298"/>
                <a:gd name="connsiteX26" fmla="*/ 362844 w 841836"/>
                <a:gd name="connsiteY26" fmla="*/ 1565 h 1227298"/>
                <a:gd name="connsiteX27" fmla="*/ 604639 w 841836"/>
                <a:gd name="connsiteY27" fmla="*/ 784 h 1227298"/>
                <a:gd name="connsiteX28" fmla="*/ 805401 w 841836"/>
                <a:gd name="connsiteY28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607384 w 841836"/>
                <a:gd name="connsiteY5" fmla="*/ 790892 h 1227298"/>
                <a:gd name="connsiteX6" fmla="*/ 498769 w 841836"/>
                <a:gd name="connsiteY6" fmla="*/ 955973 h 1227298"/>
                <a:gd name="connsiteX7" fmla="*/ 503082 w 841836"/>
                <a:gd name="connsiteY7" fmla="*/ 971657 h 1227298"/>
                <a:gd name="connsiteX8" fmla="*/ 787756 w 841836"/>
                <a:gd name="connsiteY8" fmla="*/ 1190064 h 1227298"/>
                <a:gd name="connsiteX9" fmla="*/ 826968 w 841836"/>
                <a:gd name="connsiteY9" fmla="*/ 1220257 h 1227298"/>
                <a:gd name="connsiteX10" fmla="*/ 773248 w 841836"/>
                <a:gd name="connsiteY10" fmla="*/ 1211238 h 1227298"/>
                <a:gd name="connsiteX11" fmla="*/ 57248 w 841836"/>
                <a:gd name="connsiteY11" fmla="*/ 1039885 h 1227298"/>
                <a:gd name="connsiteX12" fmla="*/ 45877 w 841836"/>
                <a:gd name="connsiteY12" fmla="*/ 1024592 h 1227298"/>
                <a:gd name="connsiteX13" fmla="*/ 0 w 841836"/>
                <a:gd name="connsiteY13" fmla="*/ 590130 h 1227298"/>
                <a:gd name="connsiteX14" fmla="*/ 392 w 841836"/>
                <a:gd name="connsiteY14" fmla="*/ 586994 h 1227298"/>
                <a:gd name="connsiteX15" fmla="*/ 13724 w 841836"/>
                <a:gd name="connsiteY15" fmla="*/ 595228 h 1227298"/>
                <a:gd name="connsiteX16" fmla="*/ 116849 w 841836"/>
                <a:gd name="connsiteY16" fmla="*/ 674827 h 1227298"/>
                <a:gd name="connsiteX17" fmla="*/ 133710 w 841836"/>
                <a:gd name="connsiteY17" fmla="*/ 672082 h 1227298"/>
                <a:gd name="connsiteX18" fmla="*/ 336041 w 841836"/>
                <a:gd name="connsiteY18" fmla="*/ 217623 h 1227298"/>
                <a:gd name="connsiteX19" fmla="*/ 356823 w 841836"/>
                <a:gd name="connsiteY19" fmla="*/ 12547 h 1227298"/>
                <a:gd name="connsiteX20" fmla="*/ 355941 w 841836"/>
                <a:gd name="connsiteY20" fmla="*/ 5244 h 1227298"/>
                <a:gd name="connsiteX21" fmla="*/ 361622 w 841836"/>
                <a:gd name="connsiteY21" fmla="*/ 1828 h 1227298"/>
                <a:gd name="connsiteX22" fmla="*/ 361529 w 841836"/>
                <a:gd name="connsiteY22" fmla="*/ 1569 h 1227298"/>
                <a:gd name="connsiteX23" fmla="*/ 362055 w 841836"/>
                <a:gd name="connsiteY23" fmla="*/ 1567 h 1227298"/>
                <a:gd name="connsiteX24" fmla="*/ 362705 w 841836"/>
                <a:gd name="connsiteY24" fmla="*/ 1176 h 1227298"/>
                <a:gd name="connsiteX25" fmla="*/ 362844 w 841836"/>
                <a:gd name="connsiteY25" fmla="*/ 1565 h 1227298"/>
                <a:gd name="connsiteX26" fmla="*/ 604639 w 841836"/>
                <a:gd name="connsiteY26" fmla="*/ 784 h 1227298"/>
                <a:gd name="connsiteX27" fmla="*/ 805401 w 841836"/>
                <a:gd name="connsiteY27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607384 w 841836"/>
                <a:gd name="connsiteY4" fmla="*/ 790892 h 1227298"/>
                <a:gd name="connsiteX5" fmla="*/ 498769 w 841836"/>
                <a:gd name="connsiteY5" fmla="*/ 955973 h 1227298"/>
                <a:gd name="connsiteX6" fmla="*/ 503082 w 841836"/>
                <a:gd name="connsiteY6" fmla="*/ 971657 h 1227298"/>
                <a:gd name="connsiteX7" fmla="*/ 787756 w 841836"/>
                <a:gd name="connsiteY7" fmla="*/ 1190064 h 1227298"/>
                <a:gd name="connsiteX8" fmla="*/ 826968 w 841836"/>
                <a:gd name="connsiteY8" fmla="*/ 1220257 h 1227298"/>
                <a:gd name="connsiteX9" fmla="*/ 773248 w 841836"/>
                <a:gd name="connsiteY9" fmla="*/ 1211238 h 1227298"/>
                <a:gd name="connsiteX10" fmla="*/ 57248 w 841836"/>
                <a:gd name="connsiteY10" fmla="*/ 1039885 h 1227298"/>
                <a:gd name="connsiteX11" fmla="*/ 45877 w 841836"/>
                <a:gd name="connsiteY11" fmla="*/ 1024592 h 1227298"/>
                <a:gd name="connsiteX12" fmla="*/ 0 w 841836"/>
                <a:gd name="connsiteY12" fmla="*/ 590130 h 1227298"/>
                <a:gd name="connsiteX13" fmla="*/ 392 w 841836"/>
                <a:gd name="connsiteY13" fmla="*/ 586994 h 1227298"/>
                <a:gd name="connsiteX14" fmla="*/ 13724 w 841836"/>
                <a:gd name="connsiteY14" fmla="*/ 595228 h 1227298"/>
                <a:gd name="connsiteX15" fmla="*/ 116849 w 841836"/>
                <a:gd name="connsiteY15" fmla="*/ 674827 h 1227298"/>
                <a:gd name="connsiteX16" fmla="*/ 133710 w 841836"/>
                <a:gd name="connsiteY16" fmla="*/ 672082 h 1227298"/>
                <a:gd name="connsiteX17" fmla="*/ 336041 w 841836"/>
                <a:gd name="connsiteY17" fmla="*/ 217623 h 1227298"/>
                <a:gd name="connsiteX18" fmla="*/ 356823 w 841836"/>
                <a:gd name="connsiteY18" fmla="*/ 12547 h 1227298"/>
                <a:gd name="connsiteX19" fmla="*/ 355941 w 841836"/>
                <a:gd name="connsiteY19" fmla="*/ 5244 h 1227298"/>
                <a:gd name="connsiteX20" fmla="*/ 361622 w 841836"/>
                <a:gd name="connsiteY20" fmla="*/ 1828 h 1227298"/>
                <a:gd name="connsiteX21" fmla="*/ 361529 w 841836"/>
                <a:gd name="connsiteY21" fmla="*/ 1569 h 1227298"/>
                <a:gd name="connsiteX22" fmla="*/ 362055 w 841836"/>
                <a:gd name="connsiteY22" fmla="*/ 1567 h 1227298"/>
                <a:gd name="connsiteX23" fmla="*/ 362705 w 841836"/>
                <a:gd name="connsiteY23" fmla="*/ 1176 h 1227298"/>
                <a:gd name="connsiteX24" fmla="*/ 362844 w 841836"/>
                <a:gd name="connsiteY24" fmla="*/ 1565 h 1227298"/>
                <a:gd name="connsiteX25" fmla="*/ 604639 w 841836"/>
                <a:gd name="connsiteY25" fmla="*/ 784 h 1227298"/>
                <a:gd name="connsiteX26" fmla="*/ 805401 w 841836"/>
                <a:gd name="connsiteY26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604639 w 841836"/>
                <a:gd name="connsiteY24" fmla="*/ 784 h 1227298"/>
                <a:gd name="connsiteX25" fmla="*/ 805401 w 841836"/>
                <a:gd name="connsiteY25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787756 w 826968"/>
                <a:gd name="connsiteY6" fmla="*/ 1190064 h 1220257"/>
                <a:gd name="connsiteX7" fmla="*/ 826968 w 826968"/>
                <a:gd name="connsiteY7" fmla="*/ 1220257 h 1220257"/>
                <a:gd name="connsiteX8" fmla="*/ 773248 w 826968"/>
                <a:gd name="connsiteY8" fmla="*/ 1211238 h 1220257"/>
                <a:gd name="connsiteX9" fmla="*/ 57248 w 826968"/>
                <a:gd name="connsiteY9" fmla="*/ 1039885 h 1220257"/>
                <a:gd name="connsiteX10" fmla="*/ 45877 w 826968"/>
                <a:gd name="connsiteY10" fmla="*/ 1024592 h 1220257"/>
                <a:gd name="connsiteX11" fmla="*/ 0 w 826968"/>
                <a:gd name="connsiteY11" fmla="*/ 590130 h 1220257"/>
                <a:gd name="connsiteX12" fmla="*/ 392 w 826968"/>
                <a:gd name="connsiteY12" fmla="*/ 586994 h 1220257"/>
                <a:gd name="connsiteX13" fmla="*/ 13724 w 826968"/>
                <a:gd name="connsiteY13" fmla="*/ 595228 h 1220257"/>
                <a:gd name="connsiteX14" fmla="*/ 116849 w 826968"/>
                <a:gd name="connsiteY14" fmla="*/ 674827 h 1220257"/>
                <a:gd name="connsiteX15" fmla="*/ 133710 w 826968"/>
                <a:gd name="connsiteY15" fmla="*/ 672082 h 1220257"/>
                <a:gd name="connsiteX16" fmla="*/ 336041 w 826968"/>
                <a:gd name="connsiteY16" fmla="*/ 217623 h 1220257"/>
                <a:gd name="connsiteX17" fmla="*/ 356823 w 826968"/>
                <a:gd name="connsiteY17" fmla="*/ 12547 h 1220257"/>
                <a:gd name="connsiteX18" fmla="*/ 355941 w 826968"/>
                <a:gd name="connsiteY18" fmla="*/ 5244 h 1220257"/>
                <a:gd name="connsiteX19" fmla="*/ 361622 w 826968"/>
                <a:gd name="connsiteY19" fmla="*/ 1828 h 1220257"/>
                <a:gd name="connsiteX20" fmla="*/ 361529 w 826968"/>
                <a:gd name="connsiteY20" fmla="*/ 1569 h 1220257"/>
                <a:gd name="connsiteX21" fmla="*/ 362055 w 826968"/>
                <a:gd name="connsiteY21" fmla="*/ 1567 h 1220257"/>
                <a:gd name="connsiteX22" fmla="*/ 362705 w 826968"/>
                <a:gd name="connsiteY22" fmla="*/ 1176 h 1220257"/>
                <a:gd name="connsiteX23" fmla="*/ 362844 w 826968"/>
                <a:gd name="connsiteY23" fmla="*/ 1565 h 1220257"/>
                <a:gd name="connsiteX24" fmla="*/ 805401 w 826968"/>
                <a:gd name="connsiteY24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791469 w 830681"/>
                <a:gd name="connsiteY6" fmla="*/ 1190064 h 1220257"/>
                <a:gd name="connsiteX7" fmla="*/ 830681 w 830681"/>
                <a:gd name="connsiteY7" fmla="*/ 1220257 h 1220257"/>
                <a:gd name="connsiteX8" fmla="*/ 60961 w 830681"/>
                <a:gd name="connsiteY8" fmla="*/ 1039885 h 1220257"/>
                <a:gd name="connsiteX9" fmla="*/ 49590 w 830681"/>
                <a:gd name="connsiteY9" fmla="*/ 1024592 h 1220257"/>
                <a:gd name="connsiteX10" fmla="*/ 3713 w 830681"/>
                <a:gd name="connsiteY10" fmla="*/ 590130 h 1220257"/>
                <a:gd name="connsiteX11" fmla="*/ 4105 w 830681"/>
                <a:gd name="connsiteY11" fmla="*/ 586994 h 1220257"/>
                <a:gd name="connsiteX12" fmla="*/ 17437 w 830681"/>
                <a:gd name="connsiteY12" fmla="*/ 595228 h 1220257"/>
                <a:gd name="connsiteX13" fmla="*/ 120562 w 830681"/>
                <a:gd name="connsiteY13" fmla="*/ 674827 h 1220257"/>
                <a:gd name="connsiteX14" fmla="*/ 137423 w 830681"/>
                <a:gd name="connsiteY14" fmla="*/ 672082 h 1220257"/>
                <a:gd name="connsiteX15" fmla="*/ 339754 w 830681"/>
                <a:gd name="connsiteY15" fmla="*/ 217623 h 1220257"/>
                <a:gd name="connsiteX16" fmla="*/ 360536 w 830681"/>
                <a:gd name="connsiteY16" fmla="*/ 12547 h 1220257"/>
                <a:gd name="connsiteX17" fmla="*/ 359654 w 830681"/>
                <a:gd name="connsiteY17" fmla="*/ 5244 h 1220257"/>
                <a:gd name="connsiteX18" fmla="*/ 365335 w 830681"/>
                <a:gd name="connsiteY18" fmla="*/ 1828 h 1220257"/>
                <a:gd name="connsiteX19" fmla="*/ 365242 w 830681"/>
                <a:gd name="connsiteY19" fmla="*/ 1569 h 1220257"/>
                <a:gd name="connsiteX20" fmla="*/ 365768 w 830681"/>
                <a:gd name="connsiteY20" fmla="*/ 1567 h 1220257"/>
                <a:gd name="connsiteX21" fmla="*/ 366418 w 830681"/>
                <a:gd name="connsiteY21" fmla="*/ 1176 h 1220257"/>
                <a:gd name="connsiteX22" fmla="*/ 366557 w 830681"/>
                <a:gd name="connsiteY22" fmla="*/ 1565 h 1220257"/>
                <a:gd name="connsiteX23" fmla="*/ 809114 w 830681"/>
                <a:gd name="connsiteY23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6968" h="1220257">
                  <a:moveTo>
                    <a:pt x="805401" y="0"/>
                  </a:moveTo>
                  <a:cubicBezTo>
                    <a:pt x="815988" y="0"/>
                    <a:pt x="819517" y="1961"/>
                    <a:pt x="819517" y="13332"/>
                  </a:cubicBezTo>
                  <a:cubicBezTo>
                    <a:pt x="819125" y="96852"/>
                    <a:pt x="811675" y="179980"/>
                    <a:pt x="797951" y="262324"/>
                  </a:cubicBezTo>
                  <a:cubicBezTo>
                    <a:pt x="763814" y="497828"/>
                    <a:pt x="663335" y="680154"/>
                    <a:pt x="607384" y="790892"/>
                  </a:cubicBezTo>
                  <a:cubicBezTo>
                    <a:pt x="573270" y="847357"/>
                    <a:pt x="539156" y="903821"/>
                    <a:pt x="498769" y="955973"/>
                  </a:cubicBezTo>
                  <a:cubicBezTo>
                    <a:pt x="491711" y="964991"/>
                    <a:pt x="497592" y="967343"/>
                    <a:pt x="503082" y="971657"/>
                  </a:cubicBezTo>
                  <a:lnTo>
                    <a:pt x="826968" y="1220257"/>
                  </a:lnTo>
                  <a:cubicBezTo>
                    <a:pt x="676000" y="1192793"/>
                    <a:pt x="204593" y="1088220"/>
                    <a:pt x="57248" y="1039885"/>
                  </a:cubicBezTo>
                  <a:cubicBezTo>
                    <a:pt x="42256" y="1034967"/>
                    <a:pt x="45877" y="1039306"/>
                    <a:pt x="45877" y="1024592"/>
                  </a:cubicBezTo>
                  <a:cubicBezTo>
                    <a:pt x="40387" y="878726"/>
                    <a:pt x="26271" y="733644"/>
                    <a:pt x="0" y="590130"/>
                  </a:cubicBezTo>
                  <a:cubicBezTo>
                    <a:pt x="0" y="589347"/>
                    <a:pt x="0" y="588170"/>
                    <a:pt x="392" y="586994"/>
                  </a:cubicBezTo>
                  <a:cubicBezTo>
                    <a:pt x="6274" y="587386"/>
                    <a:pt x="9802" y="592091"/>
                    <a:pt x="13724" y="595228"/>
                  </a:cubicBezTo>
                  <a:cubicBezTo>
                    <a:pt x="48230" y="621500"/>
                    <a:pt x="82736" y="647771"/>
                    <a:pt x="116849" y="674827"/>
                  </a:cubicBezTo>
                  <a:cubicBezTo>
                    <a:pt x="124692" y="681101"/>
                    <a:pt x="128221" y="679533"/>
                    <a:pt x="133710" y="672082"/>
                  </a:cubicBezTo>
                  <a:cubicBezTo>
                    <a:pt x="235268" y="535627"/>
                    <a:pt x="303104" y="384271"/>
                    <a:pt x="336041" y="217623"/>
                  </a:cubicBezTo>
                  <a:cubicBezTo>
                    <a:pt x="349373" y="150179"/>
                    <a:pt x="356431" y="81560"/>
                    <a:pt x="356823" y="12547"/>
                  </a:cubicBezTo>
                  <a:cubicBezTo>
                    <a:pt x="356823" y="10587"/>
                    <a:pt x="355745" y="7646"/>
                    <a:pt x="355941" y="5244"/>
                  </a:cubicBezTo>
                  <a:lnTo>
                    <a:pt x="361622" y="1828"/>
                  </a:lnTo>
                  <a:cubicBezTo>
                    <a:pt x="361591" y="1742"/>
                    <a:pt x="361560" y="1655"/>
                    <a:pt x="361529" y="1569"/>
                  </a:cubicBezTo>
                  <a:lnTo>
                    <a:pt x="362055" y="1567"/>
                  </a:lnTo>
                  <a:lnTo>
                    <a:pt x="362705" y="1176"/>
                  </a:lnTo>
                  <a:cubicBezTo>
                    <a:pt x="362751" y="1306"/>
                    <a:pt x="362798" y="1435"/>
                    <a:pt x="362844" y="1565"/>
                  </a:cubicBezTo>
                  <a:lnTo>
                    <a:pt x="805401" y="0"/>
                  </a:lnTo>
                  <a:close/>
                </a:path>
              </a:pathLst>
            </a:custGeom>
            <a:solidFill>
              <a:schemeClr val="accent2"/>
            </a:solidFill>
            <a:ln w="72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id="{F74DAD56-F0D7-4477-A08B-BEF5A29023A9}"/>
                </a:ext>
              </a:extLst>
            </p:cNvPr>
            <p:cNvSpPr/>
            <p:nvPr/>
          </p:nvSpPr>
          <p:spPr>
            <a:xfrm rot="15582748">
              <a:off x="5598384" y="-435201"/>
              <a:ext cx="1617593" cy="2386888"/>
            </a:xfrm>
            <a:custGeom>
              <a:avLst/>
              <a:gdLst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748545 w 826968"/>
                <a:gd name="connsiteY3" fmla="*/ 468968 h 1220257"/>
                <a:gd name="connsiteX4" fmla="*/ 708549 w 826968"/>
                <a:gd name="connsiteY4" fmla="*/ 580328 h 1220257"/>
                <a:gd name="connsiteX5" fmla="*/ 705412 w 826968"/>
                <a:gd name="connsiteY5" fmla="*/ 584642 h 1220257"/>
                <a:gd name="connsiteX6" fmla="*/ 705412 w 826968"/>
                <a:gd name="connsiteY6" fmla="*/ 584642 h 1220257"/>
                <a:gd name="connsiteX7" fmla="*/ 702276 w 826968"/>
                <a:gd name="connsiteY7" fmla="*/ 600326 h 1220257"/>
                <a:gd name="connsiteX8" fmla="*/ 607384 w 826968"/>
                <a:gd name="connsiteY8" fmla="*/ 790892 h 1220257"/>
                <a:gd name="connsiteX9" fmla="*/ 498769 w 826968"/>
                <a:gd name="connsiteY9" fmla="*/ 955973 h 1220257"/>
                <a:gd name="connsiteX10" fmla="*/ 503082 w 826968"/>
                <a:gd name="connsiteY10" fmla="*/ 971657 h 1220257"/>
                <a:gd name="connsiteX11" fmla="*/ 787756 w 826968"/>
                <a:gd name="connsiteY11" fmla="*/ 1190064 h 1220257"/>
                <a:gd name="connsiteX12" fmla="*/ 826968 w 826968"/>
                <a:gd name="connsiteY12" fmla="*/ 1220257 h 1220257"/>
                <a:gd name="connsiteX13" fmla="*/ 773248 w 826968"/>
                <a:gd name="connsiteY13" fmla="*/ 1211238 h 1220257"/>
                <a:gd name="connsiteX14" fmla="*/ 230563 w 826968"/>
                <a:gd name="connsiteY14" fmla="*/ 1088114 h 1220257"/>
                <a:gd name="connsiteX15" fmla="*/ 57248 w 826968"/>
                <a:gd name="connsiteY15" fmla="*/ 1039885 h 1220257"/>
                <a:gd name="connsiteX16" fmla="*/ 45877 w 826968"/>
                <a:gd name="connsiteY16" fmla="*/ 1024592 h 1220257"/>
                <a:gd name="connsiteX17" fmla="*/ 0 w 826968"/>
                <a:gd name="connsiteY17" fmla="*/ 590130 h 1220257"/>
                <a:gd name="connsiteX18" fmla="*/ 392 w 826968"/>
                <a:gd name="connsiteY18" fmla="*/ 586994 h 1220257"/>
                <a:gd name="connsiteX19" fmla="*/ 13724 w 826968"/>
                <a:gd name="connsiteY19" fmla="*/ 595228 h 1220257"/>
                <a:gd name="connsiteX20" fmla="*/ 116849 w 826968"/>
                <a:gd name="connsiteY20" fmla="*/ 674827 h 1220257"/>
                <a:gd name="connsiteX21" fmla="*/ 133710 w 826968"/>
                <a:gd name="connsiteY21" fmla="*/ 672082 h 1220257"/>
                <a:gd name="connsiteX22" fmla="*/ 336041 w 826968"/>
                <a:gd name="connsiteY22" fmla="*/ 217623 h 1220257"/>
                <a:gd name="connsiteX23" fmla="*/ 356823 w 826968"/>
                <a:gd name="connsiteY23" fmla="*/ 12547 h 1220257"/>
                <a:gd name="connsiteX24" fmla="*/ 355941 w 826968"/>
                <a:gd name="connsiteY24" fmla="*/ 5244 h 1220257"/>
                <a:gd name="connsiteX25" fmla="*/ 361622 w 826968"/>
                <a:gd name="connsiteY25" fmla="*/ 1828 h 1220257"/>
                <a:gd name="connsiteX26" fmla="*/ 361529 w 826968"/>
                <a:gd name="connsiteY26" fmla="*/ 1569 h 1220257"/>
                <a:gd name="connsiteX27" fmla="*/ 362055 w 826968"/>
                <a:gd name="connsiteY27" fmla="*/ 1567 h 1220257"/>
                <a:gd name="connsiteX28" fmla="*/ 362705 w 826968"/>
                <a:gd name="connsiteY28" fmla="*/ 1176 h 1220257"/>
                <a:gd name="connsiteX29" fmla="*/ 362844 w 826968"/>
                <a:gd name="connsiteY29" fmla="*/ 1565 h 1220257"/>
                <a:gd name="connsiteX30" fmla="*/ 604639 w 826968"/>
                <a:gd name="connsiteY30" fmla="*/ 784 h 1220257"/>
                <a:gd name="connsiteX31" fmla="*/ 805401 w 826968"/>
                <a:gd name="connsiteY31" fmla="*/ 0 h 1220257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702276 w 841836"/>
                <a:gd name="connsiteY7" fmla="*/ 600326 h 1227298"/>
                <a:gd name="connsiteX8" fmla="*/ 607384 w 841836"/>
                <a:gd name="connsiteY8" fmla="*/ 790892 h 1227298"/>
                <a:gd name="connsiteX9" fmla="*/ 498769 w 841836"/>
                <a:gd name="connsiteY9" fmla="*/ 955973 h 1227298"/>
                <a:gd name="connsiteX10" fmla="*/ 503082 w 841836"/>
                <a:gd name="connsiteY10" fmla="*/ 971657 h 1227298"/>
                <a:gd name="connsiteX11" fmla="*/ 787756 w 841836"/>
                <a:gd name="connsiteY11" fmla="*/ 1190064 h 1227298"/>
                <a:gd name="connsiteX12" fmla="*/ 826968 w 841836"/>
                <a:gd name="connsiteY12" fmla="*/ 1220257 h 1227298"/>
                <a:gd name="connsiteX13" fmla="*/ 773248 w 841836"/>
                <a:gd name="connsiteY13" fmla="*/ 1211238 h 1227298"/>
                <a:gd name="connsiteX14" fmla="*/ 57248 w 841836"/>
                <a:gd name="connsiteY14" fmla="*/ 1039885 h 1227298"/>
                <a:gd name="connsiteX15" fmla="*/ 45877 w 841836"/>
                <a:gd name="connsiteY15" fmla="*/ 1024592 h 1227298"/>
                <a:gd name="connsiteX16" fmla="*/ 0 w 841836"/>
                <a:gd name="connsiteY16" fmla="*/ 590130 h 1227298"/>
                <a:gd name="connsiteX17" fmla="*/ 392 w 841836"/>
                <a:gd name="connsiteY17" fmla="*/ 586994 h 1227298"/>
                <a:gd name="connsiteX18" fmla="*/ 13724 w 841836"/>
                <a:gd name="connsiteY18" fmla="*/ 595228 h 1227298"/>
                <a:gd name="connsiteX19" fmla="*/ 116849 w 841836"/>
                <a:gd name="connsiteY19" fmla="*/ 674827 h 1227298"/>
                <a:gd name="connsiteX20" fmla="*/ 133710 w 841836"/>
                <a:gd name="connsiteY20" fmla="*/ 672082 h 1227298"/>
                <a:gd name="connsiteX21" fmla="*/ 336041 w 841836"/>
                <a:gd name="connsiteY21" fmla="*/ 217623 h 1227298"/>
                <a:gd name="connsiteX22" fmla="*/ 356823 w 841836"/>
                <a:gd name="connsiteY22" fmla="*/ 12547 h 1227298"/>
                <a:gd name="connsiteX23" fmla="*/ 355941 w 841836"/>
                <a:gd name="connsiteY23" fmla="*/ 5244 h 1227298"/>
                <a:gd name="connsiteX24" fmla="*/ 361622 w 841836"/>
                <a:gd name="connsiteY24" fmla="*/ 1828 h 1227298"/>
                <a:gd name="connsiteX25" fmla="*/ 361529 w 841836"/>
                <a:gd name="connsiteY25" fmla="*/ 1569 h 1227298"/>
                <a:gd name="connsiteX26" fmla="*/ 362055 w 841836"/>
                <a:gd name="connsiteY26" fmla="*/ 1567 h 1227298"/>
                <a:gd name="connsiteX27" fmla="*/ 362705 w 841836"/>
                <a:gd name="connsiteY27" fmla="*/ 1176 h 1227298"/>
                <a:gd name="connsiteX28" fmla="*/ 362844 w 841836"/>
                <a:gd name="connsiteY28" fmla="*/ 1565 h 1227298"/>
                <a:gd name="connsiteX29" fmla="*/ 604639 w 841836"/>
                <a:gd name="connsiteY29" fmla="*/ 784 h 1227298"/>
                <a:gd name="connsiteX30" fmla="*/ 805401 w 841836"/>
                <a:gd name="connsiteY30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705412 w 841836"/>
                <a:gd name="connsiteY6" fmla="*/ 584642 h 1227298"/>
                <a:gd name="connsiteX7" fmla="*/ 607384 w 841836"/>
                <a:gd name="connsiteY7" fmla="*/ 790892 h 1227298"/>
                <a:gd name="connsiteX8" fmla="*/ 498769 w 841836"/>
                <a:gd name="connsiteY8" fmla="*/ 955973 h 1227298"/>
                <a:gd name="connsiteX9" fmla="*/ 503082 w 841836"/>
                <a:gd name="connsiteY9" fmla="*/ 971657 h 1227298"/>
                <a:gd name="connsiteX10" fmla="*/ 787756 w 841836"/>
                <a:gd name="connsiteY10" fmla="*/ 1190064 h 1227298"/>
                <a:gd name="connsiteX11" fmla="*/ 826968 w 841836"/>
                <a:gd name="connsiteY11" fmla="*/ 1220257 h 1227298"/>
                <a:gd name="connsiteX12" fmla="*/ 773248 w 841836"/>
                <a:gd name="connsiteY12" fmla="*/ 1211238 h 1227298"/>
                <a:gd name="connsiteX13" fmla="*/ 57248 w 841836"/>
                <a:gd name="connsiteY13" fmla="*/ 1039885 h 1227298"/>
                <a:gd name="connsiteX14" fmla="*/ 45877 w 841836"/>
                <a:gd name="connsiteY14" fmla="*/ 1024592 h 1227298"/>
                <a:gd name="connsiteX15" fmla="*/ 0 w 841836"/>
                <a:gd name="connsiteY15" fmla="*/ 590130 h 1227298"/>
                <a:gd name="connsiteX16" fmla="*/ 392 w 841836"/>
                <a:gd name="connsiteY16" fmla="*/ 586994 h 1227298"/>
                <a:gd name="connsiteX17" fmla="*/ 13724 w 841836"/>
                <a:gd name="connsiteY17" fmla="*/ 595228 h 1227298"/>
                <a:gd name="connsiteX18" fmla="*/ 116849 w 841836"/>
                <a:gd name="connsiteY18" fmla="*/ 674827 h 1227298"/>
                <a:gd name="connsiteX19" fmla="*/ 133710 w 841836"/>
                <a:gd name="connsiteY19" fmla="*/ 672082 h 1227298"/>
                <a:gd name="connsiteX20" fmla="*/ 336041 w 841836"/>
                <a:gd name="connsiteY20" fmla="*/ 217623 h 1227298"/>
                <a:gd name="connsiteX21" fmla="*/ 356823 w 841836"/>
                <a:gd name="connsiteY21" fmla="*/ 12547 h 1227298"/>
                <a:gd name="connsiteX22" fmla="*/ 355941 w 841836"/>
                <a:gd name="connsiteY22" fmla="*/ 5244 h 1227298"/>
                <a:gd name="connsiteX23" fmla="*/ 361622 w 841836"/>
                <a:gd name="connsiteY23" fmla="*/ 1828 h 1227298"/>
                <a:gd name="connsiteX24" fmla="*/ 361529 w 841836"/>
                <a:gd name="connsiteY24" fmla="*/ 1569 h 1227298"/>
                <a:gd name="connsiteX25" fmla="*/ 362055 w 841836"/>
                <a:gd name="connsiteY25" fmla="*/ 1567 h 1227298"/>
                <a:gd name="connsiteX26" fmla="*/ 362705 w 841836"/>
                <a:gd name="connsiteY26" fmla="*/ 1176 h 1227298"/>
                <a:gd name="connsiteX27" fmla="*/ 362844 w 841836"/>
                <a:gd name="connsiteY27" fmla="*/ 1565 h 1227298"/>
                <a:gd name="connsiteX28" fmla="*/ 604639 w 841836"/>
                <a:gd name="connsiteY28" fmla="*/ 784 h 1227298"/>
                <a:gd name="connsiteX29" fmla="*/ 805401 w 841836"/>
                <a:gd name="connsiteY29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705412 w 841836"/>
                <a:gd name="connsiteY5" fmla="*/ 584642 h 1227298"/>
                <a:gd name="connsiteX6" fmla="*/ 607384 w 841836"/>
                <a:gd name="connsiteY6" fmla="*/ 790892 h 1227298"/>
                <a:gd name="connsiteX7" fmla="*/ 498769 w 841836"/>
                <a:gd name="connsiteY7" fmla="*/ 955973 h 1227298"/>
                <a:gd name="connsiteX8" fmla="*/ 503082 w 841836"/>
                <a:gd name="connsiteY8" fmla="*/ 971657 h 1227298"/>
                <a:gd name="connsiteX9" fmla="*/ 787756 w 841836"/>
                <a:gd name="connsiteY9" fmla="*/ 1190064 h 1227298"/>
                <a:gd name="connsiteX10" fmla="*/ 826968 w 841836"/>
                <a:gd name="connsiteY10" fmla="*/ 1220257 h 1227298"/>
                <a:gd name="connsiteX11" fmla="*/ 773248 w 841836"/>
                <a:gd name="connsiteY11" fmla="*/ 1211238 h 1227298"/>
                <a:gd name="connsiteX12" fmla="*/ 57248 w 841836"/>
                <a:gd name="connsiteY12" fmla="*/ 1039885 h 1227298"/>
                <a:gd name="connsiteX13" fmla="*/ 45877 w 841836"/>
                <a:gd name="connsiteY13" fmla="*/ 1024592 h 1227298"/>
                <a:gd name="connsiteX14" fmla="*/ 0 w 841836"/>
                <a:gd name="connsiteY14" fmla="*/ 590130 h 1227298"/>
                <a:gd name="connsiteX15" fmla="*/ 392 w 841836"/>
                <a:gd name="connsiteY15" fmla="*/ 586994 h 1227298"/>
                <a:gd name="connsiteX16" fmla="*/ 13724 w 841836"/>
                <a:gd name="connsiteY16" fmla="*/ 595228 h 1227298"/>
                <a:gd name="connsiteX17" fmla="*/ 116849 w 841836"/>
                <a:gd name="connsiteY17" fmla="*/ 674827 h 1227298"/>
                <a:gd name="connsiteX18" fmla="*/ 133710 w 841836"/>
                <a:gd name="connsiteY18" fmla="*/ 672082 h 1227298"/>
                <a:gd name="connsiteX19" fmla="*/ 336041 w 841836"/>
                <a:gd name="connsiteY19" fmla="*/ 217623 h 1227298"/>
                <a:gd name="connsiteX20" fmla="*/ 356823 w 841836"/>
                <a:gd name="connsiteY20" fmla="*/ 12547 h 1227298"/>
                <a:gd name="connsiteX21" fmla="*/ 355941 w 841836"/>
                <a:gd name="connsiteY21" fmla="*/ 5244 h 1227298"/>
                <a:gd name="connsiteX22" fmla="*/ 361622 w 841836"/>
                <a:gd name="connsiteY22" fmla="*/ 1828 h 1227298"/>
                <a:gd name="connsiteX23" fmla="*/ 361529 w 841836"/>
                <a:gd name="connsiteY23" fmla="*/ 1569 h 1227298"/>
                <a:gd name="connsiteX24" fmla="*/ 362055 w 841836"/>
                <a:gd name="connsiteY24" fmla="*/ 1567 h 1227298"/>
                <a:gd name="connsiteX25" fmla="*/ 362705 w 841836"/>
                <a:gd name="connsiteY25" fmla="*/ 1176 h 1227298"/>
                <a:gd name="connsiteX26" fmla="*/ 362844 w 841836"/>
                <a:gd name="connsiteY26" fmla="*/ 1565 h 1227298"/>
                <a:gd name="connsiteX27" fmla="*/ 604639 w 841836"/>
                <a:gd name="connsiteY27" fmla="*/ 784 h 1227298"/>
                <a:gd name="connsiteX28" fmla="*/ 805401 w 841836"/>
                <a:gd name="connsiteY28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708549 w 841836"/>
                <a:gd name="connsiteY4" fmla="*/ 580328 h 1227298"/>
                <a:gd name="connsiteX5" fmla="*/ 607384 w 841836"/>
                <a:gd name="connsiteY5" fmla="*/ 790892 h 1227298"/>
                <a:gd name="connsiteX6" fmla="*/ 498769 w 841836"/>
                <a:gd name="connsiteY6" fmla="*/ 955973 h 1227298"/>
                <a:gd name="connsiteX7" fmla="*/ 503082 w 841836"/>
                <a:gd name="connsiteY7" fmla="*/ 971657 h 1227298"/>
                <a:gd name="connsiteX8" fmla="*/ 787756 w 841836"/>
                <a:gd name="connsiteY8" fmla="*/ 1190064 h 1227298"/>
                <a:gd name="connsiteX9" fmla="*/ 826968 w 841836"/>
                <a:gd name="connsiteY9" fmla="*/ 1220257 h 1227298"/>
                <a:gd name="connsiteX10" fmla="*/ 773248 w 841836"/>
                <a:gd name="connsiteY10" fmla="*/ 1211238 h 1227298"/>
                <a:gd name="connsiteX11" fmla="*/ 57248 w 841836"/>
                <a:gd name="connsiteY11" fmla="*/ 1039885 h 1227298"/>
                <a:gd name="connsiteX12" fmla="*/ 45877 w 841836"/>
                <a:gd name="connsiteY12" fmla="*/ 1024592 h 1227298"/>
                <a:gd name="connsiteX13" fmla="*/ 0 w 841836"/>
                <a:gd name="connsiteY13" fmla="*/ 590130 h 1227298"/>
                <a:gd name="connsiteX14" fmla="*/ 392 w 841836"/>
                <a:gd name="connsiteY14" fmla="*/ 586994 h 1227298"/>
                <a:gd name="connsiteX15" fmla="*/ 13724 w 841836"/>
                <a:gd name="connsiteY15" fmla="*/ 595228 h 1227298"/>
                <a:gd name="connsiteX16" fmla="*/ 116849 w 841836"/>
                <a:gd name="connsiteY16" fmla="*/ 674827 h 1227298"/>
                <a:gd name="connsiteX17" fmla="*/ 133710 w 841836"/>
                <a:gd name="connsiteY17" fmla="*/ 672082 h 1227298"/>
                <a:gd name="connsiteX18" fmla="*/ 336041 w 841836"/>
                <a:gd name="connsiteY18" fmla="*/ 217623 h 1227298"/>
                <a:gd name="connsiteX19" fmla="*/ 356823 w 841836"/>
                <a:gd name="connsiteY19" fmla="*/ 12547 h 1227298"/>
                <a:gd name="connsiteX20" fmla="*/ 355941 w 841836"/>
                <a:gd name="connsiteY20" fmla="*/ 5244 h 1227298"/>
                <a:gd name="connsiteX21" fmla="*/ 361622 w 841836"/>
                <a:gd name="connsiteY21" fmla="*/ 1828 h 1227298"/>
                <a:gd name="connsiteX22" fmla="*/ 361529 w 841836"/>
                <a:gd name="connsiteY22" fmla="*/ 1569 h 1227298"/>
                <a:gd name="connsiteX23" fmla="*/ 362055 w 841836"/>
                <a:gd name="connsiteY23" fmla="*/ 1567 h 1227298"/>
                <a:gd name="connsiteX24" fmla="*/ 362705 w 841836"/>
                <a:gd name="connsiteY24" fmla="*/ 1176 h 1227298"/>
                <a:gd name="connsiteX25" fmla="*/ 362844 w 841836"/>
                <a:gd name="connsiteY25" fmla="*/ 1565 h 1227298"/>
                <a:gd name="connsiteX26" fmla="*/ 604639 w 841836"/>
                <a:gd name="connsiteY26" fmla="*/ 784 h 1227298"/>
                <a:gd name="connsiteX27" fmla="*/ 805401 w 841836"/>
                <a:gd name="connsiteY27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748545 w 841836"/>
                <a:gd name="connsiteY3" fmla="*/ 468968 h 1227298"/>
                <a:gd name="connsiteX4" fmla="*/ 607384 w 841836"/>
                <a:gd name="connsiteY4" fmla="*/ 790892 h 1227298"/>
                <a:gd name="connsiteX5" fmla="*/ 498769 w 841836"/>
                <a:gd name="connsiteY5" fmla="*/ 955973 h 1227298"/>
                <a:gd name="connsiteX6" fmla="*/ 503082 w 841836"/>
                <a:gd name="connsiteY6" fmla="*/ 971657 h 1227298"/>
                <a:gd name="connsiteX7" fmla="*/ 787756 w 841836"/>
                <a:gd name="connsiteY7" fmla="*/ 1190064 h 1227298"/>
                <a:gd name="connsiteX8" fmla="*/ 826968 w 841836"/>
                <a:gd name="connsiteY8" fmla="*/ 1220257 h 1227298"/>
                <a:gd name="connsiteX9" fmla="*/ 773248 w 841836"/>
                <a:gd name="connsiteY9" fmla="*/ 1211238 h 1227298"/>
                <a:gd name="connsiteX10" fmla="*/ 57248 w 841836"/>
                <a:gd name="connsiteY10" fmla="*/ 1039885 h 1227298"/>
                <a:gd name="connsiteX11" fmla="*/ 45877 w 841836"/>
                <a:gd name="connsiteY11" fmla="*/ 1024592 h 1227298"/>
                <a:gd name="connsiteX12" fmla="*/ 0 w 841836"/>
                <a:gd name="connsiteY12" fmla="*/ 590130 h 1227298"/>
                <a:gd name="connsiteX13" fmla="*/ 392 w 841836"/>
                <a:gd name="connsiteY13" fmla="*/ 586994 h 1227298"/>
                <a:gd name="connsiteX14" fmla="*/ 13724 w 841836"/>
                <a:gd name="connsiteY14" fmla="*/ 595228 h 1227298"/>
                <a:gd name="connsiteX15" fmla="*/ 116849 w 841836"/>
                <a:gd name="connsiteY15" fmla="*/ 674827 h 1227298"/>
                <a:gd name="connsiteX16" fmla="*/ 133710 w 841836"/>
                <a:gd name="connsiteY16" fmla="*/ 672082 h 1227298"/>
                <a:gd name="connsiteX17" fmla="*/ 336041 w 841836"/>
                <a:gd name="connsiteY17" fmla="*/ 217623 h 1227298"/>
                <a:gd name="connsiteX18" fmla="*/ 356823 w 841836"/>
                <a:gd name="connsiteY18" fmla="*/ 12547 h 1227298"/>
                <a:gd name="connsiteX19" fmla="*/ 355941 w 841836"/>
                <a:gd name="connsiteY19" fmla="*/ 5244 h 1227298"/>
                <a:gd name="connsiteX20" fmla="*/ 361622 w 841836"/>
                <a:gd name="connsiteY20" fmla="*/ 1828 h 1227298"/>
                <a:gd name="connsiteX21" fmla="*/ 361529 w 841836"/>
                <a:gd name="connsiteY21" fmla="*/ 1569 h 1227298"/>
                <a:gd name="connsiteX22" fmla="*/ 362055 w 841836"/>
                <a:gd name="connsiteY22" fmla="*/ 1567 h 1227298"/>
                <a:gd name="connsiteX23" fmla="*/ 362705 w 841836"/>
                <a:gd name="connsiteY23" fmla="*/ 1176 h 1227298"/>
                <a:gd name="connsiteX24" fmla="*/ 362844 w 841836"/>
                <a:gd name="connsiteY24" fmla="*/ 1565 h 1227298"/>
                <a:gd name="connsiteX25" fmla="*/ 604639 w 841836"/>
                <a:gd name="connsiteY25" fmla="*/ 784 h 1227298"/>
                <a:gd name="connsiteX26" fmla="*/ 805401 w 841836"/>
                <a:gd name="connsiteY26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604639 w 841836"/>
                <a:gd name="connsiteY24" fmla="*/ 784 h 1227298"/>
                <a:gd name="connsiteX25" fmla="*/ 805401 w 841836"/>
                <a:gd name="connsiteY25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41836"/>
                <a:gd name="connsiteY0" fmla="*/ 0 h 1227298"/>
                <a:gd name="connsiteX1" fmla="*/ 819517 w 841836"/>
                <a:gd name="connsiteY1" fmla="*/ 13332 h 1227298"/>
                <a:gd name="connsiteX2" fmla="*/ 797951 w 841836"/>
                <a:gd name="connsiteY2" fmla="*/ 262324 h 1227298"/>
                <a:gd name="connsiteX3" fmla="*/ 607384 w 841836"/>
                <a:gd name="connsiteY3" fmla="*/ 790892 h 1227298"/>
                <a:gd name="connsiteX4" fmla="*/ 498769 w 841836"/>
                <a:gd name="connsiteY4" fmla="*/ 955973 h 1227298"/>
                <a:gd name="connsiteX5" fmla="*/ 503082 w 841836"/>
                <a:gd name="connsiteY5" fmla="*/ 971657 h 1227298"/>
                <a:gd name="connsiteX6" fmla="*/ 787756 w 841836"/>
                <a:gd name="connsiteY6" fmla="*/ 1190064 h 1227298"/>
                <a:gd name="connsiteX7" fmla="*/ 826968 w 841836"/>
                <a:gd name="connsiteY7" fmla="*/ 1220257 h 1227298"/>
                <a:gd name="connsiteX8" fmla="*/ 773248 w 841836"/>
                <a:gd name="connsiteY8" fmla="*/ 1211238 h 1227298"/>
                <a:gd name="connsiteX9" fmla="*/ 57248 w 841836"/>
                <a:gd name="connsiteY9" fmla="*/ 1039885 h 1227298"/>
                <a:gd name="connsiteX10" fmla="*/ 45877 w 841836"/>
                <a:gd name="connsiteY10" fmla="*/ 1024592 h 1227298"/>
                <a:gd name="connsiteX11" fmla="*/ 0 w 841836"/>
                <a:gd name="connsiteY11" fmla="*/ 590130 h 1227298"/>
                <a:gd name="connsiteX12" fmla="*/ 392 w 841836"/>
                <a:gd name="connsiteY12" fmla="*/ 586994 h 1227298"/>
                <a:gd name="connsiteX13" fmla="*/ 13724 w 841836"/>
                <a:gd name="connsiteY13" fmla="*/ 595228 h 1227298"/>
                <a:gd name="connsiteX14" fmla="*/ 116849 w 841836"/>
                <a:gd name="connsiteY14" fmla="*/ 674827 h 1227298"/>
                <a:gd name="connsiteX15" fmla="*/ 133710 w 841836"/>
                <a:gd name="connsiteY15" fmla="*/ 672082 h 1227298"/>
                <a:gd name="connsiteX16" fmla="*/ 336041 w 841836"/>
                <a:gd name="connsiteY16" fmla="*/ 217623 h 1227298"/>
                <a:gd name="connsiteX17" fmla="*/ 356823 w 841836"/>
                <a:gd name="connsiteY17" fmla="*/ 12547 h 1227298"/>
                <a:gd name="connsiteX18" fmla="*/ 355941 w 841836"/>
                <a:gd name="connsiteY18" fmla="*/ 5244 h 1227298"/>
                <a:gd name="connsiteX19" fmla="*/ 361622 w 841836"/>
                <a:gd name="connsiteY19" fmla="*/ 1828 h 1227298"/>
                <a:gd name="connsiteX20" fmla="*/ 361529 w 841836"/>
                <a:gd name="connsiteY20" fmla="*/ 1569 h 1227298"/>
                <a:gd name="connsiteX21" fmla="*/ 362055 w 841836"/>
                <a:gd name="connsiteY21" fmla="*/ 1567 h 1227298"/>
                <a:gd name="connsiteX22" fmla="*/ 362705 w 841836"/>
                <a:gd name="connsiteY22" fmla="*/ 1176 h 1227298"/>
                <a:gd name="connsiteX23" fmla="*/ 362844 w 841836"/>
                <a:gd name="connsiteY23" fmla="*/ 1565 h 1227298"/>
                <a:gd name="connsiteX24" fmla="*/ 805401 w 841836"/>
                <a:gd name="connsiteY24" fmla="*/ 0 h 1227298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787756 w 826968"/>
                <a:gd name="connsiteY6" fmla="*/ 1190064 h 1220257"/>
                <a:gd name="connsiteX7" fmla="*/ 826968 w 826968"/>
                <a:gd name="connsiteY7" fmla="*/ 1220257 h 1220257"/>
                <a:gd name="connsiteX8" fmla="*/ 773248 w 826968"/>
                <a:gd name="connsiteY8" fmla="*/ 1211238 h 1220257"/>
                <a:gd name="connsiteX9" fmla="*/ 57248 w 826968"/>
                <a:gd name="connsiteY9" fmla="*/ 1039885 h 1220257"/>
                <a:gd name="connsiteX10" fmla="*/ 45877 w 826968"/>
                <a:gd name="connsiteY10" fmla="*/ 1024592 h 1220257"/>
                <a:gd name="connsiteX11" fmla="*/ 0 w 826968"/>
                <a:gd name="connsiteY11" fmla="*/ 590130 h 1220257"/>
                <a:gd name="connsiteX12" fmla="*/ 392 w 826968"/>
                <a:gd name="connsiteY12" fmla="*/ 586994 h 1220257"/>
                <a:gd name="connsiteX13" fmla="*/ 13724 w 826968"/>
                <a:gd name="connsiteY13" fmla="*/ 595228 h 1220257"/>
                <a:gd name="connsiteX14" fmla="*/ 116849 w 826968"/>
                <a:gd name="connsiteY14" fmla="*/ 674827 h 1220257"/>
                <a:gd name="connsiteX15" fmla="*/ 133710 w 826968"/>
                <a:gd name="connsiteY15" fmla="*/ 672082 h 1220257"/>
                <a:gd name="connsiteX16" fmla="*/ 336041 w 826968"/>
                <a:gd name="connsiteY16" fmla="*/ 217623 h 1220257"/>
                <a:gd name="connsiteX17" fmla="*/ 356823 w 826968"/>
                <a:gd name="connsiteY17" fmla="*/ 12547 h 1220257"/>
                <a:gd name="connsiteX18" fmla="*/ 355941 w 826968"/>
                <a:gd name="connsiteY18" fmla="*/ 5244 h 1220257"/>
                <a:gd name="connsiteX19" fmla="*/ 361622 w 826968"/>
                <a:gd name="connsiteY19" fmla="*/ 1828 h 1220257"/>
                <a:gd name="connsiteX20" fmla="*/ 361529 w 826968"/>
                <a:gd name="connsiteY20" fmla="*/ 1569 h 1220257"/>
                <a:gd name="connsiteX21" fmla="*/ 362055 w 826968"/>
                <a:gd name="connsiteY21" fmla="*/ 1567 h 1220257"/>
                <a:gd name="connsiteX22" fmla="*/ 362705 w 826968"/>
                <a:gd name="connsiteY22" fmla="*/ 1176 h 1220257"/>
                <a:gd name="connsiteX23" fmla="*/ 362844 w 826968"/>
                <a:gd name="connsiteY23" fmla="*/ 1565 h 1220257"/>
                <a:gd name="connsiteX24" fmla="*/ 805401 w 826968"/>
                <a:gd name="connsiteY24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791469 w 830681"/>
                <a:gd name="connsiteY6" fmla="*/ 1190064 h 1220257"/>
                <a:gd name="connsiteX7" fmla="*/ 830681 w 830681"/>
                <a:gd name="connsiteY7" fmla="*/ 1220257 h 1220257"/>
                <a:gd name="connsiteX8" fmla="*/ 60961 w 830681"/>
                <a:gd name="connsiteY8" fmla="*/ 1039885 h 1220257"/>
                <a:gd name="connsiteX9" fmla="*/ 49590 w 830681"/>
                <a:gd name="connsiteY9" fmla="*/ 1024592 h 1220257"/>
                <a:gd name="connsiteX10" fmla="*/ 3713 w 830681"/>
                <a:gd name="connsiteY10" fmla="*/ 590130 h 1220257"/>
                <a:gd name="connsiteX11" fmla="*/ 4105 w 830681"/>
                <a:gd name="connsiteY11" fmla="*/ 586994 h 1220257"/>
                <a:gd name="connsiteX12" fmla="*/ 17437 w 830681"/>
                <a:gd name="connsiteY12" fmla="*/ 595228 h 1220257"/>
                <a:gd name="connsiteX13" fmla="*/ 120562 w 830681"/>
                <a:gd name="connsiteY13" fmla="*/ 674827 h 1220257"/>
                <a:gd name="connsiteX14" fmla="*/ 137423 w 830681"/>
                <a:gd name="connsiteY14" fmla="*/ 672082 h 1220257"/>
                <a:gd name="connsiteX15" fmla="*/ 339754 w 830681"/>
                <a:gd name="connsiteY15" fmla="*/ 217623 h 1220257"/>
                <a:gd name="connsiteX16" fmla="*/ 360536 w 830681"/>
                <a:gd name="connsiteY16" fmla="*/ 12547 h 1220257"/>
                <a:gd name="connsiteX17" fmla="*/ 359654 w 830681"/>
                <a:gd name="connsiteY17" fmla="*/ 5244 h 1220257"/>
                <a:gd name="connsiteX18" fmla="*/ 365335 w 830681"/>
                <a:gd name="connsiteY18" fmla="*/ 1828 h 1220257"/>
                <a:gd name="connsiteX19" fmla="*/ 365242 w 830681"/>
                <a:gd name="connsiteY19" fmla="*/ 1569 h 1220257"/>
                <a:gd name="connsiteX20" fmla="*/ 365768 w 830681"/>
                <a:gd name="connsiteY20" fmla="*/ 1567 h 1220257"/>
                <a:gd name="connsiteX21" fmla="*/ 366418 w 830681"/>
                <a:gd name="connsiteY21" fmla="*/ 1176 h 1220257"/>
                <a:gd name="connsiteX22" fmla="*/ 366557 w 830681"/>
                <a:gd name="connsiteY22" fmla="*/ 1565 h 1220257"/>
                <a:gd name="connsiteX23" fmla="*/ 809114 w 830681"/>
                <a:gd name="connsiteY23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9114 w 830681"/>
                <a:gd name="connsiteY0" fmla="*/ 0 h 1220257"/>
                <a:gd name="connsiteX1" fmla="*/ 823230 w 830681"/>
                <a:gd name="connsiteY1" fmla="*/ 13332 h 1220257"/>
                <a:gd name="connsiteX2" fmla="*/ 801664 w 830681"/>
                <a:gd name="connsiteY2" fmla="*/ 262324 h 1220257"/>
                <a:gd name="connsiteX3" fmla="*/ 611097 w 830681"/>
                <a:gd name="connsiteY3" fmla="*/ 790892 h 1220257"/>
                <a:gd name="connsiteX4" fmla="*/ 502482 w 830681"/>
                <a:gd name="connsiteY4" fmla="*/ 955973 h 1220257"/>
                <a:gd name="connsiteX5" fmla="*/ 506795 w 830681"/>
                <a:gd name="connsiteY5" fmla="*/ 971657 h 1220257"/>
                <a:gd name="connsiteX6" fmla="*/ 830681 w 830681"/>
                <a:gd name="connsiteY6" fmla="*/ 1220257 h 1220257"/>
                <a:gd name="connsiteX7" fmla="*/ 60961 w 830681"/>
                <a:gd name="connsiteY7" fmla="*/ 1039885 h 1220257"/>
                <a:gd name="connsiteX8" fmla="*/ 49590 w 830681"/>
                <a:gd name="connsiteY8" fmla="*/ 1024592 h 1220257"/>
                <a:gd name="connsiteX9" fmla="*/ 3713 w 830681"/>
                <a:gd name="connsiteY9" fmla="*/ 590130 h 1220257"/>
                <a:gd name="connsiteX10" fmla="*/ 4105 w 830681"/>
                <a:gd name="connsiteY10" fmla="*/ 586994 h 1220257"/>
                <a:gd name="connsiteX11" fmla="*/ 17437 w 830681"/>
                <a:gd name="connsiteY11" fmla="*/ 595228 h 1220257"/>
                <a:gd name="connsiteX12" fmla="*/ 120562 w 830681"/>
                <a:gd name="connsiteY12" fmla="*/ 674827 h 1220257"/>
                <a:gd name="connsiteX13" fmla="*/ 137423 w 830681"/>
                <a:gd name="connsiteY13" fmla="*/ 672082 h 1220257"/>
                <a:gd name="connsiteX14" fmla="*/ 339754 w 830681"/>
                <a:gd name="connsiteY14" fmla="*/ 217623 h 1220257"/>
                <a:gd name="connsiteX15" fmla="*/ 360536 w 830681"/>
                <a:gd name="connsiteY15" fmla="*/ 12547 h 1220257"/>
                <a:gd name="connsiteX16" fmla="*/ 359654 w 830681"/>
                <a:gd name="connsiteY16" fmla="*/ 5244 h 1220257"/>
                <a:gd name="connsiteX17" fmla="*/ 365335 w 830681"/>
                <a:gd name="connsiteY17" fmla="*/ 1828 h 1220257"/>
                <a:gd name="connsiteX18" fmla="*/ 365242 w 830681"/>
                <a:gd name="connsiteY18" fmla="*/ 1569 h 1220257"/>
                <a:gd name="connsiteX19" fmla="*/ 365768 w 830681"/>
                <a:gd name="connsiteY19" fmla="*/ 1567 h 1220257"/>
                <a:gd name="connsiteX20" fmla="*/ 366418 w 830681"/>
                <a:gd name="connsiteY20" fmla="*/ 1176 h 1220257"/>
                <a:gd name="connsiteX21" fmla="*/ 366557 w 830681"/>
                <a:gd name="connsiteY21" fmla="*/ 1565 h 1220257"/>
                <a:gd name="connsiteX22" fmla="*/ 809114 w 830681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  <a:gd name="connsiteX0" fmla="*/ 805401 w 826968"/>
                <a:gd name="connsiteY0" fmla="*/ 0 h 1220257"/>
                <a:gd name="connsiteX1" fmla="*/ 819517 w 826968"/>
                <a:gd name="connsiteY1" fmla="*/ 13332 h 1220257"/>
                <a:gd name="connsiteX2" fmla="*/ 797951 w 826968"/>
                <a:gd name="connsiteY2" fmla="*/ 262324 h 1220257"/>
                <a:gd name="connsiteX3" fmla="*/ 607384 w 826968"/>
                <a:gd name="connsiteY3" fmla="*/ 790892 h 1220257"/>
                <a:gd name="connsiteX4" fmla="*/ 498769 w 826968"/>
                <a:gd name="connsiteY4" fmla="*/ 955973 h 1220257"/>
                <a:gd name="connsiteX5" fmla="*/ 503082 w 826968"/>
                <a:gd name="connsiteY5" fmla="*/ 971657 h 1220257"/>
                <a:gd name="connsiteX6" fmla="*/ 826968 w 826968"/>
                <a:gd name="connsiteY6" fmla="*/ 1220257 h 1220257"/>
                <a:gd name="connsiteX7" fmla="*/ 57248 w 826968"/>
                <a:gd name="connsiteY7" fmla="*/ 1039885 h 1220257"/>
                <a:gd name="connsiteX8" fmla="*/ 45877 w 826968"/>
                <a:gd name="connsiteY8" fmla="*/ 1024592 h 1220257"/>
                <a:gd name="connsiteX9" fmla="*/ 0 w 826968"/>
                <a:gd name="connsiteY9" fmla="*/ 590130 h 1220257"/>
                <a:gd name="connsiteX10" fmla="*/ 392 w 826968"/>
                <a:gd name="connsiteY10" fmla="*/ 586994 h 1220257"/>
                <a:gd name="connsiteX11" fmla="*/ 13724 w 826968"/>
                <a:gd name="connsiteY11" fmla="*/ 595228 h 1220257"/>
                <a:gd name="connsiteX12" fmla="*/ 116849 w 826968"/>
                <a:gd name="connsiteY12" fmla="*/ 674827 h 1220257"/>
                <a:gd name="connsiteX13" fmla="*/ 133710 w 826968"/>
                <a:gd name="connsiteY13" fmla="*/ 672082 h 1220257"/>
                <a:gd name="connsiteX14" fmla="*/ 336041 w 826968"/>
                <a:gd name="connsiteY14" fmla="*/ 217623 h 1220257"/>
                <a:gd name="connsiteX15" fmla="*/ 356823 w 826968"/>
                <a:gd name="connsiteY15" fmla="*/ 12547 h 1220257"/>
                <a:gd name="connsiteX16" fmla="*/ 355941 w 826968"/>
                <a:gd name="connsiteY16" fmla="*/ 5244 h 1220257"/>
                <a:gd name="connsiteX17" fmla="*/ 361622 w 826968"/>
                <a:gd name="connsiteY17" fmla="*/ 1828 h 1220257"/>
                <a:gd name="connsiteX18" fmla="*/ 361529 w 826968"/>
                <a:gd name="connsiteY18" fmla="*/ 1569 h 1220257"/>
                <a:gd name="connsiteX19" fmla="*/ 362055 w 826968"/>
                <a:gd name="connsiteY19" fmla="*/ 1567 h 1220257"/>
                <a:gd name="connsiteX20" fmla="*/ 362705 w 826968"/>
                <a:gd name="connsiteY20" fmla="*/ 1176 h 1220257"/>
                <a:gd name="connsiteX21" fmla="*/ 362844 w 826968"/>
                <a:gd name="connsiteY21" fmla="*/ 1565 h 1220257"/>
                <a:gd name="connsiteX22" fmla="*/ 805401 w 826968"/>
                <a:gd name="connsiteY22" fmla="*/ 0 h 122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6968" h="1220257">
                  <a:moveTo>
                    <a:pt x="805401" y="0"/>
                  </a:moveTo>
                  <a:cubicBezTo>
                    <a:pt x="815988" y="0"/>
                    <a:pt x="819517" y="1961"/>
                    <a:pt x="819517" y="13332"/>
                  </a:cubicBezTo>
                  <a:cubicBezTo>
                    <a:pt x="819125" y="96852"/>
                    <a:pt x="811675" y="179980"/>
                    <a:pt x="797951" y="262324"/>
                  </a:cubicBezTo>
                  <a:cubicBezTo>
                    <a:pt x="763814" y="497828"/>
                    <a:pt x="663335" y="680154"/>
                    <a:pt x="607384" y="790892"/>
                  </a:cubicBezTo>
                  <a:cubicBezTo>
                    <a:pt x="573270" y="847357"/>
                    <a:pt x="539156" y="903821"/>
                    <a:pt x="498769" y="955973"/>
                  </a:cubicBezTo>
                  <a:cubicBezTo>
                    <a:pt x="491711" y="964991"/>
                    <a:pt x="497592" y="967343"/>
                    <a:pt x="503082" y="971657"/>
                  </a:cubicBezTo>
                  <a:lnTo>
                    <a:pt x="826968" y="1220257"/>
                  </a:lnTo>
                  <a:cubicBezTo>
                    <a:pt x="676000" y="1192793"/>
                    <a:pt x="204593" y="1088220"/>
                    <a:pt x="57248" y="1039885"/>
                  </a:cubicBezTo>
                  <a:cubicBezTo>
                    <a:pt x="42256" y="1034967"/>
                    <a:pt x="45877" y="1039306"/>
                    <a:pt x="45877" y="1024592"/>
                  </a:cubicBezTo>
                  <a:cubicBezTo>
                    <a:pt x="40387" y="878726"/>
                    <a:pt x="26271" y="733644"/>
                    <a:pt x="0" y="590130"/>
                  </a:cubicBezTo>
                  <a:cubicBezTo>
                    <a:pt x="0" y="589347"/>
                    <a:pt x="0" y="588170"/>
                    <a:pt x="392" y="586994"/>
                  </a:cubicBezTo>
                  <a:cubicBezTo>
                    <a:pt x="6274" y="587386"/>
                    <a:pt x="9802" y="592091"/>
                    <a:pt x="13724" y="595228"/>
                  </a:cubicBezTo>
                  <a:cubicBezTo>
                    <a:pt x="48230" y="621500"/>
                    <a:pt x="82736" y="647771"/>
                    <a:pt x="116849" y="674827"/>
                  </a:cubicBezTo>
                  <a:cubicBezTo>
                    <a:pt x="124692" y="681101"/>
                    <a:pt x="128221" y="679533"/>
                    <a:pt x="133710" y="672082"/>
                  </a:cubicBezTo>
                  <a:cubicBezTo>
                    <a:pt x="235268" y="535627"/>
                    <a:pt x="303104" y="384271"/>
                    <a:pt x="336041" y="217623"/>
                  </a:cubicBezTo>
                  <a:cubicBezTo>
                    <a:pt x="349373" y="150179"/>
                    <a:pt x="356431" y="81560"/>
                    <a:pt x="356823" y="12547"/>
                  </a:cubicBezTo>
                  <a:cubicBezTo>
                    <a:pt x="356823" y="10587"/>
                    <a:pt x="355745" y="7646"/>
                    <a:pt x="355941" y="5244"/>
                  </a:cubicBezTo>
                  <a:lnTo>
                    <a:pt x="361622" y="1828"/>
                  </a:lnTo>
                  <a:cubicBezTo>
                    <a:pt x="361591" y="1742"/>
                    <a:pt x="361560" y="1655"/>
                    <a:pt x="361529" y="1569"/>
                  </a:cubicBezTo>
                  <a:lnTo>
                    <a:pt x="362055" y="1567"/>
                  </a:lnTo>
                  <a:lnTo>
                    <a:pt x="362705" y="1176"/>
                  </a:lnTo>
                  <a:cubicBezTo>
                    <a:pt x="362751" y="1306"/>
                    <a:pt x="362798" y="1435"/>
                    <a:pt x="362844" y="1565"/>
                  </a:cubicBezTo>
                  <a:lnTo>
                    <a:pt x="805401" y="0"/>
                  </a:lnTo>
                  <a:close/>
                </a:path>
              </a:pathLst>
            </a:custGeom>
            <a:solidFill>
              <a:schemeClr val="accent1"/>
            </a:solidFill>
            <a:ln w="722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0" name="Chord 14">
            <a:extLst>
              <a:ext uri="{FF2B5EF4-FFF2-40B4-BE49-F238E27FC236}">
                <a16:creationId xmlns:a16="http://schemas.microsoft.com/office/drawing/2014/main" id="{2B826C75-CFD9-44C3-923D-D1E455DD73E0}"/>
              </a:ext>
            </a:extLst>
          </p:cNvPr>
          <p:cNvSpPr/>
          <p:nvPr/>
        </p:nvSpPr>
        <p:spPr>
          <a:xfrm>
            <a:off x="5252535" y="3295473"/>
            <a:ext cx="795650" cy="1004046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1" name="Group 41">
            <a:extLst>
              <a:ext uri="{FF2B5EF4-FFF2-40B4-BE49-F238E27FC236}">
                <a16:creationId xmlns:a16="http://schemas.microsoft.com/office/drawing/2014/main" id="{F264EC3A-A5E0-45A5-B3E0-0FEF982679B9}"/>
              </a:ext>
            </a:extLst>
          </p:cNvPr>
          <p:cNvGrpSpPr/>
          <p:nvPr/>
        </p:nvGrpSpPr>
        <p:grpSpPr>
          <a:xfrm>
            <a:off x="8628570" y="1852525"/>
            <a:ext cx="2909979" cy="738664"/>
            <a:chOff x="3017859" y="4283314"/>
            <a:chExt cx="2579765" cy="73866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AF6F14-8F4F-4C5C-80EA-0F815F6EC575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D9B217-AF18-4432-BE5F-6B0C3037294D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44">
            <a:extLst>
              <a:ext uri="{FF2B5EF4-FFF2-40B4-BE49-F238E27FC236}">
                <a16:creationId xmlns:a16="http://schemas.microsoft.com/office/drawing/2014/main" id="{47474403-C942-42EF-B85F-DB13C173BA5A}"/>
              </a:ext>
            </a:extLst>
          </p:cNvPr>
          <p:cNvGrpSpPr/>
          <p:nvPr/>
        </p:nvGrpSpPr>
        <p:grpSpPr>
          <a:xfrm>
            <a:off x="8628570" y="2684927"/>
            <a:ext cx="2909979" cy="738664"/>
            <a:chOff x="3017859" y="4283314"/>
            <a:chExt cx="2579765" cy="73866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CE84BCB-E0D5-4689-917F-DD4541DD8F08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49B20FF-F2F0-4D3D-B84D-2C313D56DE65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47">
            <a:extLst>
              <a:ext uri="{FF2B5EF4-FFF2-40B4-BE49-F238E27FC236}">
                <a16:creationId xmlns:a16="http://schemas.microsoft.com/office/drawing/2014/main" id="{904BE952-AF7B-439F-8CB7-E16BA956220E}"/>
              </a:ext>
            </a:extLst>
          </p:cNvPr>
          <p:cNvGrpSpPr/>
          <p:nvPr/>
        </p:nvGrpSpPr>
        <p:grpSpPr>
          <a:xfrm>
            <a:off x="8628570" y="3517329"/>
            <a:ext cx="2909979" cy="738664"/>
            <a:chOff x="3017859" y="4283314"/>
            <a:chExt cx="2579765" cy="73866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29A5256-B7A1-4625-8233-0985BB20BE72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FA0E21-3B03-48DC-BD96-A622497F4CAA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50">
            <a:extLst>
              <a:ext uri="{FF2B5EF4-FFF2-40B4-BE49-F238E27FC236}">
                <a16:creationId xmlns:a16="http://schemas.microsoft.com/office/drawing/2014/main" id="{A35F0C76-01B6-4536-87D2-28C18C9B08F1}"/>
              </a:ext>
            </a:extLst>
          </p:cNvPr>
          <p:cNvGrpSpPr/>
          <p:nvPr/>
        </p:nvGrpSpPr>
        <p:grpSpPr>
          <a:xfrm>
            <a:off x="8628570" y="4349730"/>
            <a:ext cx="2909979" cy="738664"/>
            <a:chOff x="3017859" y="4283314"/>
            <a:chExt cx="2579765" cy="73866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6986313-1C4A-4148-BC20-4D333386DBD6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B768EF6-8358-49B1-8A12-6D428D0AA3D5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53">
            <a:extLst>
              <a:ext uri="{FF2B5EF4-FFF2-40B4-BE49-F238E27FC236}">
                <a16:creationId xmlns:a16="http://schemas.microsoft.com/office/drawing/2014/main" id="{92BCD61C-A1F1-4856-8762-A342A8730514}"/>
              </a:ext>
            </a:extLst>
          </p:cNvPr>
          <p:cNvGrpSpPr/>
          <p:nvPr/>
        </p:nvGrpSpPr>
        <p:grpSpPr>
          <a:xfrm>
            <a:off x="8628570" y="5182130"/>
            <a:ext cx="2909979" cy="738664"/>
            <a:chOff x="3017859" y="4283314"/>
            <a:chExt cx="2579765" cy="73866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90B046F-3447-4E6D-A0AC-C7A41D5D968C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75C37CC-E453-4098-9ECE-8F4C2AD80AAA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Oval 21">
            <a:extLst>
              <a:ext uri="{FF2B5EF4-FFF2-40B4-BE49-F238E27FC236}">
                <a16:creationId xmlns:a16="http://schemas.microsoft.com/office/drawing/2014/main" id="{0E7140BF-D2DF-4428-A24F-45E8ED3EC845}"/>
              </a:ext>
            </a:extLst>
          </p:cNvPr>
          <p:cNvSpPr/>
          <p:nvPr/>
        </p:nvSpPr>
        <p:spPr>
          <a:xfrm rot="20700000">
            <a:off x="8112146" y="2872803"/>
            <a:ext cx="412888" cy="38122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7" name="Trapezoid 3">
            <a:extLst>
              <a:ext uri="{FF2B5EF4-FFF2-40B4-BE49-F238E27FC236}">
                <a16:creationId xmlns:a16="http://schemas.microsoft.com/office/drawing/2014/main" id="{77E93D77-99D8-457B-B810-7C0002A0A0CF}"/>
              </a:ext>
            </a:extLst>
          </p:cNvPr>
          <p:cNvSpPr/>
          <p:nvPr/>
        </p:nvSpPr>
        <p:spPr>
          <a:xfrm>
            <a:off x="8171082" y="5450091"/>
            <a:ext cx="300285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Down Arrow 1">
            <a:extLst>
              <a:ext uri="{FF2B5EF4-FFF2-40B4-BE49-F238E27FC236}">
                <a16:creationId xmlns:a16="http://schemas.microsoft.com/office/drawing/2014/main" id="{3A6FDE0E-8E3B-4632-B64E-E6F5674CBC5B}"/>
              </a:ext>
            </a:extLst>
          </p:cNvPr>
          <p:cNvSpPr/>
          <p:nvPr/>
        </p:nvSpPr>
        <p:spPr>
          <a:xfrm rot="10800000" flipH="1">
            <a:off x="8148184" y="4566330"/>
            <a:ext cx="343759" cy="40668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C7D4729F-357A-44C6-BF08-8B133E5C3260}"/>
              </a:ext>
            </a:extLst>
          </p:cNvPr>
          <p:cNvSpPr/>
          <p:nvPr/>
        </p:nvSpPr>
        <p:spPr>
          <a:xfrm rot="14270044">
            <a:off x="8140659" y="3735342"/>
            <a:ext cx="361027" cy="35698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9FCEE4-DB03-4E64-BF75-50D007EF22A8}"/>
              </a:ext>
            </a:extLst>
          </p:cNvPr>
          <p:cNvSpPr txBox="1"/>
          <p:nvPr/>
        </p:nvSpPr>
        <p:spPr>
          <a:xfrm>
            <a:off x="726707" y="1850763"/>
            <a:ext cx="3395797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867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D7D081-95AE-4242-A7DC-BACE6BD580BB}"/>
              </a:ext>
            </a:extLst>
          </p:cNvPr>
          <p:cNvSpPr txBox="1"/>
          <p:nvPr/>
        </p:nvSpPr>
        <p:spPr>
          <a:xfrm>
            <a:off x="653451" y="4619034"/>
            <a:ext cx="297485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dirty="0">
                <a:solidFill>
                  <a:schemeClr val="accent4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1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1089D9-5D6A-4744-90F3-47248A65FBBB}"/>
              </a:ext>
            </a:extLst>
          </p:cNvPr>
          <p:cNvSpPr txBox="1"/>
          <p:nvPr/>
        </p:nvSpPr>
        <p:spPr>
          <a:xfrm>
            <a:off x="726708" y="3334067"/>
            <a:ext cx="297485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33" name="Frame 1">
            <a:extLst>
              <a:ext uri="{FF2B5EF4-FFF2-40B4-BE49-F238E27FC236}">
                <a16:creationId xmlns:a16="http://schemas.microsoft.com/office/drawing/2014/main" id="{769200D0-D928-4175-9DF3-0B1355D186E9}"/>
              </a:ext>
            </a:extLst>
          </p:cNvPr>
          <p:cNvSpPr/>
          <p:nvPr/>
        </p:nvSpPr>
        <p:spPr>
          <a:xfrm>
            <a:off x="8134510" y="2072972"/>
            <a:ext cx="368160" cy="387853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139CEC-9313-4831-A4FF-5FB22B04023F}"/>
              </a:ext>
            </a:extLst>
          </p:cNvPr>
          <p:cNvSpPr txBox="1"/>
          <p:nvPr/>
        </p:nvSpPr>
        <p:spPr>
          <a:xfrm>
            <a:off x="573593" y="5148203"/>
            <a:ext cx="2985331" cy="1200329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ea typeface="FZShuTi" pitchFamily="2" charset="-12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088F727B-2ADD-4413-8320-BEFFBD51906D}"/>
              </a:ext>
            </a:extLst>
          </p:cNvPr>
          <p:cNvGrpSpPr/>
          <p:nvPr/>
        </p:nvGrpSpPr>
        <p:grpSpPr>
          <a:xfrm>
            <a:off x="511652" y="1574748"/>
            <a:ext cx="5157628" cy="4810911"/>
            <a:chOff x="415858" y="1833829"/>
            <a:chExt cx="4674480" cy="4360242"/>
          </a:xfrm>
        </p:grpSpPr>
        <p:grpSp>
          <p:nvGrpSpPr>
            <p:cNvPr id="3" name="Group 11">
              <a:extLst>
                <a:ext uri="{FF2B5EF4-FFF2-40B4-BE49-F238E27FC236}">
                  <a16:creationId xmlns:a16="http://schemas.microsoft.com/office/drawing/2014/main" id="{61D43F98-F6CD-4F18-B7F7-5AAC410D1824}"/>
                </a:ext>
              </a:extLst>
            </p:cNvPr>
            <p:cNvGrpSpPr/>
            <p:nvPr/>
          </p:nvGrpSpPr>
          <p:grpSpPr>
            <a:xfrm flipH="1">
              <a:off x="415858" y="2446525"/>
              <a:ext cx="3063678" cy="3747546"/>
              <a:chOff x="6446339" y="1280897"/>
              <a:chExt cx="4320717" cy="5285178"/>
            </a:xfrm>
          </p:grpSpPr>
          <p:sp>
            <p:nvSpPr>
              <p:cNvPr id="4" name="Freeform: Shape 12">
                <a:extLst>
                  <a:ext uri="{FF2B5EF4-FFF2-40B4-BE49-F238E27FC236}">
                    <a16:creationId xmlns:a16="http://schemas.microsoft.com/office/drawing/2014/main" id="{C5A541A1-02B3-4F40-818B-E510235DCB5B}"/>
                  </a:ext>
                </a:extLst>
              </p:cNvPr>
              <p:cNvSpPr/>
              <p:nvPr/>
            </p:nvSpPr>
            <p:spPr>
              <a:xfrm>
                <a:off x="7360122" y="5629227"/>
                <a:ext cx="2033648" cy="936848"/>
              </a:xfrm>
              <a:custGeom>
                <a:avLst/>
                <a:gdLst>
                  <a:gd name="connsiteX0" fmla="*/ 448273 w 847725"/>
                  <a:gd name="connsiteY0" fmla="*/ 7144 h 390525"/>
                  <a:gd name="connsiteX1" fmla="*/ 464466 w 847725"/>
                  <a:gd name="connsiteY1" fmla="*/ 184309 h 390525"/>
                  <a:gd name="connsiteX2" fmla="*/ 452083 w 847725"/>
                  <a:gd name="connsiteY2" fmla="*/ 224314 h 390525"/>
                  <a:gd name="connsiteX3" fmla="*/ 352071 w 847725"/>
                  <a:gd name="connsiteY3" fmla="*/ 269081 h 390525"/>
                  <a:gd name="connsiteX4" fmla="*/ 30126 w 847725"/>
                  <a:gd name="connsiteY4" fmla="*/ 283369 h 390525"/>
                  <a:gd name="connsiteX5" fmla="*/ 7266 w 847725"/>
                  <a:gd name="connsiteY5" fmla="*/ 285274 h 390525"/>
                  <a:gd name="connsiteX6" fmla="*/ 12981 w 847725"/>
                  <a:gd name="connsiteY6" fmla="*/ 292894 h 390525"/>
                  <a:gd name="connsiteX7" fmla="*/ 439701 w 847725"/>
                  <a:gd name="connsiteY7" fmla="*/ 384334 h 390525"/>
                  <a:gd name="connsiteX8" fmla="*/ 455893 w 847725"/>
                  <a:gd name="connsiteY8" fmla="*/ 385286 h 390525"/>
                  <a:gd name="connsiteX9" fmla="*/ 829273 w 847725"/>
                  <a:gd name="connsiteY9" fmla="*/ 321469 h 390525"/>
                  <a:gd name="connsiteX10" fmla="*/ 797841 w 847725"/>
                  <a:gd name="connsiteY10" fmla="*/ 52864 h 390525"/>
                  <a:gd name="connsiteX11" fmla="*/ 448273 w 847725"/>
                  <a:gd name="connsiteY11" fmla="*/ 714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7725" h="390525">
                    <a:moveTo>
                      <a:pt x="448273" y="7144"/>
                    </a:moveTo>
                    <a:cubicBezTo>
                      <a:pt x="460656" y="89059"/>
                      <a:pt x="469228" y="136684"/>
                      <a:pt x="464466" y="184309"/>
                    </a:cubicBezTo>
                    <a:cubicBezTo>
                      <a:pt x="463513" y="196691"/>
                      <a:pt x="460656" y="208121"/>
                      <a:pt x="452083" y="224314"/>
                    </a:cubicBezTo>
                    <a:cubicBezTo>
                      <a:pt x="433033" y="261461"/>
                      <a:pt x="379693" y="268129"/>
                      <a:pt x="352071" y="269081"/>
                    </a:cubicBezTo>
                    <a:cubicBezTo>
                      <a:pt x="256821" y="270986"/>
                      <a:pt x="63463" y="282416"/>
                      <a:pt x="30126" y="283369"/>
                    </a:cubicBezTo>
                    <a:cubicBezTo>
                      <a:pt x="26316" y="283369"/>
                      <a:pt x="5361" y="283369"/>
                      <a:pt x="7266" y="285274"/>
                    </a:cubicBezTo>
                    <a:cubicBezTo>
                      <a:pt x="8218" y="286226"/>
                      <a:pt x="12981" y="292894"/>
                      <a:pt x="12981" y="292894"/>
                    </a:cubicBezTo>
                    <a:cubicBezTo>
                      <a:pt x="24411" y="308134"/>
                      <a:pt x="381598" y="373856"/>
                      <a:pt x="439701" y="384334"/>
                    </a:cubicBezTo>
                    <a:cubicBezTo>
                      <a:pt x="445416" y="385286"/>
                      <a:pt x="450178" y="385286"/>
                      <a:pt x="455893" y="385286"/>
                    </a:cubicBezTo>
                    <a:cubicBezTo>
                      <a:pt x="508281" y="381476"/>
                      <a:pt x="794983" y="355759"/>
                      <a:pt x="829273" y="321469"/>
                    </a:cubicBezTo>
                    <a:cubicBezTo>
                      <a:pt x="870231" y="279559"/>
                      <a:pt x="827368" y="142399"/>
                      <a:pt x="797841" y="52864"/>
                    </a:cubicBezTo>
                    <a:cubicBezTo>
                      <a:pt x="810223" y="42386"/>
                      <a:pt x="634963" y="21431"/>
                      <a:pt x="448273" y="7144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" name="Freeform: Shape 13">
                <a:extLst>
                  <a:ext uri="{FF2B5EF4-FFF2-40B4-BE49-F238E27FC236}">
                    <a16:creationId xmlns:a16="http://schemas.microsoft.com/office/drawing/2014/main" id="{A58403B8-F8E4-4D59-9C6A-8D995BACA37A}"/>
                  </a:ext>
                </a:extLst>
              </p:cNvPr>
              <p:cNvSpPr/>
              <p:nvPr/>
            </p:nvSpPr>
            <p:spPr>
              <a:xfrm>
                <a:off x="7358820" y="5629227"/>
                <a:ext cx="1987948" cy="913998"/>
              </a:xfrm>
              <a:custGeom>
                <a:avLst/>
                <a:gdLst>
                  <a:gd name="connsiteX0" fmla="*/ 436434 w 828675"/>
                  <a:gd name="connsiteY0" fmla="*/ 7144 h 381000"/>
                  <a:gd name="connsiteX1" fmla="*/ 452626 w 828675"/>
                  <a:gd name="connsiteY1" fmla="*/ 178594 h 381000"/>
                  <a:gd name="connsiteX2" fmla="*/ 440244 w 828675"/>
                  <a:gd name="connsiteY2" fmla="*/ 217646 h 381000"/>
                  <a:gd name="connsiteX3" fmla="*/ 342136 w 828675"/>
                  <a:gd name="connsiteY3" fmla="*/ 260509 h 381000"/>
                  <a:gd name="connsiteX4" fmla="*/ 11619 w 828675"/>
                  <a:gd name="connsiteY4" fmla="*/ 281464 h 381000"/>
                  <a:gd name="connsiteX5" fmla="*/ 428814 w 828675"/>
                  <a:gd name="connsiteY5" fmla="*/ 372904 h 381000"/>
                  <a:gd name="connsiteX6" fmla="*/ 444054 w 828675"/>
                  <a:gd name="connsiteY6" fmla="*/ 373856 h 381000"/>
                  <a:gd name="connsiteX7" fmla="*/ 813624 w 828675"/>
                  <a:gd name="connsiteY7" fmla="*/ 311944 h 381000"/>
                  <a:gd name="connsiteX8" fmla="*/ 782191 w 828675"/>
                  <a:gd name="connsiteY8" fmla="*/ 52864 h 381000"/>
                  <a:gd name="connsiteX9" fmla="*/ 436434 w 828675"/>
                  <a:gd name="connsiteY9" fmla="*/ 7144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5" h="381000">
                    <a:moveTo>
                      <a:pt x="436434" y="7144"/>
                    </a:moveTo>
                    <a:cubicBezTo>
                      <a:pt x="448816" y="86201"/>
                      <a:pt x="457389" y="131921"/>
                      <a:pt x="452626" y="178594"/>
                    </a:cubicBezTo>
                    <a:cubicBezTo>
                      <a:pt x="451674" y="190976"/>
                      <a:pt x="448816" y="201454"/>
                      <a:pt x="440244" y="217646"/>
                    </a:cubicBezTo>
                    <a:cubicBezTo>
                      <a:pt x="421194" y="252889"/>
                      <a:pt x="367854" y="260509"/>
                      <a:pt x="342136" y="260509"/>
                    </a:cubicBezTo>
                    <a:cubicBezTo>
                      <a:pt x="269746" y="262414"/>
                      <a:pt x="43051" y="274796"/>
                      <a:pt x="11619" y="281464"/>
                    </a:cubicBezTo>
                    <a:cubicBezTo>
                      <a:pt x="-39816" y="292894"/>
                      <a:pt x="367854" y="362426"/>
                      <a:pt x="428814" y="372904"/>
                    </a:cubicBezTo>
                    <a:cubicBezTo>
                      <a:pt x="433576" y="373856"/>
                      <a:pt x="439291" y="373856"/>
                      <a:pt x="444054" y="373856"/>
                    </a:cubicBezTo>
                    <a:cubicBezTo>
                      <a:pt x="494536" y="370046"/>
                      <a:pt x="779334" y="346234"/>
                      <a:pt x="813624" y="311944"/>
                    </a:cubicBezTo>
                    <a:cubicBezTo>
                      <a:pt x="853629" y="271939"/>
                      <a:pt x="811719" y="139541"/>
                      <a:pt x="782191" y="52864"/>
                    </a:cubicBezTo>
                    <a:cubicBezTo>
                      <a:pt x="793621" y="41434"/>
                      <a:pt x="620266" y="20479"/>
                      <a:pt x="436434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: Shape 14">
                <a:extLst>
                  <a:ext uri="{FF2B5EF4-FFF2-40B4-BE49-F238E27FC236}">
                    <a16:creationId xmlns:a16="http://schemas.microsoft.com/office/drawing/2014/main" id="{95F03FD5-6AB3-4013-AFBF-A09F3956C35F}"/>
                  </a:ext>
                </a:extLst>
              </p:cNvPr>
              <p:cNvSpPr/>
              <p:nvPr/>
            </p:nvSpPr>
            <p:spPr>
              <a:xfrm>
                <a:off x="6448412" y="1280897"/>
                <a:ext cx="4318644" cy="4592842"/>
              </a:xfrm>
              <a:custGeom>
                <a:avLst/>
                <a:gdLst>
                  <a:gd name="connsiteX0" fmla="*/ 1610322 w 1800225"/>
                  <a:gd name="connsiteY0" fmla="*/ 1912136 h 1914525"/>
                  <a:gd name="connsiteX1" fmla="*/ 53937 w 1800225"/>
                  <a:gd name="connsiteY1" fmla="*/ 1736876 h 1914525"/>
                  <a:gd name="connsiteX2" fmla="*/ 7264 w 1800225"/>
                  <a:gd name="connsiteY2" fmla="*/ 1681631 h 1914525"/>
                  <a:gd name="connsiteX3" fmla="*/ 66319 w 1800225"/>
                  <a:gd name="connsiteY3" fmla="*/ 529106 h 1914525"/>
                  <a:gd name="connsiteX4" fmla="*/ 107277 w 1800225"/>
                  <a:gd name="connsiteY4" fmla="*/ 432903 h 1914525"/>
                  <a:gd name="connsiteX5" fmla="*/ 1729384 w 1800225"/>
                  <a:gd name="connsiteY5" fmla="*/ 9041 h 1914525"/>
                  <a:gd name="connsiteX6" fmla="*/ 1797012 w 1800225"/>
                  <a:gd name="connsiteY6" fmla="*/ 63333 h 1914525"/>
                  <a:gd name="connsiteX7" fmla="*/ 1691284 w 1800225"/>
                  <a:gd name="connsiteY7" fmla="*/ 1844508 h 1914525"/>
                  <a:gd name="connsiteX8" fmla="*/ 1610322 w 1800225"/>
                  <a:gd name="connsiteY8" fmla="*/ 1912136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0225" h="1914525">
                    <a:moveTo>
                      <a:pt x="1610322" y="1912136"/>
                    </a:moveTo>
                    <a:lnTo>
                      <a:pt x="53937" y="1736876"/>
                    </a:lnTo>
                    <a:cubicBezTo>
                      <a:pt x="26314" y="1734018"/>
                      <a:pt x="5359" y="1709253"/>
                      <a:pt x="7264" y="1681631"/>
                    </a:cubicBezTo>
                    <a:lnTo>
                      <a:pt x="66319" y="529106"/>
                    </a:lnTo>
                    <a:cubicBezTo>
                      <a:pt x="68224" y="458621"/>
                      <a:pt x="84417" y="438618"/>
                      <a:pt x="107277" y="432903"/>
                    </a:cubicBezTo>
                    <a:lnTo>
                      <a:pt x="1729384" y="9041"/>
                    </a:lnTo>
                    <a:cubicBezTo>
                      <a:pt x="1764627" y="-484"/>
                      <a:pt x="1798917" y="27138"/>
                      <a:pt x="1797012" y="63333"/>
                    </a:cubicBezTo>
                    <a:lnTo>
                      <a:pt x="1691284" y="1844508"/>
                    </a:lnTo>
                    <a:cubicBezTo>
                      <a:pt x="1687474" y="1885466"/>
                      <a:pt x="1651279" y="1915946"/>
                      <a:pt x="1610322" y="1912136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15">
                <a:extLst>
                  <a:ext uri="{FF2B5EF4-FFF2-40B4-BE49-F238E27FC236}">
                    <a16:creationId xmlns:a16="http://schemas.microsoft.com/office/drawing/2014/main" id="{1B450368-A462-434B-896C-C4C40660DE39}"/>
                  </a:ext>
                </a:extLst>
              </p:cNvPr>
              <p:cNvSpPr/>
              <p:nvPr/>
            </p:nvSpPr>
            <p:spPr>
              <a:xfrm>
                <a:off x="6464696" y="1280897"/>
                <a:ext cx="4250094" cy="3998744"/>
              </a:xfrm>
              <a:custGeom>
                <a:avLst/>
                <a:gdLst>
                  <a:gd name="connsiteX0" fmla="*/ 1678781 w 1771650"/>
                  <a:gd name="connsiteY0" fmla="*/ 1664486 h 1666875"/>
                  <a:gd name="connsiteX1" fmla="*/ 7144 w 1771650"/>
                  <a:gd name="connsiteY1" fmla="*/ 1552091 h 1666875"/>
                  <a:gd name="connsiteX2" fmla="*/ 58579 w 1771650"/>
                  <a:gd name="connsiteY2" fmla="*/ 482433 h 1666875"/>
                  <a:gd name="connsiteX3" fmla="*/ 98584 w 1771650"/>
                  <a:gd name="connsiteY3" fmla="*/ 432903 h 1666875"/>
                  <a:gd name="connsiteX4" fmla="*/ 1705451 w 1771650"/>
                  <a:gd name="connsiteY4" fmla="*/ 9041 h 1666875"/>
                  <a:gd name="connsiteX5" fmla="*/ 1772126 w 1771650"/>
                  <a:gd name="connsiteY5" fmla="*/ 63333 h 1666875"/>
                  <a:gd name="connsiteX6" fmla="*/ 1678781 w 1771650"/>
                  <a:gd name="connsiteY6" fmla="*/ 1664486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666875">
                    <a:moveTo>
                      <a:pt x="1678781" y="1664486"/>
                    </a:moveTo>
                    <a:lnTo>
                      <a:pt x="7144" y="1552091"/>
                    </a:lnTo>
                    <a:lnTo>
                      <a:pt x="58579" y="482433"/>
                    </a:lnTo>
                    <a:cubicBezTo>
                      <a:pt x="59531" y="459573"/>
                      <a:pt x="75724" y="439571"/>
                      <a:pt x="98584" y="432903"/>
                    </a:cubicBezTo>
                    <a:lnTo>
                      <a:pt x="1705451" y="9041"/>
                    </a:lnTo>
                    <a:cubicBezTo>
                      <a:pt x="1740694" y="-484"/>
                      <a:pt x="1774984" y="27138"/>
                      <a:pt x="1772126" y="63333"/>
                    </a:cubicBezTo>
                    <a:lnTo>
                      <a:pt x="1678781" y="1664486"/>
                    </a:ln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16">
                <a:extLst>
                  <a:ext uri="{FF2B5EF4-FFF2-40B4-BE49-F238E27FC236}">
                    <a16:creationId xmlns:a16="http://schemas.microsoft.com/office/drawing/2014/main" id="{21D240A1-0A23-4B2E-A76A-F865D679E08F}"/>
                  </a:ext>
                </a:extLst>
              </p:cNvPr>
              <p:cNvSpPr/>
              <p:nvPr/>
            </p:nvSpPr>
            <p:spPr>
              <a:xfrm>
                <a:off x="6572092" y="1577928"/>
                <a:ext cx="3907345" cy="3404644"/>
              </a:xfrm>
              <a:custGeom>
                <a:avLst/>
                <a:gdLst>
                  <a:gd name="connsiteX0" fmla="*/ 1539716 w 1628775"/>
                  <a:gd name="connsiteY0" fmla="*/ 1416844 h 1419225"/>
                  <a:gd name="connsiteX1" fmla="*/ 7144 w 1628775"/>
                  <a:gd name="connsiteY1" fmla="*/ 1357789 h 1419225"/>
                  <a:gd name="connsiteX2" fmla="*/ 57626 w 1628775"/>
                  <a:gd name="connsiteY2" fmla="*/ 363379 h 1419225"/>
                  <a:gd name="connsiteX3" fmla="*/ 1628299 w 1628775"/>
                  <a:gd name="connsiteY3" fmla="*/ 7144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775" h="1419225">
                    <a:moveTo>
                      <a:pt x="1539716" y="1416844"/>
                    </a:moveTo>
                    <a:lnTo>
                      <a:pt x="7144" y="1357789"/>
                    </a:lnTo>
                    <a:lnTo>
                      <a:pt x="57626" y="363379"/>
                    </a:lnTo>
                    <a:lnTo>
                      <a:pt x="1628299" y="7144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17">
                <a:extLst>
                  <a:ext uri="{FF2B5EF4-FFF2-40B4-BE49-F238E27FC236}">
                    <a16:creationId xmlns:a16="http://schemas.microsoft.com/office/drawing/2014/main" id="{E1E0EC67-4079-4008-BEF5-2746159BD70A}"/>
                  </a:ext>
                </a:extLst>
              </p:cNvPr>
              <p:cNvSpPr/>
              <p:nvPr/>
            </p:nvSpPr>
            <p:spPr>
              <a:xfrm>
                <a:off x="6446339" y="4996281"/>
                <a:ext cx="4044444" cy="868298"/>
              </a:xfrm>
              <a:custGeom>
                <a:avLst/>
                <a:gdLst>
                  <a:gd name="connsiteX0" fmla="*/ 13844 w 1685925"/>
                  <a:gd name="connsiteY0" fmla="*/ 7144 h 361950"/>
                  <a:gd name="connsiteX1" fmla="*/ 7176 w 1685925"/>
                  <a:gd name="connsiteY1" fmla="*/ 133826 h 361950"/>
                  <a:gd name="connsiteX2" fmla="*/ 53849 w 1685925"/>
                  <a:gd name="connsiteY2" fmla="*/ 189071 h 361950"/>
                  <a:gd name="connsiteX3" fmla="*/ 1597851 w 1685925"/>
                  <a:gd name="connsiteY3" fmla="*/ 363379 h 361950"/>
                  <a:gd name="connsiteX4" fmla="*/ 1675956 w 1685925"/>
                  <a:gd name="connsiteY4" fmla="*/ 296704 h 361950"/>
                  <a:gd name="connsiteX5" fmla="*/ 1686434 w 1685925"/>
                  <a:gd name="connsiteY5" fmla="*/ 111919 h 361950"/>
                  <a:gd name="connsiteX6" fmla="*/ 13844 w 1685925"/>
                  <a:gd name="connsiteY6" fmla="*/ 7144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925" h="361950">
                    <a:moveTo>
                      <a:pt x="13844" y="7144"/>
                    </a:moveTo>
                    <a:lnTo>
                      <a:pt x="7176" y="133826"/>
                    </a:lnTo>
                    <a:cubicBezTo>
                      <a:pt x="6224" y="161449"/>
                      <a:pt x="26226" y="186214"/>
                      <a:pt x="53849" y="189071"/>
                    </a:cubicBezTo>
                    <a:lnTo>
                      <a:pt x="1597851" y="363379"/>
                    </a:lnTo>
                    <a:cubicBezTo>
                      <a:pt x="1637856" y="368141"/>
                      <a:pt x="1674051" y="337661"/>
                      <a:pt x="1675956" y="296704"/>
                    </a:cubicBezTo>
                    <a:lnTo>
                      <a:pt x="1686434" y="111919"/>
                    </a:lnTo>
                    <a:lnTo>
                      <a:pt x="13844" y="7144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18">
                <a:extLst>
                  <a:ext uri="{FF2B5EF4-FFF2-40B4-BE49-F238E27FC236}">
                    <a16:creationId xmlns:a16="http://schemas.microsoft.com/office/drawing/2014/main" id="{5951AFA0-6E47-4A79-B6B4-016A7394CCE0}"/>
                  </a:ext>
                </a:extLst>
              </p:cNvPr>
              <p:cNvSpPr/>
              <p:nvPr/>
            </p:nvSpPr>
            <p:spPr>
              <a:xfrm>
                <a:off x="7715310" y="1593115"/>
                <a:ext cx="2775473" cy="3394037"/>
              </a:xfrm>
              <a:custGeom>
                <a:avLst/>
                <a:gdLst>
                  <a:gd name="connsiteX0" fmla="*/ 1425389 w 2775473"/>
                  <a:gd name="connsiteY0" fmla="*/ 306593 h 3394037"/>
                  <a:gd name="connsiteX1" fmla="*/ 2775473 w 2775473"/>
                  <a:gd name="connsiteY1" fmla="*/ 0 h 3394037"/>
                  <a:gd name="connsiteX2" fmla="*/ 2565699 w 2775473"/>
                  <a:gd name="connsiteY2" fmla="*/ 3394037 h 3394037"/>
                  <a:gd name="connsiteX3" fmla="*/ 0 w 2775473"/>
                  <a:gd name="connsiteY3" fmla="*/ 3281082 h 3394037"/>
                  <a:gd name="connsiteX4" fmla="*/ 1425389 w 2775473"/>
                  <a:gd name="connsiteY4" fmla="*/ 306593 h 33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5473" h="3394037">
                    <a:moveTo>
                      <a:pt x="1425389" y="306593"/>
                    </a:moveTo>
                    <a:lnTo>
                      <a:pt x="2775473" y="0"/>
                    </a:lnTo>
                    <a:lnTo>
                      <a:pt x="2565699" y="3394037"/>
                    </a:lnTo>
                    <a:lnTo>
                      <a:pt x="0" y="3281082"/>
                    </a:lnTo>
                    <a:lnTo>
                      <a:pt x="1425389" y="306593"/>
                    </a:lnTo>
                    <a:close/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26">
              <a:extLst>
                <a:ext uri="{FF2B5EF4-FFF2-40B4-BE49-F238E27FC236}">
                  <a16:creationId xmlns:a16="http://schemas.microsoft.com/office/drawing/2014/main" id="{3A6D2EAA-FA13-412C-81E9-A642739DB116}"/>
                </a:ext>
              </a:extLst>
            </p:cNvPr>
            <p:cNvGrpSpPr/>
            <p:nvPr/>
          </p:nvGrpSpPr>
          <p:grpSpPr>
            <a:xfrm>
              <a:off x="614529" y="1833829"/>
              <a:ext cx="4475809" cy="3150584"/>
              <a:chOff x="-1243550" y="1548321"/>
              <a:chExt cx="5433831" cy="3824951"/>
            </a:xfrm>
          </p:grpSpPr>
          <p:sp>
            <p:nvSpPr>
              <p:cNvPr id="12" name="Freeform: Shape 27">
                <a:extLst>
                  <a:ext uri="{FF2B5EF4-FFF2-40B4-BE49-F238E27FC236}">
                    <a16:creationId xmlns:a16="http://schemas.microsoft.com/office/drawing/2014/main" id="{D74E90AC-5059-498E-83E6-D31F6636AF22}"/>
                  </a:ext>
                </a:extLst>
              </p:cNvPr>
              <p:cNvSpPr/>
              <p:nvPr/>
            </p:nvSpPr>
            <p:spPr>
              <a:xfrm>
                <a:off x="2136610" y="2174507"/>
                <a:ext cx="1816334" cy="875997"/>
              </a:xfrm>
              <a:custGeom>
                <a:avLst/>
                <a:gdLst>
                  <a:gd name="connsiteX0" fmla="*/ 2317418 w 2330450"/>
                  <a:gd name="connsiteY0" fmla="*/ 681710 h 1123950"/>
                  <a:gd name="connsiteX1" fmla="*/ 2297098 w 2330450"/>
                  <a:gd name="connsiteY1" fmla="*/ 646150 h 1123950"/>
                  <a:gd name="connsiteX2" fmla="*/ 2196133 w 2330450"/>
                  <a:gd name="connsiteY2" fmla="*/ 428980 h 1123950"/>
                  <a:gd name="connsiteX3" fmla="*/ 2167558 w 2330450"/>
                  <a:gd name="connsiteY3" fmla="*/ 308330 h 1123950"/>
                  <a:gd name="connsiteX4" fmla="*/ 2043733 w 2330450"/>
                  <a:gd name="connsiteY4" fmla="*/ 209905 h 1123950"/>
                  <a:gd name="connsiteX5" fmla="*/ 1864663 w 2330450"/>
                  <a:gd name="connsiteY5" fmla="*/ 231495 h 1123950"/>
                  <a:gd name="connsiteX6" fmla="*/ 1790368 w 2330450"/>
                  <a:gd name="connsiteY6" fmla="*/ 164820 h 1123950"/>
                  <a:gd name="connsiteX7" fmla="*/ 1707818 w 2330450"/>
                  <a:gd name="connsiteY7" fmla="*/ 32105 h 1123950"/>
                  <a:gd name="connsiteX8" fmla="*/ 1035353 w 2330450"/>
                  <a:gd name="connsiteY8" fmla="*/ 13055 h 1123950"/>
                  <a:gd name="connsiteX9" fmla="*/ 414958 w 2330450"/>
                  <a:gd name="connsiteY9" fmla="*/ 152120 h 1123950"/>
                  <a:gd name="connsiteX10" fmla="*/ 54278 w 2330450"/>
                  <a:gd name="connsiteY10" fmla="*/ 362940 h 1123950"/>
                  <a:gd name="connsiteX11" fmla="*/ 1573 w 2330450"/>
                  <a:gd name="connsiteY11" fmla="*/ 420090 h 1123950"/>
                  <a:gd name="connsiteX12" fmla="*/ 140638 w 2330450"/>
                  <a:gd name="connsiteY12" fmla="*/ 1125575 h 1123950"/>
                  <a:gd name="connsiteX13" fmla="*/ 388923 w 2330450"/>
                  <a:gd name="connsiteY13" fmla="*/ 997305 h 1123950"/>
                  <a:gd name="connsiteX14" fmla="*/ 2293288 w 2330450"/>
                  <a:gd name="connsiteY14" fmla="*/ 775690 h 1123950"/>
                  <a:gd name="connsiteX15" fmla="*/ 2317418 w 2330450"/>
                  <a:gd name="connsiteY15" fmla="*/ 68171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0450" h="1123950">
                    <a:moveTo>
                      <a:pt x="2317418" y="681710"/>
                    </a:moveTo>
                    <a:cubicBezTo>
                      <a:pt x="2311068" y="669645"/>
                      <a:pt x="2303448" y="657580"/>
                      <a:pt x="2297098" y="646150"/>
                    </a:cubicBezTo>
                    <a:cubicBezTo>
                      <a:pt x="2257728" y="576300"/>
                      <a:pt x="2211373" y="510260"/>
                      <a:pt x="2196133" y="428980"/>
                    </a:cubicBezTo>
                    <a:cubicBezTo>
                      <a:pt x="2188513" y="388340"/>
                      <a:pt x="2177718" y="348335"/>
                      <a:pt x="2167558" y="308330"/>
                    </a:cubicBezTo>
                    <a:cubicBezTo>
                      <a:pt x="2149143" y="237210"/>
                      <a:pt x="2116758" y="211810"/>
                      <a:pt x="2043733" y="209905"/>
                    </a:cubicBezTo>
                    <a:cubicBezTo>
                      <a:pt x="1982773" y="208000"/>
                      <a:pt x="1923718" y="221335"/>
                      <a:pt x="1864663" y="231495"/>
                    </a:cubicBezTo>
                    <a:cubicBezTo>
                      <a:pt x="1781478" y="246100"/>
                      <a:pt x="1780843" y="220065"/>
                      <a:pt x="1790368" y="164820"/>
                    </a:cubicBezTo>
                    <a:cubicBezTo>
                      <a:pt x="1803068" y="93700"/>
                      <a:pt x="1780843" y="40360"/>
                      <a:pt x="1707818" y="32105"/>
                    </a:cubicBezTo>
                    <a:cubicBezTo>
                      <a:pt x="1537638" y="12420"/>
                      <a:pt x="1261413" y="-17425"/>
                      <a:pt x="1035353" y="13055"/>
                    </a:cubicBezTo>
                    <a:cubicBezTo>
                      <a:pt x="827708" y="56870"/>
                      <a:pt x="618793" y="94970"/>
                      <a:pt x="414958" y="152120"/>
                    </a:cubicBezTo>
                    <a:cubicBezTo>
                      <a:pt x="277163" y="190855"/>
                      <a:pt x="149528" y="249275"/>
                      <a:pt x="54278" y="362940"/>
                    </a:cubicBezTo>
                    <a:cubicBezTo>
                      <a:pt x="37768" y="382625"/>
                      <a:pt x="26973" y="408660"/>
                      <a:pt x="1573" y="420090"/>
                    </a:cubicBezTo>
                    <a:cubicBezTo>
                      <a:pt x="-16207" y="434695"/>
                      <a:pt x="122223" y="1126210"/>
                      <a:pt x="140638" y="1125575"/>
                    </a:cubicBezTo>
                    <a:cubicBezTo>
                      <a:pt x="140003" y="1107160"/>
                      <a:pt x="310183" y="1016990"/>
                      <a:pt x="388923" y="997305"/>
                    </a:cubicBezTo>
                    <a:cubicBezTo>
                      <a:pt x="725473" y="936980"/>
                      <a:pt x="1623998" y="896975"/>
                      <a:pt x="2293288" y="775690"/>
                    </a:cubicBezTo>
                    <a:cubicBezTo>
                      <a:pt x="2334563" y="747115"/>
                      <a:pt x="2340278" y="724890"/>
                      <a:pt x="2317418" y="681710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28">
                <a:extLst>
                  <a:ext uri="{FF2B5EF4-FFF2-40B4-BE49-F238E27FC236}">
                    <a16:creationId xmlns:a16="http://schemas.microsoft.com/office/drawing/2014/main" id="{0AEDF975-D902-4E06-B1FC-D429F967E8EC}"/>
                  </a:ext>
                </a:extLst>
              </p:cNvPr>
              <p:cNvSpPr/>
              <p:nvPr/>
            </p:nvSpPr>
            <p:spPr>
              <a:xfrm>
                <a:off x="-1156004" y="4049776"/>
                <a:ext cx="2911754" cy="1323496"/>
              </a:xfrm>
              <a:custGeom>
                <a:avLst/>
                <a:gdLst>
                  <a:gd name="connsiteX0" fmla="*/ 0 w 2203450"/>
                  <a:gd name="connsiteY0" fmla="*/ 0 h 1657350"/>
                  <a:gd name="connsiteX1" fmla="*/ 2123440 w 2203450"/>
                  <a:gd name="connsiteY1" fmla="*/ 120650 h 1657350"/>
                  <a:gd name="connsiteX2" fmla="*/ 2173605 w 2203450"/>
                  <a:gd name="connsiteY2" fmla="*/ 172720 h 1657350"/>
                  <a:gd name="connsiteX3" fmla="*/ 2207260 w 2203450"/>
                  <a:gd name="connsiteY3" fmla="*/ 1624965 h 1657350"/>
                  <a:gd name="connsiteX4" fmla="*/ 2171065 w 2203450"/>
                  <a:gd name="connsiteY4" fmla="*/ 1663065 h 1657350"/>
                  <a:gd name="connsiteX5" fmla="*/ 635 w 2203450"/>
                  <a:gd name="connsiteY5" fmla="*/ 1638300 h 1657350"/>
                  <a:gd name="connsiteX6" fmla="*/ 0 w 2203450"/>
                  <a:gd name="connsiteY6" fmla="*/ 0 h 1657350"/>
                  <a:gd name="connsiteX0" fmla="*/ 0 w 2884229"/>
                  <a:gd name="connsiteY0" fmla="*/ 0 h 1557228"/>
                  <a:gd name="connsiteX1" fmla="*/ 2668933 w 2884229"/>
                  <a:gd name="connsiteY1" fmla="*/ 14581 h 1557228"/>
                  <a:gd name="connsiteX2" fmla="*/ 2719098 w 2884229"/>
                  <a:gd name="connsiteY2" fmla="*/ 66651 h 1557228"/>
                  <a:gd name="connsiteX3" fmla="*/ 2752753 w 2884229"/>
                  <a:gd name="connsiteY3" fmla="*/ 1518896 h 1557228"/>
                  <a:gd name="connsiteX4" fmla="*/ 2716558 w 2884229"/>
                  <a:gd name="connsiteY4" fmla="*/ 1556996 h 1557228"/>
                  <a:gd name="connsiteX5" fmla="*/ 546128 w 2884229"/>
                  <a:gd name="connsiteY5" fmla="*/ 1532231 h 1557228"/>
                  <a:gd name="connsiteX6" fmla="*/ 0 w 2884229"/>
                  <a:gd name="connsiteY6" fmla="*/ 0 h 1557228"/>
                  <a:gd name="connsiteX0" fmla="*/ 832759 w 3716988"/>
                  <a:gd name="connsiteY0" fmla="*/ 0 h 1557228"/>
                  <a:gd name="connsiteX1" fmla="*/ 3501692 w 3716988"/>
                  <a:gd name="connsiteY1" fmla="*/ 14581 h 1557228"/>
                  <a:gd name="connsiteX2" fmla="*/ 3551857 w 3716988"/>
                  <a:gd name="connsiteY2" fmla="*/ 66651 h 1557228"/>
                  <a:gd name="connsiteX3" fmla="*/ 3585512 w 3716988"/>
                  <a:gd name="connsiteY3" fmla="*/ 1518896 h 1557228"/>
                  <a:gd name="connsiteX4" fmla="*/ 3549317 w 3716988"/>
                  <a:gd name="connsiteY4" fmla="*/ 1556996 h 1557228"/>
                  <a:gd name="connsiteX5" fmla="*/ 0 w 3716988"/>
                  <a:gd name="connsiteY5" fmla="*/ 1047347 h 1557228"/>
                  <a:gd name="connsiteX6" fmla="*/ 832759 w 3716988"/>
                  <a:gd name="connsiteY6" fmla="*/ 0 h 1557228"/>
                  <a:gd name="connsiteX0" fmla="*/ 832759 w 3716988"/>
                  <a:gd name="connsiteY0" fmla="*/ 0 h 1558300"/>
                  <a:gd name="connsiteX1" fmla="*/ 3501692 w 3716988"/>
                  <a:gd name="connsiteY1" fmla="*/ 14581 h 1558300"/>
                  <a:gd name="connsiteX2" fmla="*/ 3551857 w 3716988"/>
                  <a:gd name="connsiteY2" fmla="*/ 66651 h 1558300"/>
                  <a:gd name="connsiteX3" fmla="*/ 3585512 w 3716988"/>
                  <a:gd name="connsiteY3" fmla="*/ 1518896 h 1558300"/>
                  <a:gd name="connsiteX4" fmla="*/ 0 w 3716988"/>
                  <a:gd name="connsiteY4" fmla="*/ 1047347 h 1558300"/>
                  <a:gd name="connsiteX5" fmla="*/ 832759 w 3716988"/>
                  <a:gd name="connsiteY5" fmla="*/ 0 h 1558300"/>
                  <a:gd name="connsiteX0" fmla="*/ 832759 w 3711725"/>
                  <a:gd name="connsiteY0" fmla="*/ 38300 h 1373394"/>
                  <a:gd name="connsiteX1" fmla="*/ 3501692 w 3711725"/>
                  <a:gd name="connsiteY1" fmla="*/ 52881 h 1373394"/>
                  <a:gd name="connsiteX2" fmla="*/ 3551857 w 3711725"/>
                  <a:gd name="connsiteY2" fmla="*/ 104951 h 1373394"/>
                  <a:gd name="connsiteX3" fmla="*/ 3630970 w 3711725"/>
                  <a:gd name="connsiteY3" fmla="*/ 1299600 h 1373394"/>
                  <a:gd name="connsiteX4" fmla="*/ 0 w 3711725"/>
                  <a:gd name="connsiteY4" fmla="*/ 1085647 h 1373394"/>
                  <a:gd name="connsiteX5" fmla="*/ 832759 w 3711725"/>
                  <a:gd name="connsiteY5" fmla="*/ 38300 h 1373394"/>
                  <a:gd name="connsiteX0" fmla="*/ 832759 w 3711723"/>
                  <a:gd name="connsiteY0" fmla="*/ 38302 h 1299602"/>
                  <a:gd name="connsiteX1" fmla="*/ 3501692 w 3711723"/>
                  <a:gd name="connsiteY1" fmla="*/ 52883 h 1299602"/>
                  <a:gd name="connsiteX2" fmla="*/ 3551857 w 3711723"/>
                  <a:gd name="connsiteY2" fmla="*/ 104953 h 1299602"/>
                  <a:gd name="connsiteX3" fmla="*/ 3630970 w 3711723"/>
                  <a:gd name="connsiteY3" fmla="*/ 1299602 h 1299602"/>
                  <a:gd name="connsiteX4" fmla="*/ 0 w 3711723"/>
                  <a:gd name="connsiteY4" fmla="*/ 1085649 h 1299602"/>
                  <a:gd name="connsiteX5" fmla="*/ 832759 w 3711723"/>
                  <a:gd name="connsiteY5" fmla="*/ 38302 h 1299602"/>
                  <a:gd name="connsiteX0" fmla="*/ 878217 w 3757182"/>
                  <a:gd name="connsiteY0" fmla="*/ 38302 h 1299602"/>
                  <a:gd name="connsiteX1" fmla="*/ 3547150 w 3757182"/>
                  <a:gd name="connsiteY1" fmla="*/ 52883 h 1299602"/>
                  <a:gd name="connsiteX2" fmla="*/ 3597315 w 3757182"/>
                  <a:gd name="connsiteY2" fmla="*/ 104953 h 1299602"/>
                  <a:gd name="connsiteX3" fmla="*/ 3676428 w 3757182"/>
                  <a:gd name="connsiteY3" fmla="*/ 1299602 h 1299602"/>
                  <a:gd name="connsiteX4" fmla="*/ 0 w 3757182"/>
                  <a:gd name="connsiteY4" fmla="*/ 1085649 h 1299602"/>
                  <a:gd name="connsiteX5" fmla="*/ 878217 w 3757182"/>
                  <a:gd name="connsiteY5" fmla="*/ 38302 h 1299602"/>
                  <a:gd name="connsiteX0" fmla="*/ 802453 w 3762782"/>
                  <a:gd name="connsiteY0" fmla="*/ 117643 h 1303180"/>
                  <a:gd name="connsiteX1" fmla="*/ 3547150 w 3762782"/>
                  <a:gd name="connsiteY1" fmla="*/ 56461 h 1303180"/>
                  <a:gd name="connsiteX2" fmla="*/ 3597315 w 3762782"/>
                  <a:gd name="connsiteY2" fmla="*/ 108531 h 1303180"/>
                  <a:gd name="connsiteX3" fmla="*/ 3676428 w 3762782"/>
                  <a:gd name="connsiteY3" fmla="*/ 1303180 h 1303180"/>
                  <a:gd name="connsiteX4" fmla="*/ 0 w 3762782"/>
                  <a:gd name="connsiteY4" fmla="*/ 1089227 h 1303180"/>
                  <a:gd name="connsiteX5" fmla="*/ 802453 w 3762782"/>
                  <a:gd name="connsiteY5" fmla="*/ 117643 h 1303180"/>
                  <a:gd name="connsiteX0" fmla="*/ 802453 w 3831512"/>
                  <a:gd name="connsiteY0" fmla="*/ 140652 h 1326189"/>
                  <a:gd name="connsiteX1" fmla="*/ 3597315 w 3831512"/>
                  <a:gd name="connsiteY1" fmla="*/ 131540 h 1326189"/>
                  <a:gd name="connsiteX2" fmla="*/ 3676428 w 3831512"/>
                  <a:gd name="connsiteY2" fmla="*/ 1326189 h 1326189"/>
                  <a:gd name="connsiteX3" fmla="*/ 0 w 3831512"/>
                  <a:gd name="connsiteY3" fmla="*/ 1112236 h 1326189"/>
                  <a:gd name="connsiteX4" fmla="*/ 802453 w 3831512"/>
                  <a:gd name="connsiteY4" fmla="*/ 140652 h 1326189"/>
                  <a:gd name="connsiteX0" fmla="*/ 802453 w 3821195"/>
                  <a:gd name="connsiteY0" fmla="*/ 177698 h 1363235"/>
                  <a:gd name="connsiteX1" fmla="*/ 3582163 w 3821195"/>
                  <a:gd name="connsiteY1" fmla="*/ 107975 h 1363235"/>
                  <a:gd name="connsiteX2" fmla="*/ 3676428 w 3821195"/>
                  <a:gd name="connsiteY2" fmla="*/ 1363235 h 1363235"/>
                  <a:gd name="connsiteX3" fmla="*/ 0 w 3821195"/>
                  <a:gd name="connsiteY3" fmla="*/ 1149282 h 1363235"/>
                  <a:gd name="connsiteX4" fmla="*/ 802453 w 3821195"/>
                  <a:gd name="connsiteY4" fmla="*/ 177698 h 1363235"/>
                  <a:gd name="connsiteX0" fmla="*/ 802453 w 3676429"/>
                  <a:gd name="connsiteY0" fmla="*/ 318296 h 1503833"/>
                  <a:gd name="connsiteX1" fmla="*/ 3582163 w 3676429"/>
                  <a:gd name="connsiteY1" fmla="*/ 248573 h 1503833"/>
                  <a:gd name="connsiteX2" fmla="*/ 3676428 w 3676429"/>
                  <a:gd name="connsiteY2" fmla="*/ 1503833 h 1503833"/>
                  <a:gd name="connsiteX3" fmla="*/ 0 w 3676429"/>
                  <a:gd name="connsiteY3" fmla="*/ 1289880 h 1503833"/>
                  <a:gd name="connsiteX4" fmla="*/ 802453 w 3676429"/>
                  <a:gd name="connsiteY4" fmla="*/ 318296 h 1503833"/>
                  <a:gd name="connsiteX0" fmla="*/ 802453 w 3676427"/>
                  <a:gd name="connsiteY0" fmla="*/ 191240 h 1376777"/>
                  <a:gd name="connsiteX1" fmla="*/ 3582163 w 3676427"/>
                  <a:gd name="connsiteY1" fmla="*/ 121517 h 1376777"/>
                  <a:gd name="connsiteX2" fmla="*/ 3676428 w 3676427"/>
                  <a:gd name="connsiteY2" fmla="*/ 1376777 h 1376777"/>
                  <a:gd name="connsiteX3" fmla="*/ 0 w 3676427"/>
                  <a:gd name="connsiteY3" fmla="*/ 1162824 h 1376777"/>
                  <a:gd name="connsiteX4" fmla="*/ 802453 w 3676427"/>
                  <a:gd name="connsiteY4" fmla="*/ 191240 h 1376777"/>
                  <a:gd name="connsiteX0" fmla="*/ 802453 w 3676429"/>
                  <a:gd name="connsiteY0" fmla="*/ 158273 h 1343810"/>
                  <a:gd name="connsiteX1" fmla="*/ 3582163 w 3676429"/>
                  <a:gd name="connsiteY1" fmla="*/ 88550 h 1343810"/>
                  <a:gd name="connsiteX2" fmla="*/ 3676428 w 3676429"/>
                  <a:gd name="connsiteY2" fmla="*/ 1343810 h 1343810"/>
                  <a:gd name="connsiteX3" fmla="*/ 0 w 3676429"/>
                  <a:gd name="connsiteY3" fmla="*/ 1129857 h 1343810"/>
                  <a:gd name="connsiteX4" fmla="*/ 802453 w 3676429"/>
                  <a:gd name="connsiteY4" fmla="*/ 158273 h 1343810"/>
                  <a:gd name="connsiteX0" fmla="*/ 590317 w 3676427"/>
                  <a:gd name="connsiteY0" fmla="*/ 148726 h 1349416"/>
                  <a:gd name="connsiteX1" fmla="*/ 3582163 w 3676427"/>
                  <a:gd name="connsiteY1" fmla="*/ 94156 h 1349416"/>
                  <a:gd name="connsiteX2" fmla="*/ 3676428 w 3676427"/>
                  <a:gd name="connsiteY2" fmla="*/ 1349416 h 1349416"/>
                  <a:gd name="connsiteX3" fmla="*/ 0 w 3676427"/>
                  <a:gd name="connsiteY3" fmla="*/ 1135463 h 1349416"/>
                  <a:gd name="connsiteX4" fmla="*/ 590317 w 3676427"/>
                  <a:gd name="connsiteY4" fmla="*/ 148726 h 1349416"/>
                  <a:gd name="connsiteX0" fmla="*/ 590317 w 3676429"/>
                  <a:gd name="connsiteY0" fmla="*/ 115337 h 1316027"/>
                  <a:gd name="connsiteX1" fmla="*/ 3582163 w 3676429"/>
                  <a:gd name="connsiteY1" fmla="*/ 60767 h 1316027"/>
                  <a:gd name="connsiteX2" fmla="*/ 3676428 w 3676429"/>
                  <a:gd name="connsiteY2" fmla="*/ 1316027 h 1316027"/>
                  <a:gd name="connsiteX3" fmla="*/ 0 w 3676429"/>
                  <a:gd name="connsiteY3" fmla="*/ 1102074 h 1316027"/>
                  <a:gd name="connsiteX4" fmla="*/ 590317 w 3676429"/>
                  <a:gd name="connsiteY4" fmla="*/ 115337 h 1316027"/>
                  <a:gd name="connsiteX0" fmla="*/ 590317 w 3676427"/>
                  <a:gd name="connsiteY0" fmla="*/ 115337 h 1316027"/>
                  <a:gd name="connsiteX1" fmla="*/ 3582163 w 3676427"/>
                  <a:gd name="connsiteY1" fmla="*/ 60767 h 1316027"/>
                  <a:gd name="connsiteX2" fmla="*/ 3676428 w 3676427"/>
                  <a:gd name="connsiteY2" fmla="*/ 1316027 h 1316027"/>
                  <a:gd name="connsiteX3" fmla="*/ 0 w 3676427"/>
                  <a:gd name="connsiteY3" fmla="*/ 1102074 h 1316027"/>
                  <a:gd name="connsiteX4" fmla="*/ 590317 w 3676427"/>
                  <a:gd name="connsiteY4" fmla="*/ 115337 h 1316027"/>
                  <a:gd name="connsiteX0" fmla="*/ 804210 w 3890322"/>
                  <a:gd name="connsiteY0" fmla="*/ 115337 h 1316027"/>
                  <a:gd name="connsiteX1" fmla="*/ 3796056 w 3890322"/>
                  <a:gd name="connsiteY1" fmla="*/ 60767 h 1316027"/>
                  <a:gd name="connsiteX2" fmla="*/ 3890321 w 3890322"/>
                  <a:gd name="connsiteY2" fmla="*/ 1316027 h 1316027"/>
                  <a:gd name="connsiteX3" fmla="*/ 213893 w 3890322"/>
                  <a:gd name="connsiteY3" fmla="*/ 1102074 h 1316027"/>
                  <a:gd name="connsiteX4" fmla="*/ 477912 w 3890322"/>
                  <a:gd name="connsiteY4" fmla="*/ 273051 h 1316027"/>
                  <a:gd name="connsiteX5" fmla="*/ 804210 w 3890322"/>
                  <a:gd name="connsiteY5" fmla="*/ 115337 h 1316027"/>
                  <a:gd name="connsiteX0" fmla="*/ 869047 w 3955157"/>
                  <a:gd name="connsiteY0" fmla="*/ 416887 h 1617577"/>
                  <a:gd name="connsiteX1" fmla="*/ 3860893 w 3955157"/>
                  <a:gd name="connsiteY1" fmla="*/ 362317 h 1617577"/>
                  <a:gd name="connsiteX2" fmla="*/ 3955158 w 3955157"/>
                  <a:gd name="connsiteY2" fmla="*/ 1617577 h 1617577"/>
                  <a:gd name="connsiteX3" fmla="*/ 278730 w 3955157"/>
                  <a:gd name="connsiteY3" fmla="*/ 1403624 h 1617577"/>
                  <a:gd name="connsiteX4" fmla="*/ 270003 w 3955157"/>
                  <a:gd name="connsiteY4" fmla="*/ 29107 h 1617577"/>
                  <a:gd name="connsiteX5" fmla="*/ 869047 w 3955157"/>
                  <a:gd name="connsiteY5" fmla="*/ 416887 h 1617577"/>
                  <a:gd name="connsiteX0" fmla="*/ 850553 w 3936664"/>
                  <a:gd name="connsiteY0" fmla="*/ 416889 h 1617579"/>
                  <a:gd name="connsiteX1" fmla="*/ 3842399 w 3936664"/>
                  <a:gd name="connsiteY1" fmla="*/ 362319 h 1617579"/>
                  <a:gd name="connsiteX2" fmla="*/ 3936664 w 3936664"/>
                  <a:gd name="connsiteY2" fmla="*/ 1617579 h 1617579"/>
                  <a:gd name="connsiteX3" fmla="*/ 260236 w 3936664"/>
                  <a:gd name="connsiteY3" fmla="*/ 1403626 h 1617579"/>
                  <a:gd name="connsiteX4" fmla="*/ 251509 w 3936664"/>
                  <a:gd name="connsiteY4" fmla="*/ 29109 h 1617579"/>
                  <a:gd name="connsiteX5" fmla="*/ 850553 w 3936664"/>
                  <a:gd name="connsiteY5" fmla="*/ 416889 h 1617579"/>
                  <a:gd name="connsiteX0" fmla="*/ 877890 w 3964001"/>
                  <a:gd name="connsiteY0" fmla="*/ 387908 h 1588598"/>
                  <a:gd name="connsiteX1" fmla="*/ 3869736 w 3964001"/>
                  <a:gd name="connsiteY1" fmla="*/ 333338 h 1588598"/>
                  <a:gd name="connsiteX2" fmla="*/ 3964001 w 3964001"/>
                  <a:gd name="connsiteY2" fmla="*/ 1588598 h 1588598"/>
                  <a:gd name="connsiteX3" fmla="*/ 287573 w 3964001"/>
                  <a:gd name="connsiteY3" fmla="*/ 1374645 h 1588598"/>
                  <a:gd name="connsiteX4" fmla="*/ 187931 w 3964001"/>
                  <a:gd name="connsiteY4" fmla="*/ 30434 h 1588598"/>
                  <a:gd name="connsiteX5" fmla="*/ 877890 w 3964001"/>
                  <a:gd name="connsiteY5" fmla="*/ 387908 h 1588598"/>
                  <a:gd name="connsiteX0" fmla="*/ 694390 w 3780501"/>
                  <a:gd name="connsiteY0" fmla="*/ 387908 h 1588598"/>
                  <a:gd name="connsiteX1" fmla="*/ 3686236 w 3780501"/>
                  <a:gd name="connsiteY1" fmla="*/ 333338 h 1588598"/>
                  <a:gd name="connsiteX2" fmla="*/ 3780501 w 3780501"/>
                  <a:gd name="connsiteY2" fmla="*/ 1588598 h 1588598"/>
                  <a:gd name="connsiteX3" fmla="*/ 104073 w 3780501"/>
                  <a:gd name="connsiteY3" fmla="*/ 1374645 h 1588598"/>
                  <a:gd name="connsiteX4" fmla="*/ 4431 w 3780501"/>
                  <a:gd name="connsiteY4" fmla="*/ 30434 h 1588598"/>
                  <a:gd name="connsiteX5" fmla="*/ 694390 w 3780501"/>
                  <a:gd name="connsiteY5" fmla="*/ 387908 h 1588598"/>
                  <a:gd name="connsiteX0" fmla="*/ 694390 w 3780501"/>
                  <a:gd name="connsiteY0" fmla="*/ 357474 h 1558164"/>
                  <a:gd name="connsiteX1" fmla="*/ 3686236 w 3780501"/>
                  <a:gd name="connsiteY1" fmla="*/ 302904 h 1558164"/>
                  <a:gd name="connsiteX2" fmla="*/ 3780501 w 3780501"/>
                  <a:gd name="connsiteY2" fmla="*/ 1558164 h 1558164"/>
                  <a:gd name="connsiteX3" fmla="*/ 104073 w 3780501"/>
                  <a:gd name="connsiteY3" fmla="*/ 1344211 h 1558164"/>
                  <a:gd name="connsiteX4" fmla="*/ 4431 w 3780501"/>
                  <a:gd name="connsiteY4" fmla="*/ 0 h 1558164"/>
                  <a:gd name="connsiteX5" fmla="*/ 694390 w 3780501"/>
                  <a:gd name="connsiteY5" fmla="*/ 357474 h 1558164"/>
                  <a:gd name="connsiteX0" fmla="*/ 694390 w 3780501"/>
                  <a:gd name="connsiteY0" fmla="*/ 357474 h 1558164"/>
                  <a:gd name="connsiteX1" fmla="*/ 3686236 w 3780501"/>
                  <a:gd name="connsiteY1" fmla="*/ 302904 h 1558164"/>
                  <a:gd name="connsiteX2" fmla="*/ 3780501 w 3780501"/>
                  <a:gd name="connsiteY2" fmla="*/ 1558164 h 1558164"/>
                  <a:gd name="connsiteX3" fmla="*/ 104073 w 3780501"/>
                  <a:gd name="connsiteY3" fmla="*/ 1344211 h 1558164"/>
                  <a:gd name="connsiteX4" fmla="*/ 4431 w 3780501"/>
                  <a:gd name="connsiteY4" fmla="*/ 0 h 1558164"/>
                  <a:gd name="connsiteX5" fmla="*/ 694390 w 3780501"/>
                  <a:gd name="connsiteY5" fmla="*/ 357474 h 1558164"/>
                  <a:gd name="connsiteX0" fmla="*/ 653118 w 3739229"/>
                  <a:gd name="connsiteY0" fmla="*/ 372627 h 1573317"/>
                  <a:gd name="connsiteX1" fmla="*/ 3644964 w 3739229"/>
                  <a:gd name="connsiteY1" fmla="*/ 318057 h 1573317"/>
                  <a:gd name="connsiteX2" fmla="*/ 3739229 w 3739229"/>
                  <a:gd name="connsiteY2" fmla="*/ 1573317 h 1573317"/>
                  <a:gd name="connsiteX3" fmla="*/ 62801 w 3739229"/>
                  <a:gd name="connsiteY3" fmla="*/ 1359364 h 1573317"/>
                  <a:gd name="connsiteX4" fmla="*/ 8617 w 3739229"/>
                  <a:gd name="connsiteY4" fmla="*/ 0 h 1573317"/>
                  <a:gd name="connsiteX5" fmla="*/ 653118 w 3739229"/>
                  <a:gd name="connsiteY5" fmla="*/ 372627 h 1573317"/>
                  <a:gd name="connsiteX0" fmla="*/ 653116 w 3739227"/>
                  <a:gd name="connsiteY0" fmla="*/ 372627 h 1573317"/>
                  <a:gd name="connsiteX1" fmla="*/ 3644962 w 3739227"/>
                  <a:gd name="connsiteY1" fmla="*/ 318057 h 1573317"/>
                  <a:gd name="connsiteX2" fmla="*/ 3739227 w 3739227"/>
                  <a:gd name="connsiteY2" fmla="*/ 1573317 h 1573317"/>
                  <a:gd name="connsiteX3" fmla="*/ 62799 w 3739227"/>
                  <a:gd name="connsiteY3" fmla="*/ 1177533 h 1573317"/>
                  <a:gd name="connsiteX4" fmla="*/ 8615 w 3739227"/>
                  <a:gd name="connsiteY4" fmla="*/ 0 h 1573317"/>
                  <a:gd name="connsiteX5" fmla="*/ 653116 w 3739227"/>
                  <a:gd name="connsiteY5" fmla="*/ 372627 h 1573317"/>
                  <a:gd name="connsiteX0" fmla="*/ 653116 w 3739227"/>
                  <a:gd name="connsiteY0" fmla="*/ 37262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53116 w 3739227"/>
                  <a:gd name="connsiteY5" fmla="*/ 372627 h 1662538"/>
                  <a:gd name="connsiteX0" fmla="*/ 683421 w 3739227"/>
                  <a:gd name="connsiteY0" fmla="*/ 25140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83421 w 3739227"/>
                  <a:gd name="connsiteY5" fmla="*/ 251407 h 1662538"/>
                  <a:gd name="connsiteX0" fmla="*/ 683421 w 3739227"/>
                  <a:gd name="connsiteY0" fmla="*/ 25140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83421 w 3739227"/>
                  <a:gd name="connsiteY5" fmla="*/ 251407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92190"/>
                  <a:gd name="connsiteX1" fmla="*/ 3644962 w 3739227"/>
                  <a:gd name="connsiteY1" fmla="*/ 318057 h 1692190"/>
                  <a:gd name="connsiteX2" fmla="*/ 3739227 w 3739227"/>
                  <a:gd name="connsiteY2" fmla="*/ 1573317 h 1692190"/>
                  <a:gd name="connsiteX3" fmla="*/ 62799 w 3739227"/>
                  <a:gd name="connsiteY3" fmla="*/ 1177533 h 1692190"/>
                  <a:gd name="connsiteX4" fmla="*/ 8615 w 3739227"/>
                  <a:gd name="connsiteY4" fmla="*/ 0 h 1692190"/>
                  <a:gd name="connsiteX5" fmla="*/ 698574 w 3739227"/>
                  <a:gd name="connsiteY5" fmla="*/ 327171 h 1692190"/>
                  <a:gd name="connsiteX0" fmla="*/ 695280 w 3735933"/>
                  <a:gd name="connsiteY0" fmla="*/ 327171 h 1823244"/>
                  <a:gd name="connsiteX1" fmla="*/ 3641668 w 3735933"/>
                  <a:gd name="connsiteY1" fmla="*/ 318057 h 1823244"/>
                  <a:gd name="connsiteX2" fmla="*/ 3735933 w 3735933"/>
                  <a:gd name="connsiteY2" fmla="*/ 1573317 h 1823244"/>
                  <a:gd name="connsiteX3" fmla="*/ 89810 w 3735933"/>
                  <a:gd name="connsiteY3" fmla="*/ 1389671 h 1823244"/>
                  <a:gd name="connsiteX4" fmla="*/ 5321 w 3735933"/>
                  <a:gd name="connsiteY4" fmla="*/ 0 h 1823244"/>
                  <a:gd name="connsiteX5" fmla="*/ 695280 w 3735933"/>
                  <a:gd name="connsiteY5" fmla="*/ 327171 h 1823244"/>
                  <a:gd name="connsiteX0" fmla="*/ 695280 w 3735933"/>
                  <a:gd name="connsiteY0" fmla="*/ 327171 h 1698115"/>
                  <a:gd name="connsiteX1" fmla="*/ 3641668 w 3735933"/>
                  <a:gd name="connsiteY1" fmla="*/ 318057 h 1698115"/>
                  <a:gd name="connsiteX2" fmla="*/ 3735933 w 3735933"/>
                  <a:gd name="connsiteY2" fmla="*/ 1573317 h 1698115"/>
                  <a:gd name="connsiteX3" fmla="*/ 89810 w 3735933"/>
                  <a:gd name="connsiteY3" fmla="*/ 1389671 h 1698115"/>
                  <a:gd name="connsiteX4" fmla="*/ 5321 w 3735933"/>
                  <a:gd name="connsiteY4" fmla="*/ 0 h 1698115"/>
                  <a:gd name="connsiteX5" fmla="*/ 695280 w 3735933"/>
                  <a:gd name="connsiteY5" fmla="*/ 327171 h 169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5933" h="1698115">
                    <a:moveTo>
                      <a:pt x="695280" y="327171"/>
                    </a:moveTo>
                    <a:cubicBezTo>
                      <a:pt x="1400899" y="391011"/>
                      <a:pt x="2403084" y="392525"/>
                      <a:pt x="3641668" y="318057"/>
                    </a:cubicBezTo>
                    <a:cubicBezTo>
                      <a:pt x="3666086" y="621714"/>
                      <a:pt x="3730853" y="1435522"/>
                      <a:pt x="3735933" y="1573317"/>
                    </a:cubicBezTo>
                    <a:cubicBezTo>
                      <a:pt x="3007584" y="1539782"/>
                      <a:pt x="78872" y="1976179"/>
                      <a:pt x="89810" y="1389671"/>
                    </a:cubicBezTo>
                    <a:cubicBezTo>
                      <a:pt x="36265" y="730958"/>
                      <a:pt x="-17302" y="543270"/>
                      <a:pt x="5321" y="0"/>
                    </a:cubicBezTo>
                    <a:cubicBezTo>
                      <a:pt x="285538" y="184054"/>
                      <a:pt x="384698" y="317095"/>
                      <a:pt x="695280" y="327171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29">
                <a:extLst>
                  <a:ext uri="{FF2B5EF4-FFF2-40B4-BE49-F238E27FC236}">
                    <a16:creationId xmlns:a16="http://schemas.microsoft.com/office/drawing/2014/main" id="{E1FD3DDF-F5F4-463F-BF85-8F2E402E23AB}"/>
                  </a:ext>
                </a:extLst>
              </p:cNvPr>
              <p:cNvSpPr/>
              <p:nvPr/>
            </p:nvSpPr>
            <p:spPr>
              <a:xfrm>
                <a:off x="-1243550" y="2421165"/>
                <a:ext cx="3453011" cy="1469337"/>
              </a:xfrm>
              <a:custGeom>
                <a:avLst/>
                <a:gdLst>
                  <a:gd name="connsiteX0" fmla="*/ 2778760 w 2774950"/>
                  <a:gd name="connsiteY0" fmla="*/ 1206500 h 1530350"/>
                  <a:gd name="connsiteX1" fmla="*/ 2756535 w 2774950"/>
                  <a:gd name="connsiteY1" fmla="*/ 1239520 h 1530350"/>
                  <a:gd name="connsiteX2" fmla="*/ 629920 w 2774950"/>
                  <a:gd name="connsiteY2" fmla="*/ 1531620 h 1530350"/>
                  <a:gd name="connsiteX3" fmla="*/ 443865 w 2774950"/>
                  <a:gd name="connsiteY3" fmla="*/ 1505585 h 1530350"/>
                  <a:gd name="connsiteX4" fmla="*/ 0 w 2774950"/>
                  <a:gd name="connsiteY4" fmla="*/ 1327150 h 1530350"/>
                  <a:gd name="connsiteX5" fmla="*/ 0 w 2774950"/>
                  <a:gd name="connsiteY5" fmla="*/ 0 h 1530350"/>
                  <a:gd name="connsiteX6" fmla="*/ 605155 w 2774950"/>
                  <a:gd name="connsiteY6" fmla="*/ 314960 h 1530350"/>
                  <a:gd name="connsiteX7" fmla="*/ 644525 w 2774950"/>
                  <a:gd name="connsiteY7" fmla="*/ 321945 h 1530350"/>
                  <a:gd name="connsiteX8" fmla="*/ 2469515 w 2774950"/>
                  <a:gd name="connsiteY8" fmla="*/ 64770 h 1530350"/>
                  <a:gd name="connsiteX9" fmla="*/ 2518410 w 2774950"/>
                  <a:gd name="connsiteY9" fmla="*/ 97790 h 1530350"/>
                  <a:gd name="connsiteX10" fmla="*/ 2778760 w 2774950"/>
                  <a:gd name="connsiteY10" fmla="*/ 1206500 h 1530350"/>
                  <a:gd name="connsiteX0" fmla="*/ 4127343 w 4129584"/>
                  <a:gd name="connsiteY0" fmla="*/ 1206500 h 1978718"/>
                  <a:gd name="connsiteX1" fmla="*/ 4105118 w 4129584"/>
                  <a:gd name="connsiteY1" fmla="*/ 1239520 h 1978718"/>
                  <a:gd name="connsiteX2" fmla="*/ 1978503 w 4129584"/>
                  <a:gd name="connsiteY2" fmla="*/ 1531620 h 1978718"/>
                  <a:gd name="connsiteX3" fmla="*/ 1792448 w 4129584"/>
                  <a:gd name="connsiteY3" fmla="*/ 1505585 h 1978718"/>
                  <a:gd name="connsiteX4" fmla="*/ 0 w 4129584"/>
                  <a:gd name="connsiteY4" fmla="*/ 1978712 h 1978718"/>
                  <a:gd name="connsiteX5" fmla="*/ 1348583 w 4129584"/>
                  <a:gd name="connsiteY5" fmla="*/ 0 h 1978718"/>
                  <a:gd name="connsiteX6" fmla="*/ 1953738 w 4129584"/>
                  <a:gd name="connsiteY6" fmla="*/ 314960 h 1978718"/>
                  <a:gd name="connsiteX7" fmla="*/ 1993108 w 4129584"/>
                  <a:gd name="connsiteY7" fmla="*/ 321945 h 1978718"/>
                  <a:gd name="connsiteX8" fmla="*/ 3818098 w 4129584"/>
                  <a:gd name="connsiteY8" fmla="*/ 64770 h 1978718"/>
                  <a:gd name="connsiteX9" fmla="*/ 3866993 w 4129584"/>
                  <a:gd name="connsiteY9" fmla="*/ 97790 h 1978718"/>
                  <a:gd name="connsiteX10" fmla="*/ 4127343 w 4129584"/>
                  <a:gd name="connsiteY10" fmla="*/ 1206500 h 1978718"/>
                  <a:gd name="connsiteX0" fmla="*/ 4294020 w 4296262"/>
                  <a:gd name="connsiteY0" fmla="*/ 1142992 h 1915210"/>
                  <a:gd name="connsiteX1" fmla="*/ 4271795 w 4296262"/>
                  <a:gd name="connsiteY1" fmla="*/ 1176012 h 1915210"/>
                  <a:gd name="connsiteX2" fmla="*/ 2145180 w 4296262"/>
                  <a:gd name="connsiteY2" fmla="*/ 1468112 h 1915210"/>
                  <a:gd name="connsiteX3" fmla="*/ 1959125 w 4296262"/>
                  <a:gd name="connsiteY3" fmla="*/ 1442077 h 1915210"/>
                  <a:gd name="connsiteX4" fmla="*/ 166677 w 4296262"/>
                  <a:gd name="connsiteY4" fmla="*/ 1915204 h 1915210"/>
                  <a:gd name="connsiteX5" fmla="*/ 0 w 4296262"/>
                  <a:gd name="connsiteY5" fmla="*/ 315306 h 1915210"/>
                  <a:gd name="connsiteX6" fmla="*/ 2120415 w 4296262"/>
                  <a:gd name="connsiteY6" fmla="*/ 251452 h 1915210"/>
                  <a:gd name="connsiteX7" fmla="*/ 2159785 w 4296262"/>
                  <a:gd name="connsiteY7" fmla="*/ 258437 h 1915210"/>
                  <a:gd name="connsiteX8" fmla="*/ 3984775 w 4296262"/>
                  <a:gd name="connsiteY8" fmla="*/ 1262 h 1915210"/>
                  <a:gd name="connsiteX9" fmla="*/ 4033670 w 4296262"/>
                  <a:gd name="connsiteY9" fmla="*/ 34282 h 1915210"/>
                  <a:gd name="connsiteX10" fmla="*/ 4294020 w 4296262"/>
                  <a:gd name="connsiteY10" fmla="*/ 1142992 h 1915210"/>
                  <a:gd name="connsiteX0" fmla="*/ 4294020 w 4296262"/>
                  <a:gd name="connsiteY0" fmla="*/ 1142990 h 1945515"/>
                  <a:gd name="connsiteX1" fmla="*/ 4271795 w 4296262"/>
                  <a:gd name="connsiteY1" fmla="*/ 1176010 h 1945515"/>
                  <a:gd name="connsiteX2" fmla="*/ 2145180 w 4296262"/>
                  <a:gd name="connsiteY2" fmla="*/ 1468110 h 1945515"/>
                  <a:gd name="connsiteX3" fmla="*/ 1959125 w 4296262"/>
                  <a:gd name="connsiteY3" fmla="*/ 1442075 h 1945515"/>
                  <a:gd name="connsiteX4" fmla="*/ 75761 w 4296262"/>
                  <a:gd name="connsiteY4" fmla="*/ 1945508 h 1945515"/>
                  <a:gd name="connsiteX5" fmla="*/ 0 w 4296262"/>
                  <a:gd name="connsiteY5" fmla="*/ 315304 h 1945515"/>
                  <a:gd name="connsiteX6" fmla="*/ 2120415 w 4296262"/>
                  <a:gd name="connsiteY6" fmla="*/ 251450 h 1945515"/>
                  <a:gd name="connsiteX7" fmla="*/ 2159785 w 4296262"/>
                  <a:gd name="connsiteY7" fmla="*/ 258435 h 1945515"/>
                  <a:gd name="connsiteX8" fmla="*/ 3984775 w 4296262"/>
                  <a:gd name="connsiteY8" fmla="*/ 1260 h 1945515"/>
                  <a:gd name="connsiteX9" fmla="*/ 4033670 w 4296262"/>
                  <a:gd name="connsiteY9" fmla="*/ 34280 h 1945515"/>
                  <a:gd name="connsiteX10" fmla="*/ 4294020 w 4296262"/>
                  <a:gd name="connsiteY10" fmla="*/ 1142990 h 1945515"/>
                  <a:gd name="connsiteX0" fmla="*/ 4294020 w 4296262"/>
                  <a:gd name="connsiteY0" fmla="*/ 1142990 h 1986337"/>
                  <a:gd name="connsiteX1" fmla="*/ 4271795 w 4296262"/>
                  <a:gd name="connsiteY1" fmla="*/ 1176010 h 1986337"/>
                  <a:gd name="connsiteX2" fmla="*/ 2145180 w 4296262"/>
                  <a:gd name="connsiteY2" fmla="*/ 1468110 h 1986337"/>
                  <a:gd name="connsiteX3" fmla="*/ 75761 w 4296262"/>
                  <a:gd name="connsiteY3" fmla="*/ 1945508 h 1986337"/>
                  <a:gd name="connsiteX4" fmla="*/ 0 w 4296262"/>
                  <a:gd name="connsiteY4" fmla="*/ 315304 h 1986337"/>
                  <a:gd name="connsiteX5" fmla="*/ 2120415 w 4296262"/>
                  <a:gd name="connsiteY5" fmla="*/ 251450 h 1986337"/>
                  <a:gd name="connsiteX6" fmla="*/ 2159785 w 4296262"/>
                  <a:gd name="connsiteY6" fmla="*/ 258435 h 1986337"/>
                  <a:gd name="connsiteX7" fmla="*/ 3984775 w 4296262"/>
                  <a:gd name="connsiteY7" fmla="*/ 1260 h 1986337"/>
                  <a:gd name="connsiteX8" fmla="*/ 4033670 w 4296262"/>
                  <a:gd name="connsiteY8" fmla="*/ 34280 h 1986337"/>
                  <a:gd name="connsiteX9" fmla="*/ 4294020 w 4296262"/>
                  <a:gd name="connsiteY9" fmla="*/ 1142990 h 1986337"/>
                  <a:gd name="connsiteX0" fmla="*/ 4294020 w 4296262"/>
                  <a:gd name="connsiteY0" fmla="*/ 1142990 h 1945509"/>
                  <a:gd name="connsiteX1" fmla="*/ 4271795 w 4296262"/>
                  <a:gd name="connsiteY1" fmla="*/ 1176010 h 1945509"/>
                  <a:gd name="connsiteX2" fmla="*/ 2145180 w 4296262"/>
                  <a:gd name="connsiteY2" fmla="*/ 1468110 h 1945509"/>
                  <a:gd name="connsiteX3" fmla="*/ 75761 w 4296262"/>
                  <a:gd name="connsiteY3" fmla="*/ 1945508 h 1945509"/>
                  <a:gd name="connsiteX4" fmla="*/ 0 w 4296262"/>
                  <a:gd name="connsiteY4" fmla="*/ 315304 h 1945509"/>
                  <a:gd name="connsiteX5" fmla="*/ 2120415 w 4296262"/>
                  <a:gd name="connsiteY5" fmla="*/ 251450 h 1945509"/>
                  <a:gd name="connsiteX6" fmla="*/ 2159785 w 4296262"/>
                  <a:gd name="connsiteY6" fmla="*/ 258435 h 1945509"/>
                  <a:gd name="connsiteX7" fmla="*/ 3984775 w 4296262"/>
                  <a:gd name="connsiteY7" fmla="*/ 1260 h 1945509"/>
                  <a:gd name="connsiteX8" fmla="*/ 4033670 w 4296262"/>
                  <a:gd name="connsiteY8" fmla="*/ 34280 h 1945509"/>
                  <a:gd name="connsiteX9" fmla="*/ 4294020 w 4296262"/>
                  <a:gd name="connsiteY9" fmla="*/ 1142990 h 1945509"/>
                  <a:gd name="connsiteX0" fmla="*/ 4294020 w 4296262"/>
                  <a:gd name="connsiteY0" fmla="*/ 1142990 h 1945507"/>
                  <a:gd name="connsiteX1" fmla="*/ 4271795 w 4296262"/>
                  <a:gd name="connsiteY1" fmla="*/ 1176010 h 1945507"/>
                  <a:gd name="connsiteX2" fmla="*/ 2145180 w 4296262"/>
                  <a:gd name="connsiteY2" fmla="*/ 1468110 h 1945507"/>
                  <a:gd name="connsiteX3" fmla="*/ 75761 w 4296262"/>
                  <a:gd name="connsiteY3" fmla="*/ 1945508 h 1945507"/>
                  <a:gd name="connsiteX4" fmla="*/ 0 w 4296262"/>
                  <a:gd name="connsiteY4" fmla="*/ 315304 h 1945507"/>
                  <a:gd name="connsiteX5" fmla="*/ 2159785 w 4296262"/>
                  <a:gd name="connsiteY5" fmla="*/ 258435 h 1945507"/>
                  <a:gd name="connsiteX6" fmla="*/ 3984775 w 4296262"/>
                  <a:gd name="connsiteY6" fmla="*/ 1260 h 1945507"/>
                  <a:gd name="connsiteX7" fmla="*/ 4033670 w 4296262"/>
                  <a:gd name="connsiteY7" fmla="*/ 34280 h 1945507"/>
                  <a:gd name="connsiteX8" fmla="*/ 4294020 w 4296262"/>
                  <a:gd name="connsiteY8" fmla="*/ 1142990 h 1945507"/>
                  <a:gd name="connsiteX0" fmla="*/ 4294020 w 4296262"/>
                  <a:gd name="connsiteY0" fmla="*/ 1142990 h 1945509"/>
                  <a:gd name="connsiteX1" fmla="*/ 4271795 w 4296262"/>
                  <a:gd name="connsiteY1" fmla="*/ 1176010 h 1945509"/>
                  <a:gd name="connsiteX2" fmla="*/ 2145180 w 4296262"/>
                  <a:gd name="connsiteY2" fmla="*/ 1468110 h 1945509"/>
                  <a:gd name="connsiteX3" fmla="*/ 75761 w 4296262"/>
                  <a:gd name="connsiteY3" fmla="*/ 1945508 h 1945509"/>
                  <a:gd name="connsiteX4" fmla="*/ 0 w 4296262"/>
                  <a:gd name="connsiteY4" fmla="*/ 315304 h 1945509"/>
                  <a:gd name="connsiteX5" fmla="*/ 1205170 w 4296262"/>
                  <a:gd name="connsiteY5" fmla="*/ 303891 h 1945509"/>
                  <a:gd name="connsiteX6" fmla="*/ 3984775 w 4296262"/>
                  <a:gd name="connsiteY6" fmla="*/ 1260 h 1945509"/>
                  <a:gd name="connsiteX7" fmla="*/ 4033670 w 4296262"/>
                  <a:gd name="connsiteY7" fmla="*/ 34280 h 1945509"/>
                  <a:gd name="connsiteX8" fmla="*/ 4294020 w 4296262"/>
                  <a:gd name="connsiteY8" fmla="*/ 1142990 h 1945509"/>
                  <a:gd name="connsiteX0" fmla="*/ 4294020 w 4437181"/>
                  <a:gd name="connsiteY0" fmla="*/ 1142990 h 1945507"/>
                  <a:gd name="connsiteX1" fmla="*/ 4271795 w 4437181"/>
                  <a:gd name="connsiteY1" fmla="*/ 1176010 h 1945507"/>
                  <a:gd name="connsiteX2" fmla="*/ 2160333 w 4437181"/>
                  <a:gd name="connsiteY2" fmla="*/ 1619637 h 1945507"/>
                  <a:gd name="connsiteX3" fmla="*/ 75761 w 4437181"/>
                  <a:gd name="connsiteY3" fmla="*/ 1945508 h 1945507"/>
                  <a:gd name="connsiteX4" fmla="*/ 0 w 4437181"/>
                  <a:gd name="connsiteY4" fmla="*/ 315304 h 1945507"/>
                  <a:gd name="connsiteX5" fmla="*/ 1205170 w 4437181"/>
                  <a:gd name="connsiteY5" fmla="*/ 303891 h 1945507"/>
                  <a:gd name="connsiteX6" fmla="*/ 3984775 w 4437181"/>
                  <a:gd name="connsiteY6" fmla="*/ 1260 h 1945507"/>
                  <a:gd name="connsiteX7" fmla="*/ 4033670 w 4437181"/>
                  <a:gd name="connsiteY7" fmla="*/ 34280 h 1945507"/>
                  <a:gd name="connsiteX8" fmla="*/ 4294020 w 4437181"/>
                  <a:gd name="connsiteY8" fmla="*/ 1142990 h 1945507"/>
                  <a:gd name="connsiteX0" fmla="*/ 4294020 w 4488736"/>
                  <a:gd name="connsiteY0" fmla="*/ 1142990 h 1945509"/>
                  <a:gd name="connsiteX1" fmla="*/ 4271795 w 4488736"/>
                  <a:gd name="connsiteY1" fmla="*/ 1176010 h 1945509"/>
                  <a:gd name="connsiteX2" fmla="*/ 1463314 w 4488736"/>
                  <a:gd name="connsiteY2" fmla="*/ 1831773 h 1945509"/>
                  <a:gd name="connsiteX3" fmla="*/ 75761 w 4488736"/>
                  <a:gd name="connsiteY3" fmla="*/ 1945508 h 1945509"/>
                  <a:gd name="connsiteX4" fmla="*/ 0 w 4488736"/>
                  <a:gd name="connsiteY4" fmla="*/ 315304 h 1945509"/>
                  <a:gd name="connsiteX5" fmla="*/ 1205170 w 4488736"/>
                  <a:gd name="connsiteY5" fmla="*/ 303891 h 1945509"/>
                  <a:gd name="connsiteX6" fmla="*/ 3984775 w 4488736"/>
                  <a:gd name="connsiteY6" fmla="*/ 1260 h 1945509"/>
                  <a:gd name="connsiteX7" fmla="*/ 4033670 w 4488736"/>
                  <a:gd name="connsiteY7" fmla="*/ 34280 h 1945509"/>
                  <a:gd name="connsiteX8" fmla="*/ 4294020 w 4488736"/>
                  <a:gd name="connsiteY8" fmla="*/ 1142990 h 1945509"/>
                  <a:gd name="connsiteX0" fmla="*/ 4294020 w 4488734"/>
                  <a:gd name="connsiteY0" fmla="*/ 1142990 h 1945507"/>
                  <a:gd name="connsiteX1" fmla="*/ 4271795 w 4488734"/>
                  <a:gd name="connsiteY1" fmla="*/ 1176010 h 1945507"/>
                  <a:gd name="connsiteX2" fmla="*/ 1463314 w 4488734"/>
                  <a:gd name="connsiteY2" fmla="*/ 1831773 h 1945507"/>
                  <a:gd name="connsiteX3" fmla="*/ 75761 w 4488734"/>
                  <a:gd name="connsiteY3" fmla="*/ 1945508 h 1945507"/>
                  <a:gd name="connsiteX4" fmla="*/ 0 w 4488734"/>
                  <a:gd name="connsiteY4" fmla="*/ 315304 h 1945507"/>
                  <a:gd name="connsiteX5" fmla="*/ 1280933 w 4488734"/>
                  <a:gd name="connsiteY5" fmla="*/ 561486 h 1945507"/>
                  <a:gd name="connsiteX6" fmla="*/ 3984775 w 4488734"/>
                  <a:gd name="connsiteY6" fmla="*/ 1260 h 1945507"/>
                  <a:gd name="connsiteX7" fmla="*/ 4033670 w 4488734"/>
                  <a:gd name="connsiteY7" fmla="*/ 34280 h 1945507"/>
                  <a:gd name="connsiteX8" fmla="*/ 4294020 w 4488734"/>
                  <a:gd name="connsiteY8" fmla="*/ 1142990 h 1945507"/>
                  <a:gd name="connsiteX0" fmla="*/ 4339478 w 4505401"/>
                  <a:gd name="connsiteY0" fmla="*/ 1142990 h 1945509"/>
                  <a:gd name="connsiteX1" fmla="*/ 4271795 w 4505401"/>
                  <a:gd name="connsiteY1" fmla="*/ 1176010 h 1945509"/>
                  <a:gd name="connsiteX2" fmla="*/ 1463314 w 4505401"/>
                  <a:gd name="connsiteY2" fmla="*/ 1831773 h 1945509"/>
                  <a:gd name="connsiteX3" fmla="*/ 75761 w 4505401"/>
                  <a:gd name="connsiteY3" fmla="*/ 1945508 h 1945509"/>
                  <a:gd name="connsiteX4" fmla="*/ 0 w 4505401"/>
                  <a:gd name="connsiteY4" fmla="*/ 315304 h 1945509"/>
                  <a:gd name="connsiteX5" fmla="*/ 1280933 w 4505401"/>
                  <a:gd name="connsiteY5" fmla="*/ 561486 h 1945509"/>
                  <a:gd name="connsiteX6" fmla="*/ 3984775 w 4505401"/>
                  <a:gd name="connsiteY6" fmla="*/ 1260 h 1945509"/>
                  <a:gd name="connsiteX7" fmla="*/ 4033670 w 4505401"/>
                  <a:gd name="connsiteY7" fmla="*/ 34280 h 1945509"/>
                  <a:gd name="connsiteX8" fmla="*/ 4339478 w 4505401"/>
                  <a:gd name="connsiteY8" fmla="*/ 1142990 h 1945509"/>
                  <a:gd name="connsiteX0" fmla="*/ 4339478 w 4339478"/>
                  <a:gd name="connsiteY0" fmla="*/ 1142990 h 1945507"/>
                  <a:gd name="connsiteX1" fmla="*/ 1463314 w 4339478"/>
                  <a:gd name="connsiteY1" fmla="*/ 1831773 h 1945507"/>
                  <a:gd name="connsiteX2" fmla="*/ 75761 w 4339478"/>
                  <a:gd name="connsiteY2" fmla="*/ 1945508 h 1945507"/>
                  <a:gd name="connsiteX3" fmla="*/ 0 w 4339478"/>
                  <a:gd name="connsiteY3" fmla="*/ 315304 h 1945507"/>
                  <a:gd name="connsiteX4" fmla="*/ 1280933 w 4339478"/>
                  <a:gd name="connsiteY4" fmla="*/ 561486 h 1945507"/>
                  <a:gd name="connsiteX5" fmla="*/ 3984775 w 4339478"/>
                  <a:gd name="connsiteY5" fmla="*/ 1260 h 1945507"/>
                  <a:gd name="connsiteX6" fmla="*/ 4033670 w 4339478"/>
                  <a:gd name="connsiteY6" fmla="*/ 34280 h 1945507"/>
                  <a:gd name="connsiteX7" fmla="*/ 4339478 w 4339478"/>
                  <a:gd name="connsiteY7" fmla="*/ 1142990 h 1945507"/>
                  <a:gd name="connsiteX0" fmla="*/ 4339478 w 4339478"/>
                  <a:gd name="connsiteY0" fmla="*/ 1142990 h 1945509"/>
                  <a:gd name="connsiteX1" fmla="*/ 1463314 w 4339478"/>
                  <a:gd name="connsiteY1" fmla="*/ 1831773 h 1945509"/>
                  <a:gd name="connsiteX2" fmla="*/ 75761 w 4339478"/>
                  <a:gd name="connsiteY2" fmla="*/ 1945508 h 1945509"/>
                  <a:gd name="connsiteX3" fmla="*/ 0 w 4339478"/>
                  <a:gd name="connsiteY3" fmla="*/ 315304 h 1945509"/>
                  <a:gd name="connsiteX4" fmla="*/ 1280933 w 4339478"/>
                  <a:gd name="connsiteY4" fmla="*/ 561486 h 1945509"/>
                  <a:gd name="connsiteX5" fmla="*/ 3984775 w 4339478"/>
                  <a:gd name="connsiteY5" fmla="*/ 1260 h 1945509"/>
                  <a:gd name="connsiteX6" fmla="*/ 4033670 w 4339478"/>
                  <a:gd name="connsiteY6" fmla="*/ 34280 h 1945509"/>
                  <a:gd name="connsiteX7" fmla="*/ 4339478 w 4339478"/>
                  <a:gd name="connsiteY7" fmla="*/ 1142990 h 1945509"/>
                  <a:gd name="connsiteX0" fmla="*/ 4339478 w 4547782"/>
                  <a:gd name="connsiteY0" fmla="*/ 1141730 h 1944247"/>
                  <a:gd name="connsiteX1" fmla="*/ 1463314 w 4547782"/>
                  <a:gd name="connsiteY1" fmla="*/ 1830513 h 1944247"/>
                  <a:gd name="connsiteX2" fmla="*/ 75761 w 4547782"/>
                  <a:gd name="connsiteY2" fmla="*/ 1944248 h 1944247"/>
                  <a:gd name="connsiteX3" fmla="*/ 0 w 4547782"/>
                  <a:gd name="connsiteY3" fmla="*/ 314044 h 1944247"/>
                  <a:gd name="connsiteX4" fmla="*/ 1280933 w 4547782"/>
                  <a:gd name="connsiteY4" fmla="*/ 560226 h 1944247"/>
                  <a:gd name="connsiteX5" fmla="*/ 3984775 w 4547782"/>
                  <a:gd name="connsiteY5" fmla="*/ 0 h 1944247"/>
                  <a:gd name="connsiteX6" fmla="*/ 4339478 w 4547782"/>
                  <a:gd name="connsiteY6" fmla="*/ 1141730 h 1944247"/>
                  <a:gd name="connsiteX0" fmla="*/ 4339478 w 4474186"/>
                  <a:gd name="connsiteY0" fmla="*/ 1141730 h 1944249"/>
                  <a:gd name="connsiteX1" fmla="*/ 1463314 w 4474186"/>
                  <a:gd name="connsiteY1" fmla="*/ 1830513 h 1944249"/>
                  <a:gd name="connsiteX2" fmla="*/ 75761 w 4474186"/>
                  <a:gd name="connsiteY2" fmla="*/ 1944248 h 1944249"/>
                  <a:gd name="connsiteX3" fmla="*/ 0 w 4474186"/>
                  <a:gd name="connsiteY3" fmla="*/ 314044 h 1944249"/>
                  <a:gd name="connsiteX4" fmla="*/ 1280933 w 4474186"/>
                  <a:gd name="connsiteY4" fmla="*/ 560226 h 1944249"/>
                  <a:gd name="connsiteX5" fmla="*/ 3984775 w 4474186"/>
                  <a:gd name="connsiteY5" fmla="*/ 0 h 1944249"/>
                  <a:gd name="connsiteX6" fmla="*/ 4339478 w 4474186"/>
                  <a:gd name="connsiteY6" fmla="*/ 1141730 h 1944249"/>
                  <a:gd name="connsiteX0" fmla="*/ 4339478 w 4339478"/>
                  <a:gd name="connsiteY0" fmla="*/ 1141730 h 1944247"/>
                  <a:gd name="connsiteX1" fmla="*/ 1463314 w 4339478"/>
                  <a:gd name="connsiteY1" fmla="*/ 1830513 h 1944247"/>
                  <a:gd name="connsiteX2" fmla="*/ 75761 w 4339478"/>
                  <a:gd name="connsiteY2" fmla="*/ 1944248 h 1944247"/>
                  <a:gd name="connsiteX3" fmla="*/ 0 w 4339478"/>
                  <a:gd name="connsiteY3" fmla="*/ 314044 h 1944247"/>
                  <a:gd name="connsiteX4" fmla="*/ 1280933 w 4339478"/>
                  <a:gd name="connsiteY4" fmla="*/ 560226 h 1944247"/>
                  <a:gd name="connsiteX5" fmla="*/ 3984775 w 4339478"/>
                  <a:gd name="connsiteY5" fmla="*/ 0 h 1944247"/>
                  <a:gd name="connsiteX6" fmla="*/ 4339478 w 4339478"/>
                  <a:gd name="connsiteY6" fmla="*/ 1141730 h 1944247"/>
                  <a:gd name="connsiteX0" fmla="*/ 4339478 w 4339478"/>
                  <a:gd name="connsiteY0" fmla="*/ 1217494 h 1944249"/>
                  <a:gd name="connsiteX1" fmla="*/ 1463314 w 4339478"/>
                  <a:gd name="connsiteY1" fmla="*/ 1830513 h 1944249"/>
                  <a:gd name="connsiteX2" fmla="*/ 75761 w 4339478"/>
                  <a:gd name="connsiteY2" fmla="*/ 1944248 h 1944249"/>
                  <a:gd name="connsiteX3" fmla="*/ 0 w 4339478"/>
                  <a:gd name="connsiteY3" fmla="*/ 314044 h 1944249"/>
                  <a:gd name="connsiteX4" fmla="*/ 1280933 w 4339478"/>
                  <a:gd name="connsiteY4" fmla="*/ 560226 h 1944249"/>
                  <a:gd name="connsiteX5" fmla="*/ 3984775 w 4339478"/>
                  <a:gd name="connsiteY5" fmla="*/ 0 h 1944249"/>
                  <a:gd name="connsiteX6" fmla="*/ 4339478 w 4339478"/>
                  <a:gd name="connsiteY6" fmla="*/ 1217494 h 1944249"/>
                  <a:gd name="connsiteX0" fmla="*/ 4339478 w 4339478"/>
                  <a:gd name="connsiteY0" fmla="*/ 1217494 h 1944247"/>
                  <a:gd name="connsiteX1" fmla="*/ 1463314 w 4339478"/>
                  <a:gd name="connsiteY1" fmla="*/ 1830513 h 1944247"/>
                  <a:gd name="connsiteX2" fmla="*/ 75761 w 4339478"/>
                  <a:gd name="connsiteY2" fmla="*/ 1944248 h 1944247"/>
                  <a:gd name="connsiteX3" fmla="*/ 0 w 4339478"/>
                  <a:gd name="connsiteY3" fmla="*/ 314044 h 1944247"/>
                  <a:gd name="connsiteX4" fmla="*/ 1280933 w 4339478"/>
                  <a:gd name="connsiteY4" fmla="*/ 560226 h 1944247"/>
                  <a:gd name="connsiteX5" fmla="*/ 3984775 w 4339478"/>
                  <a:gd name="connsiteY5" fmla="*/ 0 h 1944247"/>
                  <a:gd name="connsiteX6" fmla="*/ 4339478 w 4339478"/>
                  <a:gd name="connsiteY6" fmla="*/ 1217494 h 1944247"/>
                  <a:gd name="connsiteX0" fmla="*/ 4339478 w 4339478"/>
                  <a:gd name="connsiteY0" fmla="*/ 1217494 h 1883639"/>
                  <a:gd name="connsiteX1" fmla="*/ 1463314 w 4339478"/>
                  <a:gd name="connsiteY1" fmla="*/ 1830513 h 1883639"/>
                  <a:gd name="connsiteX2" fmla="*/ 45455 w 4339478"/>
                  <a:gd name="connsiteY2" fmla="*/ 1883639 h 1883639"/>
                  <a:gd name="connsiteX3" fmla="*/ 0 w 4339478"/>
                  <a:gd name="connsiteY3" fmla="*/ 314044 h 1883639"/>
                  <a:gd name="connsiteX4" fmla="*/ 1280933 w 4339478"/>
                  <a:gd name="connsiteY4" fmla="*/ 560226 h 1883639"/>
                  <a:gd name="connsiteX5" fmla="*/ 3984775 w 4339478"/>
                  <a:gd name="connsiteY5" fmla="*/ 0 h 1883639"/>
                  <a:gd name="connsiteX6" fmla="*/ 4339478 w 4339478"/>
                  <a:gd name="connsiteY6" fmla="*/ 1217494 h 1883639"/>
                  <a:gd name="connsiteX0" fmla="*/ 4430394 w 4430394"/>
                  <a:gd name="connsiteY0" fmla="*/ 1217494 h 1883639"/>
                  <a:gd name="connsiteX1" fmla="*/ 1554230 w 4430394"/>
                  <a:gd name="connsiteY1" fmla="*/ 1830513 h 1883639"/>
                  <a:gd name="connsiteX2" fmla="*/ 136371 w 4430394"/>
                  <a:gd name="connsiteY2" fmla="*/ 1883639 h 1883639"/>
                  <a:gd name="connsiteX3" fmla="*/ 0 w 4430394"/>
                  <a:gd name="connsiteY3" fmla="*/ 253435 h 1883639"/>
                  <a:gd name="connsiteX4" fmla="*/ 1371849 w 4430394"/>
                  <a:gd name="connsiteY4" fmla="*/ 560226 h 1883639"/>
                  <a:gd name="connsiteX5" fmla="*/ 4075691 w 4430394"/>
                  <a:gd name="connsiteY5" fmla="*/ 0 h 1883639"/>
                  <a:gd name="connsiteX6" fmla="*/ 4430394 w 4430394"/>
                  <a:gd name="connsiteY6" fmla="*/ 1217494 h 1883639"/>
                  <a:gd name="connsiteX0" fmla="*/ 4430394 w 4430394"/>
                  <a:gd name="connsiteY0" fmla="*/ 1217494 h 1860468"/>
                  <a:gd name="connsiteX1" fmla="*/ 1554230 w 4430394"/>
                  <a:gd name="connsiteY1" fmla="*/ 1830513 h 1860468"/>
                  <a:gd name="connsiteX2" fmla="*/ 60608 w 4430394"/>
                  <a:gd name="connsiteY2" fmla="*/ 1838181 h 1860468"/>
                  <a:gd name="connsiteX3" fmla="*/ 0 w 4430394"/>
                  <a:gd name="connsiteY3" fmla="*/ 253435 h 1860468"/>
                  <a:gd name="connsiteX4" fmla="*/ 1371849 w 4430394"/>
                  <a:gd name="connsiteY4" fmla="*/ 560226 h 1860468"/>
                  <a:gd name="connsiteX5" fmla="*/ 4075691 w 4430394"/>
                  <a:gd name="connsiteY5" fmla="*/ 0 h 1860468"/>
                  <a:gd name="connsiteX6" fmla="*/ 4430394 w 4430394"/>
                  <a:gd name="connsiteY6" fmla="*/ 1217494 h 1860468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41545 w 4430394"/>
                  <a:gd name="connsiteY4" fmla="*/ 529920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41545 w 4430394"/>
                  <a:gd name="connsiteY4" fmla="*/ 529920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0394" h="1885235">
                    <a:moveTo>
                      <a:pt x="4430394" y="1217494"/>
                    </a:moveTo>
                    <a:cubicBezTo>
                      <a:pt x="3798014" y="1371053"/>
                      <a:pt x="2282528" y="1727065"/>
                      <a:pt x="1554230" y="1830513"/>
                    </a:cubicBezTo>
                    <a:cubicBezTo>
                      <a:pt x="825932" y="1933961"/>
                      <a:pt x="781799" y="1863636"/>
                      <a:pt x="60608" y="1838181"/>
                    </a:cubicBezTo>
                    <a:cubicBezTo>
                      <a:pt x="60608" y="1395586"/>
                      <a:pt x="0" y="696030"/>
                      <a:pt x="0" y="253435"/>
                    </a:cubicBezTo>
                    <a:cubicBezTo>
                      <a:pt x="563350" y="431461"/>
                      <a:pt x="874399" y="587312"/>
                      <a:pt x="1341545" y="529920"/>
                    </a:cubicBezTo>
                    <a:cubicBezTo>
                      <a:pt x="2017060" y="446928"/>
                      <a:pt x="3174410" y="186742"/>
                      <a:pt x="4075691" y="0"/>
                    </a:cubicBezTo>
                    <a:cubicBezTo>
                      <a:pt x="4161176" y="202986"/>
                      <a:pt x="4289992" y="851799"/>
                      <a:pt x="4430394" y="1217494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30">
                <a:extLst>
                  <a:ext uri="{FF2B5EF4-FFF2-40B4-BE49-F238E27FC236}">
                    <a16:creationId xmlns:a16="http://schemas.microsoft.com/office/drawing/2014/main" id="{AA122FBA-1AE7-4069-934E-44CA78CED333}"/>
                  </a:ext>
                </a:extLst>
              </p:cNvPr>
              <p:cNvSpPr/>
              <p:nvPr/>
            </p:nvSpPr>
            <p:spPr>
              <a:xfrm>
                <a:off x="2072049" y="1548321"/>
                <a:ext cx="2118232" cy="2929890"/>
              </a:xfrm>
              <a:custGeom>
                <a:avLst/>
                <a:gdLst>
                  <a:gd name="connsiteX0" fmla="*/ 51634 w 2717800"/>
                  <a:gd name="connsiteY0" fmla="*/ 3644051 h 3759200"/>
                  <a:gd name="connsiteX1" fmla="*/ 199 w 2717800"/>
                  <a:gd name="connsiteY1" fmla="*/ 3565311 h 3759200"/>
                  <a:gd name="connsiteX2" fmla="*/ 100529 w 2717800"/>
                  <a:gd name="connsiteY2" fmla="*/ 3463711 h 3759200"/>
                  <a:gd name="connsiteX3" fmla="*/ 296744 w 2717800"/>
                  <a:gd name="connsiteY3" fmla="*/ 3277021 h 3759200"/>
                  <a:gd name="connsiteX4" fmla="*/ 351354 w 2717800"/>
                  <a:gd name="connsiteY4" fmla="*/ 2962696 h 3759200"/>
                  <a:gd name="connsiteX5" fmla="*/ 392629 w 2717800"/>
                  <a:gd name="connsiteY5" fmla="*/ 2273086 h 3759200"/>
                  <a:gd name="connsiteX6" fmla="*/ 535504 w 2717800"/>
                  <a:gd name="connsiteY6" fmla="*/ 1337731 h 3759200"/>
                  <a:gd name="connsiteX7" fmla="*/ 727909 w 2717800"/>
                  <a:gd name="connsiteY7" fmla="*/ 1073571 h 3759200"/>
                  <a:gd name="connsiteX8" fmla="*/ 1072714 w 2717800"/>
                  <a:gd name="connsiteY8" fmla="*/ 882436 h 3759200"/>
                  <a:gd name="connsiteX9" fmla="*/ 1115259 w 2717800"/>
                  <a:gd name="connsiteY9" fmla="*/ 744006 h 3759200"/>
                  <a:gd name="connsiteX10" fmla="*/ 734894 w 2717800"/>
                  <a:gd name="connsiteY10" fmla="*/ 345861 h 3759200"/>
                  <a:gd name="connsiteX11" fmla="*/ 756484 w 2717800"/>
                  <a:gd name="connsiteY11" fmla="*/ 262676 h 3759200"/>
                  <a:gd name="connsiteX12" fmla="*/ 1040964 w 2717800"/>
                  <a:gd name="connsiteY12" fmla="*/ 11851 h 3759200"/>
                  <a:gd name="connsiteX13" fmla="*/ 1202254 w 2717800"/>
                  <a:gd name="connsiteY13" fmla="*/ 13756 h 3759200"/>
                  <a:gd name="connsiteX14" fmla="*/ 1901389 w 2717800"/>
                  <a:gd name="connsiteY14" fmla="*/ 211241 h 3759200"/>
                  <a:gd name="connsiteX15" fmla="*/ 1930599 w 2717800"/>
                  <a:gd name="connsiteY15" fmla="*/ 332526 h 3759200"/>
                  <a:gd name="connsiteX16" fmla="*/ 1645484 w 2717800"/>
                  <a:gd name="connsiteY16" fmla="*/ 708446 h 3759200"/>
                  <a:gd name="connsiteX17" fmla="*/ 1705809 w 2717800"/>
                  <a:gd name="connsiteY17" fmla="*/ 874181 h 3759200"/>
                  <a:gd name="connsiteX18" fmla="*/ 1963619 w 2717800"/>
                  <a:gd name="connsiteY18" fmla="*/ 1041821 h 3759200"/>
                  <a:gd name="connsiteX19" fmla="*/ 2248734 w 2717800"/>
                  <a:gd name="connsiteY19" fmla="*/ 1262166 h 3759200"/>
                  <a:gd name="connsiteX20" fmla="*/ 2345254 w 2717800"/>
                  <a:gd name="connsiteY20" fmla="*/ 1399326 h 3759200"/>
                  <a:gd name="connsiteX21" fmla="*/ 2420819 w 2717800"/>
                  <a:gd name="connsiteY21" fmla="*/ 1751751 h 3759200"/>
                  <a:gd name="connsiteX22" fmla="*/ 2433519 w 2717800"/>
                  <a:gd name="connsiteY22" fmla="*/ 2052741 h 3759200"/>
                  <a:gd name="connsiteX23" fmla="*/ 2454474 w 2717800"/>
                  <a:gd name="connsiteY23" fmla="*/ 2607096 h 3759200"/>
                  <a:gd name="connsiteX24" fmla="*/ 2552899 w 2717800"/>
                  <a:gd name="connsiteY24" fmla="*/ 3312581 h 3759200"/>
                  <a:gd name="connsiteX25" fmla="*/ 2708474 w 2717800"/>
                  <a:gd name="connsiteY25" fmla="*/ 3703106 h 3759200"/>
                  <a:gd name="connsiteX26" fmla="*/ 2684344 w 2717800"/>
                  <a:gd name="connsiteY26" fmla="*/ 3761526 h 3759200"/>
                  <a:gd name="connsiteX27" fmla="*/ 2213174 w 2717800"/>
                  <a:gd name="connsiteY27" fmla="*/ 3743111 h 3759200"/>
                  <a:gd name="connsiteX28" fmla="*/ 51634 w 2717800"/>
                  <a:gd name="connsiteY28" fmla="*/ 3644051 h 375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17800" h="3759200">
                    <a:moveTo>
                      <a:pt x="51634" y="3644051"/>
                    </a:moveTo>
                    <a:cubicBezTo>
                      <a:pt x="32584" y="3637701"/>
                      <a:pt x="-2976" y="3585631"/>
                      <a:pt x="199" y="3565311"/>
                    </a:cubicBezTo>
                    <a:cubicBezTo>
                      <a:pt x="10359" y="3508796"/>
                      <a:pt x="39569" y="3471331"/>
                      <a:pt x="100529" y="3463711"/>
                    </a:cubicBezTo>
                    <a:cubicBezTo>
                      <a:pt x="211654" y="3449741"/>
                      <a:pt x="264994" y="3374176"/>
                      <a:pt x="296744" y="3277021"/>
                    </a:cubicBezTo>
                    <a:cubicBezTo>
                      <a:pt x="329764" y="3174786"/>
                      <a:pt x="344369" y="3069376"/>
                      <a:pt x="351354" y="2962696"/>
                    </a:cubicBezTo>
                    <a:cubicBezTo>
                      <a:pt x="367229" y="2732826"/>
                      <a:pt x="376754" y="2502956"/>
                      <a:pt x="392629" y="2273086"/>
                    </a:cubicBezTo>
                    <a:cubicBezTo>
                      <a:pt x="400884" y="2154976"/>
                      <a:pt x="491689" y="1437426"/>
                      <a:pt x="535504" y="1337731"/>
                    </a:cubicBezTo>
                    <a:cubicBezTo>
                      <a:pt x="580589" y="1236131"/>
                      <a:pt x="644724" y="1148501"/>
                      <a:pt x="727909" y="1073571"/>
                    </a:cubicBezTo>
                    <a:cubicBezTo>
                      <a:pt x="828874" y="983401"/>
                      <a:pt x="952064" y="935776"/>
                      <a:pt x="1072714" y="882436"/>
                    </a:cubicBezTo>
                    <a:cubicBezTo>
                      <a:pt x="1155264" y="846241"/>
                      <a:pt x="1164789" y="818936"/>
                      <a:pt x="1115259" y="744006"/>
                    </a:cubicBezTo>
                    <a:cubicBezTo>
                      <a:pt x="1104464" y="728131"/>
                      <a:pt x="743784" y="361736"/>
                      <a:pt x="734894" y="345861"/>
                    </a:cubicBezTo>
                    <a:cubicBezTo>
                      <a:pt x="712034" y="305221"/>
                      <a:pt x="716479" y="286171"/>
                      <a:pt x="756484" y="262676"/>
                    </a:cubicBezTo>
                    <a:cubicBezTo>
                      <a:pt x="993974" y="158536"/>
                      <a:pt x="976829" y="25186"/>
                      <a:pt x="1040964" y="11851"/>
                    </a:cubicBezTo>
                    <a:cubicBezTo>
                      <a:pt x="1094939" y="1056"/>
                      <a:pt x="1135579" y="-9104"/>
                      <a:pt x="1202254" y="13756"/>
                    </a:cubicBezTo>
                    <a:cubicBezTo>
                      <a:pt x="1432124" y="84241"/>
                      <a:pt x="1762324" y="92496"/>
                      <a:pt x="1901389" y="211241"/>
                    </a:cubicBezTo>
                    <a:cubicBezTo>
                      <a:pt x="1941394" y="243626"/>
                      <a:pt x="1951554" y="286171"/>
                      <a:pt x="1930599" y="332526"/>
                    </a:cubicBezTo>
                    <a:cubicBezTo>
                      <a:pt x="1914089" y="368721"/>
                      <a:pt x="1686759" y="587796"/>
                      <a:pt x="1645484" y="708446"/>
                    </a:cubicBezTo>
                    <a:cubicBezTo>
                      <a:pt x="1619449" y="780201"/>
                      <a:pt x="1651834" y="832906"/>
                      <a:pt x="1705809" y="874181"/>
                    </a:cubicBezTo>
                    <a:cubicBezTo>
                      <a:pt x="1787724" y="935776"/>
                      <a:pt x="1879164" y="983401"/>
                      <a:pt x="1963619" y="1041821"/>
                    </a:cubicBezTo>
                    <a:cubicBezTo>
                      <a:pt x="2062679" y="1110401"/>
                      <a:pt x="2168724" y="1169456"/>
                      <a:pt x="2248734" y="1262166"/>
                    </a:cubicBezTo>
                    <a:cubicBezTo>
                      <a:pt x="2285564" y="1304711"/>
                      <a:pt x="2319219" y="1349161"/>
                      <a:pt x="2345254" y="1399326"/>
                    </a:cubicBezTo>
                    <a:cubicBezTo>
                      <a:pt x="2354779" y="1417106"/>
                      <a:pt x="2410024" y="1648881"/>
                      <a:pt x="2420819" y="1751751"/>
                    </a:cubicBezTo>
                    <a:cubicBezTo>
                      <a:pt x="2431614" y="1851446"/>
                      <a:pt x="2429074" y="1952411"/>
                      <a:pt x="2433519" y="2052741"/>
                    </a:cubicBezTo>
                    <a:cubicBezTo>
                      <a:pt x="2441774" y="2237526"/>
                      <a:pt x="2442409" y="2422946"/>
                      <a:pt x="2454474" y="2607096"/>
                    </a:cubicBezTo>
                    <a:cubicBezTo>
                      <a:pt x="2470349" y="2844586"/>
                      <a:pt x="2494479" y="3081441"/>
                      <a:pt x="2552899" y="3312581"/>
                    </a:cubicBezTo>
                    <a:cubicBezTo>
                      <a:pt x="2587189" y="3449741"/>
                      <a:pt x="2636084" y="3581186"/>
                      <a:pt x="2708474" y="3703106"/>
                    </a:cubicBezTo>
                    <a:cubicBezTo>
                      <a:pt x="2726889" y="3734221"/>
                      <a:pt x="2719904" y="3752001"/>
                      <a:pt x="2684344" y="3761526"/>
                    </a:cubicBezTo>
                    <a:cubicBezTo>
                      <a:pt x="2657039" y="3769146"/>
                      <a:pt x="2226509" y="3742476"/>
                      <a:pt x="2213174" y="3743111"/>
                    </a:cubicBezTo>
                    <a:cubicBezTo>
                      <a:pt x="2201109" y="3714536"/>
                      <a:pt x="372309" y="3786926"/>
                      <a:pt x="51634" y="3644051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31">
                <a:extLst>
                  <a:ext uri="{FF2B5EF4-FFF2-40B4-BE49-F238E27FC236}">
                    <a16:creationId xmlns:a16="http://schemas.microsoft.com/office/drawing/2014/main" id="{9309F686-627D-4CDB-821C-D3D844CEEA45}"/>
                  </a:ext>
                </a:extLst>
              </p:cNvPr>
              <p:cNvSpPr/>
              <p:nvPr/>
            </p:nvSpPr>
            <p:spPr>
              <a:xfrm>
                <a:off x="1941049" y="3888468"/>
                <a:ext cx="1875724" cy="1073962"/>
              </a:xfrm>
              <a:custGeom>
                <a:avLst/>
                <a:gdLst>
                  <a:gd name="connsiteX0" fmla="*/ 2366013 w 2406650"/>
                  <a:gd name="connsiteY0" fmla="*/ 724072 h 1377950"/>
                  <a:gd name="connsiteX1" fmla="*/ 2393953 w 2406650"/>
                  <a:gd name="connsiteY1" fmla="*/ 770427 h 1377950"/>
                  <a:gd name="connsiteX2" fmla="*/ 2252983 w 2406650"/>
                  <a:gd name="connsiteY2" fmla="*/ 897427 h 1377950"/>
                  <a:gd name="connsiteX3" fmla="*/ 2007238 w 2406650"/>
                  <a:gd name="connsiteY3" fmla="*/ 945052 h 1377950"/>
                  <a:gd name="connsiteX4" fmla="*/ 1609093 w 2406650"/>
                  <a:gd name="connsiteY4" fmla="*/ 979342 h 1377950"/>
                  <a:gd name="connsiteX5" fmla="*/ 1481458 w 2406650"/>
                  <a:gd name="connsiteY5" fmla="*/ 1021887 h 1377950"/>
                  <a:gd name="connsiteX6" fmla="*/ 1243333 w 2406650"/>
                  <a:gd name="connsiteY6" fmla="*/ 1092372 h 1377950"/>
                  <a:gd name="connsiteX7" fmla="*/ 619128 w 2406650"/>
                  <a:gd name="connsiteY7" fmla="*/ 1188257 h 1377950"/>
                  <a:gd name="connsiteX8" fmla="*/ 314328 w 2406650"/>
                  <a:gd name="connsiteY8" fmla="*/ 1292397 h 1377950"/>
                  <a:gd name="connsiteX9" fmla="*/ 55248 w 2406650"/>
                  <a:gd name="connsiteY9" fmla="*/ 1378757 h 1377950"/>
                  <a:gd name="connsiteX10" fmla="*/ 3 w 2406650"/>
                  <a:gd name="connsiteY10" fmla="*/ 724072 h 1377950"/>
                  <a:gd name="connsiteX11" fmla="*/ 569598 w 2406650"/>
                  <a:gd name="connsiteY11" fmla="*/ 407207 h 1377950"/>
                  <a:gd name="connsiteX12" fmla="*/ 1016638 w 2406650"/>
                  <a:gd name="connsiteY12" fmla="*/ 294812 h 1377950"/>
                  <a:gd name="connsiteX13" fmla="*/ 1583693 w 2406650"/>
                  <a:gd name="connsiteY13" fmla="*/ 136697 h 1377950"/>
                  <a:gd name="connsiteX14" fmla="*/ 1847218 w 2406650"/>
                  <a:gd name="connsiteY14" fmla="*/ 18587 h 1377950"/>
                  <a:gd name="connsiteX15" fmla="*/ 1971678 w 2406650"/>
                  <a:gd name="connsiteY15" fmla="*/ 172 h 1377950"/>
                  <a:gd name="connsiteX16" fmla="*/ 2097408 w 2406650"/>
                  <a:gd name="connsiteY16" fmla="*/ 75102 h 1377950"/>
                  <a:gd name="connsiteX17" fmla="*/ 2044703 w 2406650"/>
                  <a:gd name="connsiteY17" fmla="*/ 217977 h 1377950"/>
                  <a:gd name="connsiteX18" fmla="*/ 1853568 w 2406650"/>
                  <a:gd name="connsiteY18" fmla="*/ 329102 h 1377950"/>
                  <a:gd name="connsiteX19" fmla="*/ 1461773 w 2406650"/>
                  <a:gd name="connsiteY19" fmla="*/ 499917 h 1377950"/>
                  <a:gd name="connsiteX20" fmla="*/ 1464313 w 2406650"/>
                  <a:gd name="connsiteY20" fmla="*/ 575482 h 1377950"/>
                  <a:gd name="connsiteX21" fmla="*/ 2366013 w 2406650"/>
                  <a:gd name="connsiteY21" fmla="*/ 724072 h 137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06650" h="1377950">
                    <a:moveTo>
                      <a:pt x="2366013" y="724072"/>
                    </a:moveTo>
                    <a:cubicBezTo>
                      <a:pt x="2419353" y="725977"/>
                      <a:pt x="2419353" y="724707"/>
                      <a:pt x="2393953" y="770427"/>
                    </a:cubicBezTo>
                    <a:cubicBezTo>
                      <a:pt x="2370458" y="839007"/>
                      <a:pt x="2316483" y="873932"/>
                      <a:pt x="2252983" y="897427"/>
                    </a:cubicBezTo>
                    <a:cubicBezTo>
                      <a:pt x="2173608" y="926637"/>
                      <a:pt x="2090423" y="936797"/>
                      <a:pt x="2007238" y="945052"/>
                    </a:cubicBezTo>
                    <a:cubicBezTo>
                      <a:pt x="1874523" y="958387"/>
                      <a:pt x="1741808" y="967912"/>
                      <a:pt x="1609093" y="979342"/>
                    </a:cubicBezTo>
                    <a:cubicBezTo>
                      <a:pt x="1563373" y="983152"/>
                      <a:pt x="1520828" y="995217"/>
                      <a:pt x="1481458" y="1021887"/>
                    </a:cubicBezTo>
                    <a:cubicBezTo>
                      <a:pt x="1410338" y="1070782"/>
                      <a:pt x="1325248" y="1079037"/>
                      <a:pt x="1243333" y="1092372"/>
                    </a:cubicBezTo>
                    <a:cubicBezTo>
                      <a:pt x="1035688" y="1126027"/>
                      <a:pt x="826138" y="1149522"/>
                      <a:pt x="619128" y="1188257"/>
                    </a:cubicBezTo>
                    <a:cubicBezTo>
                      <a:pt x="512448" y="1207942"/>
                      <a:pt x="410213" y="1241597"/>
                      <a:pt x="314328" y="1292397"/>
                    </a:cubicBezTo>
                    <a:cubicBezTo>
                      <a:pt x="252733" y="1325417"/>
                      <a:pt x="52708" y="1355262"/>
                      <a:pt x="55248" y="1378757"/>
                    </a:cubicBezTo>
                    <a:cubicBezTo>
                      <a:pt x="36198" y="1376852"/>
                      <a:pt x="8893" y="846627"/>
                      <a:pt x="3" y="724072"/>
                    </a:cubicBezTo>
                    <a:cubicBezTo>
                      <a:pt x="-1267" y="706292"/>
                      <a:pt x="427993" y="470707"/>
                      <a:pt x="569598" y="407207"/>
                    </a:cubicBezTo>
                    <a:cubicBezTo>
                      <a:pt x="712473" y="343072"/>
                      <a:pt x="862333" y="305607"/>
                      <a:pt x="1016638" y="294812"/>
                    </a:cubicBezTo>
                    <a:cubicBezTo>
                      <a:pt x="1217298" y="280842"/>
                      <a:pt x="1404623" y="228137"/>
                      <a:pt x="1583693" y="136697"/>
                    </a:cubicBezTo>
                    <a:cubicBezTo>
                      <a:pt x="1669418" y="92882"/>
                      <a:pt x="1755778" y="50972"/>
                      <a:pt x="1847218" y="18587"/>
                    </a:cubicBezTo>
                    <a:cubicBezTo>
                      <a:pt x="1887858" y="4617"/>
                      <a:pt x="1929133" y="-1098"/>
                      <a:pt x="1971678" y="172"/>
                    </a:cubicBezTo>
                    <a:cubicBezTo>
                      <a:pt x="2033273" y="2077"/>
                      <a:pt x="2081533" y="31287"/>
                      <a:pt x="2097408" y="75102"/>
                    </a:cubicBezTo>
                    <a:cubicBezTo>
                      <a:pt x="2113918" y="120822"/>
                      <a:pt x="2092328" y="178607"/>
                      <a:pt x="2044703" y="217977"/>
                    </a:cubicBezTo>
                    <a:cubicBezTo>
                      <a:pt x="1986918" y="265602"/>
                      <a:pt x="1921513" y="299892"/>
                      <a:pt x="1853568" y="329102"/>
                    </a:cubicBezTo>
                    <a:cubicBezTo>
                      <a:pt x="1745618" y="375457"/>
                      <a:pt x="1482728" y="485312"/>
                      <a:pt x="1461773" y="499917"/>
                    </a:cubicBezTo>
                    <a:cubicBezTo>
                      <a:pt x="1427483" y="524047"/>
                      <a:pt x="1428753" y="552622"/>
                      <a:pt x="1464313" y="575482"/>
                    </a:cubicBezTo>
                    <a:cubicBezTo>
                      <a:pt x="1481458" y="587547"/>
                      <a:pt x="2321563" y="722802"/>
                      <a:pt x="2366013" y="72407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32">
                <a:extLst>
                  <a:ext uri="{FF2B5EF4-FFF2-40B4-BE49-F238E27FC236}">
                    <a16:creationId xmlns:a16="http://schemas.microsoft.com/office/drawing/2014/main" id="{492D6D66-C6B6-4E97-B1E7-E11863813AA2}"/>
                  </a:ext>
                </a:extLst>
              </p:cNvPr>
              <p:cNvSpPr/>
              <p:nvPr/>
            </p:nvSpPr>
            <p:spPr>
              <a:xfrm>
                <a:off x="1693904" y="4363719"/>
                <a:ext cx="291998" cy="801760"/>
              </a:xfrm>
              <a:custGeom>
                <a:avLst/>
                <a:gdLst>
                  <a:gd name="connsiteX0" fmla="*/ 376159 w 374650"/>
                  <a:gd name="connsiteY0" fmla="*/ 841375 h 1028700"/>
                  <a:gd name="connsiteX1" fmla="*/ 343774 w 374650"/>
                  <a:gd name="connsiteY1" fmla="*/ 894715 h 1028700"/>
                  <a:gd name="connsiteX2" fmla="*/ 23099 w 374650"/>
                  <a:gd name="connsiteY2" fmla="*/ 1028700 h 1028700"/>
                  <a:gd name="connsiteX3" fmla="*/ 239 w 374650"/>
                  <a:gd name="connsiteY3" fmla="*/ 0 h 1028700"/>
                  <a:gd name="connsiteX4" fmla="*/ 304404 w 374650"/>
                  <a:gd name="connsiteY4" fmla="*/ 6350 h 1028700"/>
                  <a:gd name="connsiteX5" fmla="*/ 328534 w 374650"/>
                  <a:gd name="connsiteY5" fmla="*/ 31115 h 1028700"/>
                  <a:gd name="connsiteX6" fmla="*/ 376159 w 374650"/>
                  <a:gd name="connsiteY6" fmla="*/ 841375 h 102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4650" h="1028700">
                    <a:moveTo>
                      <a:pt x="376159" y="841375"/>
                    </a:moveTo>
                    <a:cubicBezTo>
                      <a:pt x="382509" y="871855"/>
                      <a:pt x="371079" y="884555"/>
                      <a:pt x="343774" y="894715"/>
                    </a:cubicBezTo>
                    <a:cubicBezTo>
                      <a:pt x="245984" y="931545"/>
                      <a:pt x="31989" y="1025525"/>
                      <a:pt x="23099" y="1028700"/>
                    </a:cubicBezTo>
                    <a:cubicBezTo>
                      <a:pt x="16114" y="728345"/>
                      <a:pt x="-2301" y="235585"/>
                      <a:pt x="239" y="0"/>
                    </a:cubicBezTo>
                    <a:cubicBezTo>
                      <a:pt x="92314" y="2540"/>
                      <a:pt x="212329" y="4445"/>
                      <a:pt x="304404" y="6350"/>
                    </a:cubicBezTo>
                    <a:cubicBezTo>
                      <a:pt x="322184" y="6985"/>
                      <a:pt x="329169" y="13970"/>
                      <a:pt x="328534" y="31115"/>
                    </a:cubicBezTo>
                    <a:cubicBezTo>
                      <a:pt x="327899" y="41910"/>
                      <a:pt x="371079" y="817880"/>
                      <a:pt x="376159" y="8413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33">
                <a:extLst>
                  <a:ext uri="{FF2B5EF4-FFF2-40B4-BE49-F238E27FC236}">
                    <a16:creationId xmlns:a16="http://schemas.microsoft.com/office/drawing/2014/main" id="{3C71C450-6894-4FC4-AC38-DBA78483A6E5}"/>
                  </a:ext>
                </a:extLst>
              </p:cNvPr>
              <p:cNvSpPr/>
              <p:nvPr/>
            </p:nvSpPr>
            <p:spPr>
              <a:xfrm>
                <a:off x="1989362" y="2460944"/>
                <a:ext cx="282100" cy="786912"/>
              </a:xfrm>
              <a:custGeom>
                <a:avLst/>
                <a:gdLst>
                  <a:gd name="connsiteX0" fmla="*/ 363855 w 361950"/>
                  <a:gd name="connsiteY0" fmla="*/ 931417 h 1009650"/>
                  <a:gd name="connsiteX1" fmla="*/ 343535 w 361950"/>
                  <a:gd name="connsiteY1" fmla="*/ 968247 h 1009650"/>
                  <a:gd name="connsiteX2" fmla="*/ 221615 w 361950"/>
                  <a:gd name="connsiteY2" fmla="*/ 1012062 h 1009650"/>
                  <a:gd name="connsiteX3" fmla="*/ 0 w 361950"/>
                  <a:gd name="connsiteY3" fmla="*/ 65912 h 1009650"/>
                  <a:gd name="connsiteX4" fmla="*/ 151765 w 361950"/>
                  <a:gd name="connsiteY4" fmla="*/ 4952 h 1009650"/>
                  <a:gd name="connsiteX5" fmla="*/ 185420 w 361950"/>
                  <a:gd name="connsiteY5" fmla="*/ 24637 h 1009650"/>
                  <a:gd name="connsiteX6" fmla="*/ 363855 w 361950"/>
                  <a:gd name="connsiteY6" fmla="*/ 93141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1009650">
                    <a:moveTo>
                      <a:pt x="363855" y="931417"/>
                    </a:moveTo>
                    <a:cubicBezTo>
                      <a:pt x="368300" y="951102"/>
                      <a:pt x="365125" y="961262"/>
                      <a:pt x="343535" y="968247"/>
                    </a:cubicBezTo>
                    <a:cubicBezTo>
                      <a:pt x="302260" y="980947"/>
                      <a:pt x="262255" y="997457"/>
                      <a:pt x="221615" y="1012062"/>
                    </a:cubicBezTo>
                    <a:cubicBezTo>
                      <a:pt x="199390" y="918082"/>
                      <a:pt x="51435" y="287527"/>
                      <a:pt x="0" y="65912"/>
                    </a:cubicBezTo>
                    <a:cubicBezTo>
                      <a:pt x="50800" y="45592"/>
                      <a:pt x="102235" y="26542"/>
                      <a:pt x="151765" y="4952"/>
                    </a:cubicBezTo>
                    <a:cubicBezTo>
                      <a:pt x="175895" y="-5843"/>
                      <a:pt x="184150" y="1142"/>
                      <a:pt x="185420" y="24637"/>
                    </a:cubicBezTo>
                    <a:cubicBezTo>
                      <a:pt x="186690" y="34162"/>
                      <a:pt x="351790" y="873632"/>
                      <a:pt x="363855" y="9314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34">
                <a:extLst>
                  <a:ext uri="{FF2B5EF4-FFF2-40B4-BE49-F238E27FC236}">
                    <a16:creationId xmlns:a16="http://schemas.microsoft.com/office/drawing/2014/main" id="{134F9E76-D49E-429B-8C1C-53674E31EE92}"/>
                  </a:ext>
                </a:extLst>
              </p:cNvPr>
              <p:cNvSpPr/>
              <p:nvPr/>
            </p:nvSpPr>
            <p:spPr>
              <a:xfrm>
                <a:off x="3063920" y="4248880"/>
                <a:ext cx="574100" cy="173220"/>
              </a:xfrm>
              <a:custGeom>
                <a:avLst/>
                <a:gdLst>
                  <a:gd name="connsiteX0" fmla="*/ 723382 w 736600"/>
                  <a:gd name="connsiteY0" fmla="*/ 226720 h 222250"/>
                  <a:gd name="connsiteX1" fmla="*/ 408422 w 736600"/>
                  <a:gd name="connsiteY1" fmla="*/ 195604 h 222250"/>
                  <a:gd name="connsiteX2" fmla="*/ 118862 w 736600"/>
                  <a:gd name="connsiteY2" fmla="*/ 144170 h 222250"/>
                  <a:gd name="connsiteX3" fmla="*/ 12817 w 736600"/>
                  <a:gd name="connsiteY3" fmla="*/ 111784 h 222250"/>
                  <a:gd name="connsiteX4" fmla="*/ 125212 w 736600"/>
                  <a:gd name="connsiteY4" fmla="*/ 3200 h 222250"/>
                  <a:gd name="connsiteX5" fmla="*/ 376672 w 736600"/>
                  <a:gd name="connsiteY5" fmla="*/ 49554 h 222250"/>
                  <a:gd name="connsiteX6" fmla="*/ 562092 w 736600"/>
                  <a:gd name="connsiteY6" fmla="*/ 152425 h 222250"/>
                  <a:gd name="connsiteX7" fmla="*/ 739257 w 736600"/>
                  <a:gd name="connsiteY7" fmla="*/ 224814 h 222250"/>
                  <a:gd name="connsiteX8" fmla="*/ 723382 w 736600"/>
                  <a:gd name="connsiteY8" fmla="*/ 226720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600" h="222250">
                    <a:moveTo>
                      <a:pt x="723382" y="226720"/>
                    </a:moveTo>
                    <a:cubicBezTo>
                      <a:pt x="617337" y="228625"/>
                      <a:pt x="512562" y="212114"/>
                      <a:pt x="408422" y="195604"/>
                    </a:cubicBezTo>
                    <a:cubicBezTo>
                      <a:pt x="311267" y="179729"/>
                      <a:pt x="214112" y="168300"/>
                      <a:pt x="118862" y="144170"/>
                    </a:cubicBezTo>
                    <a:cubicBezTo>
                      <a:pt x="83302" y="135279"/>
                      <a:pt x="47742" y="122579"/>
                      <a:pt x="12817" y="111784"/>
                    </a:cubicBezTo>
                    <a:cubicBezTo>
                      <a:pt x="-31633" y="52095"/>
                      <a:pt x="47742" y="13359"/>
                      <a:pt x="125212" y="3200"/>
                    </a:cubicBezTo>
                    <a:cubicBezTo>
                      <a:pt x="215382" y="-8866"/>
                      <a:pt x="296662" y="14629"/>
                      <a:pt x="376672" y="49554"/>
                    </a:cubicBezTo>
                    <a:cubicBezTo>
                      <a:pt x="441442" y="78129"/>
                      <a:pt x="502402" y="114959"/>
                      <a:pt x="562092" y="152425"/>
                    </a:cubicBezTo>
                    <a:cubicBezTo>
                      <a:pt x="616067" y="186079"/>
                      <a:pt x="676392" y="202589"/>
                      <a:pt x="739257" y="224814"/>
                    </a:cubicBezTo>
                    <a:cubicBezTo>
                      <a:pt x="731002" y="226084"/>
                      <a:pt x="727192" y="226084"/>
                      <a:pt x="723382" y="22672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35">
                <a:extLst>
                  <a:ext uri="{FF2B5EF4-FFF2-40B4-BE49-F238E27FC236}">
                    <a16:creationId xmlns:a16="http://schemas.microsoft.com/office/drawing/2014/main" id="{CD47A96C-C398-4CCA-8299-8F3F4F418FDF}"/>
                  </a:ext>
                </a:extLst>
              </p:cNvPr>
              <p:cNvSpPr/>
              <p:nvPr/>
            </p:nvSpPr>
            <p:spPr>
              <a:xfrm>
                <a:off x="2782698" y="2800498"/>
                <a:ext cx="707727" cy="960133"/>
              </a:xfrm>
              <a:custGeom>
                <a:avLst/>
                <a:gdLst>
                  <a:gd name="connsiteX0" fmla="*/ 878465 w 908050"/>
                  <a:gd name="connsiteY0" fmla="*/ 689972 h 1231900"/>
                  <a:gd name="connsiteX1" fmla="*/ 781310 w 908050"/>
                  <a:gd name="connsiteY1" fmla="*/ 601072 h 1231900"/>
                  <a:gd name="connsiteX2" fmla="*/ 591445 w 908050"/>
                  <a:gd name="connsiteY2" fmla="*/ 505822 h 1231900"/>
                  <a:gd name="connsiteX3" fmla="*/ 564140 w 908050"/>
                  <a:gd name="connsiteY3" fmla="*/ 471532 h 1231900"/>
                  <a:gd name="connsiteX4" fmla="*/ 557790 w 908050"/>
                  <a:gd name="connsiteY4" fmla="*/ 253092 h 1231900"/>
                  <a:gd name="connsiteX5" fmla="*/ 589540 w 908050"/>
                  <a:gd name="connsiteY5" fmla="*/ 227057 h 1231900"/>
                  <a:gd name="connsiteX6" fmla="*/ 750195 w 908050"/>
                  <a:gd name="connsiteY6" fmla="*/ 300717 h 1231900"/>
                  <a:gd name="connsiteX7" fmla="*/ 811790 w 908050"/>
                  <a:gd name="connsiteY7" fmla="*/ 420097 h 1231900"/>
                  <a:gd name="connsiteX8" fmla="*/ 815600 w 908050"/>
                  <a:gd name="connsiteY8" fmla="*/ 534397 h 1231900"/>
                  <a:gd name="connsiteX9" fmla="*/ 849255 w 908050"/>
                  <a:gd name="connsiteY9" fmla="*/ 564877 h 1231900"/>
                  <a:gd name="connsiteX10" fmla="*/ 877830 w 908050"/>
                  <a:gd name="connsiteY10" fmla="*/ 564242 h 1231900"/>
                  <a:gd name="connsiteX11" fmla="*/ 902595 w 908050"/>
                  <a:gd name="connsiteY11" fmla="*/ 536937 h 1231900"/>
                  <a:gd name="connsiteX12" fmla="*/ 894340 w 908050"/>
                  <a:gd name="connsiteY12" fmla="*/ 172447 h 1231900"/>
                  <a:gd name="connsiteX13" fmla="*/ 853700 w 908050"/>
                  <a:gd name="connsiteY13" fmla="*/ 133077 h 1231900"/>
                  <a:gd name="connsiteX14" fmla="*/ 805440 w 908050"/>
                  <a:gd name="connsiteY14" fmla="*/ 183242 h 1231900"/>
                  <a:gd name="connsiteX15" fmla="*/ 805440 w 908050"/>
                  <a:gd name="connsiteY15" fmla="*/ 199117 h 1231900"/>
                  <a:gd name="connsiteX16" fmla="*/ 778770 w 908050"/>
                  <a:gd name="connsiteY16" fmla="*/ 213087 h 1231900"/>
                  <a:gd name="connsiteX17" fmla="*/ 641610 w 908050"/>
                  <a:gd name="connsiteY17" fmla="*/ 148317 h 1231900"/>
                  <a:gd name="connsiteX18" fmla="*/ 560965 w 908050"/>
                  <a:gd name="connsiteY18" fmla="*/ 121012 h 1231900"/>
                  <a:gd name="connsiteX19" fmla="*/ 552075 w 908050"/>
                  <a:gd name="connsiteY19" fmla="*/ 33382 h 1231900"/>
                  <a:gd name="connsiteX20" fmla="*/ 519055 w 908050"/>
                  <a:gd name="connsiteY20" fmla="*/ 362 h 1231900"/>
                  <a:gd name="connsiteX21" fmla="*/ 493655 w 908050"/>
                  <a:gd name="connsiteY21" fmla="*/ 997 h 1231900"/>
                  <a:gd name="connsiteX22" fmla="*/ 465080 w 908050"/>
                  <a:gd name="connsiteY22" fmla="*/ 35287 h 1231900"/>
                  <a:gd name="connsiteX23" fmla="*/ 468255 w 908050"/>
                  <a:gd name="connsiteY23" fmla="*/ 105137 h 1231900"/>
                  <a:gd name="connsiteX24" fmla="*/ 446030 w 908050"/>
                  <a:gd name="connsiteY24" fmla="*/ 126092 h 1231900"/>
                  <a:gd name="connsiteX25" fmla="*/ 424440 w 908050"/>
                  <a:gd name="connsiteY25" fmla="*/ 105137 h 1231900"/>
                  <a:gd name="connsiteX26" fmla="*/ 419995 w 908050"/>
                  <a:gd name="connsiteY26" fmla="*/ 38462 h 1231900"/>
                  <a:gd name="connsiteX27" fmla="*/ 388245 w 908050"/>
                  <a:gd name="connsiteY27" fmla="*/ 6712 h 1231900"/>
                  <a:gd name="connsiteX28" fmla="*/ 356495 w 908050"/>
                  <a:gd name="connsiteY28" fmla="*/ 7347 h 1231900"/>
                  <a:gd name="connsiteX29" fmla="*/ 332365 w 908050"/>
                  <a:gd name="connsiteY29" fmla="*/ 35287 h 1231900"/>
                  <a:gd name="connsiteX30" fmla="*/ 336175 w 908050"/>
                  <a:gd name="connsiteY30" fmla="*/ 101962 h 1231900"/>
                  <a:gd name="connsiteX31" fmla="*/ 303155 w 908050"/>
                  <a:gd name="connsiteY31" fmla="*/ 142602 h 1231900"/>
                  <a:gd name="connsiteX32" fmla="*/ 101225 w 908050"/>
                  <a:gd name="connsiteY32" fmla="*/ 230867 h 1231900"/>
                  <a:gd name="connsiteX33" fmla="*/ 46615 w 908050"/>
                  <a:gd name="connsiteY33" fmla="*/ 548367 h 1231900"/>
                  <a:gd name="connsiteX34" fmla="*/ 159010 w 908050"/>
                  <a:gd name="connsiteY34" fmla="*/ 634092 h 1231900"/>
                  <a:gd name="connsiteX35" fmla="*/ 327285 w 908050"/>
                  <a:gd name="connsiteY35" fmla="*/ 715372 h 1231900"/>
                  <a:gd name="connsiteX36" fmla="*/ 353955 w 908050"/>
                  <a:gd name="connsiteY36" fmla="*/ 747757 h 1231900"/>
                  <a:gd name="connsiteX37" fmla="*/ 360305 w 908050"/>
                  <a:gd name="connsiteY37" fmla="*/ 975722 h 1231900"/>
                  <a:gd name="connsiteX38" fmla="*/ 333635 w 908050"/>
                  <a:gd name="connsiteY38" fmla="*/ 995407 h 1231900"/>
                  <a:gd name="connsiteX39" fmla="*/ 148850 w 908050"/>
                  <a:gd name="connsiteY39" fmla="*/ 909047 h 1231900"/>
                  <a:gd name="connsiteX40" fmla="*/ 101860 w 908050"/>
                  <a:gd name="connsiteY40" fmla="*/ 822052 h 1231900"/>
                  <a:gd name="connsiteX41" fmla="*/ 95510 w 908050"/>
                  <a:gd name="connsiteY41" fmla="*/ 708387 h 1231900"/>
                  <a:gd name="connsiteX42" fmla="*/ 42805 w 908050"/>
                  <a:gd name="connsiteY42" fmla="*/ 655682 h 1231900"/>
                  <a:gd name="connsiteX43" fmla="*/ 5975 w 908050"/>
                  <a:gd name="connsiteY43" fmla="*/ 695052 h 1231900"/>
                  <a:gd name="connsiteX44" fmla="*/ 12325 w 908050"/>
                  <a:gd name="connsiteY44" fmla="*/ 830942 h 1231900"/>
                  <a:gd name="connsiteX45" fmla="*/ 18675 w 908050"/>
                  <a:gd name="connsiteY45" fmla="*/ 1058907 h 1231900"/>
                  <a:gd name="connsiteX46" fmla="*/ 47885 w 908050"/>
                  <a:gd name="connsiteY46" fmla="*/ 1086847 h 1231900"/>
                  <a:gd name="connsiteX47" fmla="*/ 79635 w 908050"/>
                  <a:gd name="connsiteY47" fmla="*/ 1086212 h 1231900"/>
                  <a:gd name="connsiteX48" fmla="*/ 107575 w 908050"/>
                  <a:gd name="connsiteY48" fmla="*/ 1057002 h 1231900"/>
                  <a:gd name="connsiteX49" fmla="*/ 107575 w 908050"/>
                  <a:gd name="connsiteY49" fmla="*/ 986517 h 1231900"/>
                  <a:gd name="connsiteX50" fmla="*/ 339985 w 908050"/>
                  <a:gd name="connsiteY50" fmla="*/ 1084942 h 1231900"/>
                  <a:gd name="connsiteX51" fmla="*/ 363480 w 908050"/>
                  <a:gd name="connsiteY51" fmla="*/ 1113517 h 1231900"/>
                  <a:gd name="connsiteX52" fmla="*/ 367925 w 908050"/>
                  <a:gd name="connsiteY52" fmla="*/ 1205592 h 1231900"/>
                  <a:gd name="connsiteX53" fmla="*/ 396500 w 908050"/>
                  <a:gd name="connsiteY53" fmla="*/ 1234167 h 1231900"/>
                  <a:gd name="connsiteX54" fmla="*/ 425075 w 908050"/>
                  <a:gd name="connsiteY54" fmla="*/ 1234167 h 1231900"/>
                  <a:gd name="connsiteX55" fmla="*/ 454285 w 908050"/>
                  <a:gd name="connsiteY55" fmla="*/ 1202417 h 1231900"/>
                  <a:gd name="connsiteX56" fmla="*/ 451745 w 908050"/>
                  <a:gd name="connsiteY56" fmla="*/ 1123042 h 1231900"/>
                  <a:gd name="connsiteX57" fmla="*/ 472700 w 908050"/>
                  <a:gd name="connsiteY57" fmla="*/ 1094467 h 1231900"/>
                  <a:gd name="connsiteX58" fmla="*/ 496195 w 908050"/>
                  <a:gd name="connsiteY58" fmla="*/ 1120502 h 1231900"/>
                  <a:gd name="connsiteX59" fmla="*/ 500640 w 908050"/>
                  <a:gd name="connsiteY59" fmla="*/ 1199242 h 1231900"/>
                  <a:gd name="connsiteX60" fmla="*/ 543820 w 908050"/>
                  <a:gd name="connsiteY60" fmla="*/ 1232262 h 1231900"/>
                  <a:gd name="connsiteX61" fmla="*/ 589540 w 908050"/>
                  <a:gd name="connsiteY61" fmla="*/ 1196067 h 1231900"/>
                  <a:gd name="connsiteX62" fmla="*/ 583825 w 908050"/>
                  <a:gd name="connsiteY62" fmla="*/ 1120502 h 1231900"/>
                  <a:gd name="connsiteX63" fmla="*/ 618115 w 908050"/>
                  <a:gd name="connsiteY63" fmla="*/ 1074782 h 1231900"/>
                  <a:gd name="connsiteX64" fmla="*/ 837825 w 908050"/>
                  <a:gd name="connsiteY64" fmla="*/ 966832 h 1231900"/>
                  <a:gd name="connsiteX65" fmla="*/ 878465 w 908050"/>
                  <a:gd name="connsiteY65" fmla="*/ 689972 h 1231900"/>
                  <a:gd name="connsiteX66" fmla="*/ 344430 w 908050"/>
                  <a:gd name="connsiteY66" fmla="*/ 377552 h 1231900"/>
                  <a:gd name="connsiteX67" fmla="*/ 258705 w 908050"/>
                  <a:gd name="connsiteY67" fmla="*/ 336912 h 1231900"/>
                  <a:gd name="connsiteX68" fmla="*/ 264420 w 908050"/>
                  <a:gd name="connsiteY68" fmla="*/ 261982 h 1231900"/>
                  <a:gd name="connsiteX69" fmla="*/ 346970 w 908050"/>
                  <a:gd name="connsiteY69" fmla="*/ 239122 h 1231900"/>
                  <a:gd name="connsiteX70" fmla="*/ 344430 w 908050"/>
                  <a:gd name="connsiteY70" fmla="*/ 377552 h 1231900"/>
                  <a:gd name="connsiteX71" fmla="*/ 430155 w 908050"/>
                  <a:gd name="connsiteY71" fmla="*/ 408032 h 1231900"/>
                  <a:gd name="connsiteX72" fmla="*/ 424440 w 908050"/>
                  <a:gd name="connsiteY72" fmla="*/ 234042 h 1231900"/>
                  <a:gd name="connsiteX73" fmla="*/ 447300 w 908050"/>
                  <a:gd name="connsiteY73" fmla="*/ 218802 h 1231900"/>
                  <a:gd name="connsiteX74" fmla="*/ 468890 w 908050"/>
                  <a:gd name="connsiteY74" fmla="*/ 233407 h 1231900"/>
                  <a:gd name="connsiteX75" fmla="*/ 474605 w 908050"/>
                  <a:gd name="connsiteY75" fmla="*/ 410572 h 1231900"/>
                  <a:gd name="connsiteX76" fmla="*/ 453650 w 908050"/>
                  <a:gd name="connsiteY76" fmla="*/ 440417 h 1231900"/>
                  <a:gd name="connsiteX77" fmla="*/ 430155 w 908050"/>
                  <a:gd name="connsiteY77" fmla="*/ 408032 h 1231900"/>
                  <a:gd name="connsiteX78" fmla="*/ 467620 w 908050"/>
                  <a:gd name="connsiteY78" fmla="*/ 1002392 h 1231900"/>
                  <a:gd name="connsiteX79" fmla="*/ 447300 w 908050"/>
                  <a:gd name="connsiteY79" fmla="*/ 973182 h 1231900"/>
                  <a:gd name="connsiteX80" fmla="*/ 442220 w 908050"/>
                  <a:gd name="connsiteY80" fmla="*/ 822052 h 1231900"/>
                  <a:gd name="connsiteX81" fmla="*/ 455555 w 908050"/>
                  <a:gd name="connsiteY81" fmla="*/ 779507 h 1231900"/>
                  <a:gd name="connsiteX82" fmla="*/ 487305 w 908050"/>
                  <a:gd name="connsiteY82" fmla="*/ 809352 h 1231900"/>
                  <a:gd name="connsiteX83" fmla="*/ 492385 w 908050"/>
                  <a:gd name="connsiteY83" fmla="*/ 967467 h 1231900"/>
                  <a:gd name="connsiteX84" fmla="*/ 467620 w 908050"/>
                  <a:gd name="connsiteY84" fmla="*/ 1002392 h 1231900"/>
                  <a:gd name="connsiteX85" fmla="*/ 668280 w 908050"/>
                  <a:gd name="connsiteY85" fmla="*/ 926827 h 1231900"/>
                  <a:gd name="connsiteX86" fmla="*/ 604145 w 908050"/>
                  <a:gd name="connsiteY86" fmla="*/ 981437 h 1231900"/>
                  <a:gd name="connsiteX87" fmla="*/ 577475 w 908050"/>
                  <a:gd name="connsiteY87" fmla="*/ 964292 h 1231900"/>
                  <a:gd name="connsiteX88" fmla="*/ 583190 w 908050"/>
                  <a:gd name="connsiteY88" fmla="*/ 850627 h 1231900"/>
                  <a:gd name="connsiteX89" fmla="*/ 633355 w 908050"/>
                  <a:gd name="connsiteY89" fmla="*/ 870312 h 1231900"/>
                  <a:gd name="connsiteX90" fmla="*/ 668280 w 908050"/>
                  <a:gd name="connsiteY90" fmla="*/ 926827 h 123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908050" h="1231900">
                    <a:moveTo>
                      <a:pt x="878465" y="689972"/>
                    </a:moveTo>
                    <a:cubicBezTo>
                      <a:pt x="854335" y="651237"/>
                      <a:pt x="820680" y="622027"/>
                      <a:pt x="781310" y="601072"/>
                    </a:cubicBezTo>
                    <a:cubicBezTo>
                      <a:pt x="719080" y="568052"/>
                      <a:pt x="654945" y="537572"/>
                      <a:pt x="591445" y="505822"/>
                    </a:cubicBezTo>
                    <a:cubicBezTo>
                      <a:pt x="576205" y="498202"/>
                      <a:pt x="564140" y="490582"/>
                      <a:pt x="564140" y="471532"/>
                    </a:cubicBezTo>
                    <a:cubicBezTo>
                      <a:pt x="563505" y="398507"/>
                      <a:pt x="564775" y="325482"/>
                      <a:pt x="557790" y="253092"/>
                    </a:cubicBezTo>
                    <a:cubicBezTo>
                      <a:pt x="555250" y="228962"/>
                      <a:pt x="564775" y="220707"/>
                      <a:pt x="589540" y="227057"/>
                    </a:cubicBezTo>
                    <a:cubicBezTo>
                      <a:pt x="647960" y="241662"/>
                      <a:pt x="701935" y="265157"/>
                      <a:pt x="750195" y="300717"/>
                    </a:cubicBezTo>
                    <a:cubicBezTo>
                      <a:pt x="790200" y="329927"/>
                      <a:pt x="810520" y="369932"/>
                      <a:pt x="811790" y="420097"/>
                    </a:cubicBezTo>
                    <a:cubicBezTo>
                      <a:pt x="812425" y="458197"/>
                      <a:pt x="811790" y="496297"/>
                      <a:pt x="815600" y="534397"/>
                    </a:cubicBezTo>
                    <a:cubicBezTo>
                      <a:pt x="818140" y="557257"/>
                      <a:pt x="826395" y="566782"/>
                      <a:pt x="849255" y="564877"/>
                    </a:cubicBezTo>
                    <a:cubicBezTo>
                      <a:pt x="858780" y="564242"/>
                      <a:pt x="868305" y="564242"/>
                      <a:pt x="877830" y="564242"/>
                    </a:cubicBezTo>
                    <a:cubicBezTo>
                      <a:pt x="896245" y="564242"/>
                      <a:pt x="903230" y="556622"/>
                      <a:pt x="902595" y="536937"/>
                    </a:cubicBezTo>
                    <a:cubicBezTo>
                      <a:pt x="898785" y="415652"/>
                      <a:pt x="895610" y="293732"/>
                      <a:pt x="894340" y="172447"/>
                    </a:cubicBezTo>
                    <a:cubicBezTo>
                      <a:pt x="893705" y="141967"/>
                      <a:pt x="884180" y="131807"/>
                      <a:pt x="853700" y="133077"/>
                    </a:cubicBezTo>
                    <a:cubicBezTo>
                      <a:pt x="804805" y="134982"/>
                      <a:pt x="804805" y="133712"/>
                      <a:pt x="805440" y="183242"/>
                    </a:cubicBezTo>
                    <a:cubicBezTo>
                      <a:pt x="805440" y="188322"/>
                      <a:pt x="805440" y="194037"/>
                      <a:pt x="805440" y="199117"/>
                    </a:cubicBezTo>
                    <a:cubicBezTo>
                      <a:pt x="807345" y="224517"/>
                      <a:pt x="797820" y="226422"/>
                      <a:pt x="778770" y="213087"/>
                    </a:cubicBezTo>
                    <a:cubicBezTo>
                      <a:pt x="736860" y="184512"/>
                      <a:pt x="690505" y="164192"/>
                      <a:pt x="641610" y="148317"/>
                    </a:cubicBezTo>
                    <a:cubicBezTo>
                      <a:pt x="614305" y="139427"/>
                      <a:pt x="576840" y="147682"/>
                      <a:pt x="560965" y="121012"/>
                    </a:cubicBezTo>
                    <a:cubicBezTo>
                      <a:pt x="546995" y="96247"/>
                      <a:pt x="550805" y="63227"/>
                      <a:pt x="552075" y="33382"/>
                    </a:cubicBezTo>
                    <a:cubicBezTo>
                      <a:pt x="553345" y="8617"/>
                      <a:pt x="543820" y="-2178"/>
                      <a:pt x="519055" y="362"/>
                    </a:cubicBezTo>
                    <a:cubicBezTo>
                      <a:pt x="510800" y="997"/>
                      <a:pt x="501910" y="997"/>
                      <a:pt x="493655" y="997"/>
                    </a:cubicBezTo>
                    <a:cubicBezTo>
                      <a:pt x="469525" y="362"/>
                      <a:pt x="462540" y="11792"/>
                      <a:pt x="465080" y="35287"/>
                    </a:cubicBezTo>
                    <a:cubicBezTo>
                      <a:pt x="467620" y="58147"/>
                      <a:pt x="467620" y="81642"/>
                      <a:pt x="468255" y="105137"/>
                    </a:cubicBezTo>
                    <a:cubicBezTo>
                      <a:pt x="468255" y="119107"/>
                      <a:pt x="460000" y="126092"/>
                      <a:pt x="446030" y="126092"/>
                    </a:cubicBezTo>
                    <a:cubicBezTo>
                      <a:pt x="431425" y="126092"/>
                      <a:pt x="425075" y="119107"/>
                      <a:pt x="424440" y="105137"/>
                    </a:cubicBezTo>
                    <a:cubicBezTo>
                      <a:pt x="423170" y="82912"/>
                      <a:pt x="419995" y="60687"/>
                      <a:pt x="419995" y="38462"/>
                    </a:cubicBezTo>
                    <a:cubicBezTo>
                      <a:pt x="419995" y="16237"/>
                      <a:pt x="411740" y="4807"/>
                      <a:pt x="388245" y="6712"/>
                    </a:cubicBezTo>
                    <a:cubicBezTo>
                      <a:pt x="377450" y="7347"/>
                      <a:pt x="367290" y="7347"/>
                      <a:pt x="356495" y="7347"/>
                    </a:cubicBezTo>
                    <a:cubicBezTo>
                      <a:pt x="336810" y="7347"/>
                      <a:pt x="330460" y="16872"/>
                      <a:pt x="332365" y="35287"/>
                    </a:cubicBezTo>
                    <a:cubicBezTo>
                      <a:pt x="334270" y="57512"/>
                      <a:pt x="334270" y="79737"/>
                      <a:pt x="336175" y="101962"/>
                    </a:cubicBezTo>
                    <a:cubicBezTo>
                      <a:pt x="338080" y="126092"/>
                      <a:pt x="328555" y="137522"/>
                      <a:pt x="303155" y="142602"/>
                    </a:cubicBezTo>
                    <a:cubicBezTo>
                      <a:pt x="229495" y="157207"/>
                      <a:pt x="161550" y="185782"/>
                      <a:pt x="101225" y="230867"/>
                    </a:cubicBezTo>
                    <a:cubicBezTo>
                      <a:pt x="-9265" y="312147"/>
                      <a:pt x="-32125" y="446132"/>
                      <a:pt x="46615" y="548367"/>
                    </a:cubicBezTo>
                    <a:cubicBezTo>
                      <a:pt x="76460" y="586467"/>
                      <a:pt x="115830" y="613137"/>
                      <a:pt x="159010" y="634092"/>
                    </a:cubicBezTo>
                    <a:cubicBezTo>
                      <a:pt x="215525" y="661397"/>
                      <a:pt x="271405" y="688702"/>
                      <a:pt x="327285" y="715372"/>
                    </a:cubicBezTo>
                    <a:cubicBezTo>
                      <a:pt x="341255" y="722357"/>
                      <a:pt x="353320" y="729977"/>
                      <a:pt x="353955" y="747757"/>
                    </a:cubicBezTo>
                    <a:cubicBezTo>
                      <a:pt x="355860" y="823957"/>
                      <a:pt x="358400" y="900157"/>
                      <a:pt x="360305" y="975722"/>
                    </a:cubicBezTo>
                    <a:cubicBezTo>
                      <a:pt x="360940" y="994772"/>
                      <a:pt x="350780" y="998582"/>
                      <a:pt x="333635" y="995407"/>
                    </a:cubicBezTo>
                    <a:cubicBezTo>
                      <a:pt x="265055" y="980802"/>
                      <a:pt x="202825" y="954132"/>
                      <a:pt x="148850" y="909047"/>
                    </a:cubicBezTo>
                    <a:cubicBezTo>
                      <a:pt x="121545" y="886187"/>
                      <a:pt x="104400" y="857612"/>
                      <a:pt x="101860" y="822052"/>
                    </a:cubicBezTo>
                    <a:cubicBezTo>
                      <a:pt x="98685" y="783952"/>
                      <a:pt x="96780" y="745852"/>
                      <a:pt x="95510" y="708387"/>
                    </a:cubicBezTo>
                    <a:cubicBezTo>
                      <a:pt x="94240" y="655047"/>
                      <a:pt x="94875" y="656952"/>
                      <a:pt x="42805" y="655682"/>
                    </a:cubicBezTo>
                    <a:cubicBezTo>
                      <a:pt x="12325" y="655047"/>
                      <a:pt x="4070" y="667747"/>
                      <a:pt x="5975" y="695052"/>
                    </a:cubicBezTo>
                    <a:cubicBezTo>
                      <a:pt x="9150" y="740137"/>
                      <a:pt x="10420" y="785857"/>
                      <a:pt x="12325" y="830942"/>
                    </a:cubicBezTo>
                    <a:cubicBezTo>
                      <a:pt x="14865" y="907142"/>
                      <a:pt x="17405" y="983342"/>
                      <a:pt x="18675" y="1058907"/>
                    </a:cubicBezTo>
                    <a:cubicBezTo>
                      <a:pt x="19310" y="1079227"/>
                      <a:pt x="27565" y="1088117"/>
                      <a:pt x="47885" y="1086847"/>
                    </a:cubicBezTo>
                    <a:cubicBezTo>
                      <a:pt x="58680" y="1086212"/>
                      <a:pt x="68840" y="1086212"/>
                      <a:pt x="79635" y="1086212"/>
                    </a:cubicBezTo>
                    <a:cubicBezTo>
                      <a:pt x="99320" y="1086212"/>
                      <a:pt x="108210" y="1076687"/>
                      <a:pt x="107575" y="1057002"/>
                    </a:cubicBezTo>
                    <a:cubicBezTo>
                      <a:pt x="106940" y="1036047"/>
                      <a:pt x="107575" y="1015092"/>
                      <a:pt x="107575" y="986517"/>
                    </a:cubicBezTo>
                    <a:cubicBezTo>
                      <a:pt x="178060" y="1044302"/>
                      <a:pt x="257435" y="1067797"/>
                      <a:pt x="339985" y="1084942"/>
                    </a:cubicBezTo>
                    <a:cubicBezTo>
                      <a:pt x="356495" y="1088117"/>
                      <a:pt x="362845" y="1097642"/>
                      <a:pt x="363480" y="1113517"/>
                    </a:cubicBezTo>
                    <a:cubicBezTo>
                      <a:pt x="364750" y="1143997"/>
                      <a:pt x="367290" y="1174477"/>
                      <a:pt x="367925" y="1205592"/>
                    </a:cubicBezTo>
                    <a:cubicBezTo>
                      <a:pt x="368560" y="1225277"/>
                      <a:pt x="376180" y="1235437"/>
                      <a:pt x="396500" y="1234167"/>
                    </a:cubicBezTo>
                    <a:cubicBezTo>
                      <a:pt x="406025" y="1233532"/>
                      <a:pt x="415550" y="1233532"/>
                      <a:pt x="425075" y="1234167"/>
                    </a:cubicBezTo>
                    <a:cubicBezTo>
                      <a:pt x="447935" y="1235437"/>
                      <a:pt x="457460" y="1227817"/>
                      <a:pt x="454285" y="1202417"/>
                    </a:cubicBezTo>
                    <a:cubicBezTo>
                      <a:pt x="451110" y="1176382"/>
                      <a:pt x="452380" y="1149712"/>
                      <a:pt x="451745" y="1123042"/>
                    </a:cubicBezTo>
                    <a:cubicBezTo>
                      <a:pt x="451745" y="1108437"/>
                      <a:pt x="453650" y="1095102"/>
                      <a:pt x="472700" y="1094467"/>
                    </a:cubicBezTo>
                    <a:cubicBezTo>
                      <a:pt x="491750" y="1093832"/>
                      <a:pt x="495560" y="1105262"/>
                      <a:pt x="496195" y="1120502"/>
                    </a:cubicBezTo>
                    <a:cubicBezTo>
                      <a:pt x="497465" y="1147172"/>
                      <a:pt x="501910" y="1173207"/>
                      <a:pt x="500640" y="1199242"/>
                    </a:cubicBezTo>
                    <a:cubicBezTo>
                      <a:pt x="499370" y="1233532"/>
                      <a:pt x="520325" y="1233532"/>
                      <a:pt x="543820" y="1232262"/>
                    </a:cubicBezTo>
                    <a:cubicBezTo>
                      <a:pt x="567950" y="1230992"/>
                      <a:pt x="592715" y="1231627"/>
                      <a:pt x="589540" y="1196067"/>
                    </a:cubicBezTo>
                    <a:cubicBezTo>
                      <a:pt x="587000" y="1170667"/>
                      <a:pt x="587000" y="1145267"/>
                      <a:pt x="583825" y="1120502"/>
                    </a:cubicBezTo>
                    <a:cubicBezTo>
                      <a:pt x="580650" y="1093832"/>
                      <a:pt x="590810" y="1081132"/>
                      <a:pt x="618115" y="1074782"/>
                    </a:cubicBezTo>
                    <a:cubicBezTo>
                      <a:pt x="700030" y="1057002"/>
                      <a:pt x="773690" y="1022712"/>
                      <a:pt x="837825" y="966832"/>
                    </a:cubicBezTo>
                    <a:cubicBezTo>
                      <a:pt x="911485" y="898887"/>
                      <a:pt x="931170" y="774427"/>
                      <a:pt x="878465" y="689972"/>
                    </a:cubicBezTo>
                    <a:close/>
                    <a:moveTo>
                      <a:pt x="344430" y="377552"/>
                    </a:moveTo>
                    <a:cubicBezTo>
                      <a:pt x="329825" y="387077"/>
                      <a:pt x="267595" y="345167"/>
                      <a:pt x="258705" y="336912"/>
                    </a:cubicBezTo>
                    <a:cubicBezTo>
                      <a:pt x="232670" y="312147"/>
                      <a:pt x="234575" y="281667"/>
                      <a:pt x="264420" y="261982"/>
                    </a:cubicBezTo>
                    <a:cubicBezTo>
                      <a:pt x="282835" y="249917"/>
                      <a:pt x="320935" y="237217"/>
                      <a:pt x="346970" y="239122"/>
                    </a:cubicBezTo>
                    <a:cubicBezTo>
                      <a:pt x="344430" y="261347"/>
                      <a:pt x="344430" y="345167"/>
                      <a:pt x="344430" y="377552"/>
                    </a:cubicBezTo>
                    <a:close/>
                    <a:moveTo>
                      <a:pt x="430155" y="408032"/>
                    </a:moveTo>
                    <a:cubicBezTo>
                      <a:pt x="428885" y="369932"/>
                      <a:pt x="424440" y="253727"/>
                      <a:pt x="424440" y="234042"/>
                    </a:cubicBezTo>
                    <a:cubicBezTo>
                      <a:pt x="424440" y="218802"/>
                      <a:pt x="431425" y="218802"/>
                      <a:pt x="447300" y="218802"/>
                    </a:cubicBezTo>
                    <a:cubicBezTo>
                      <a:pt x="462540" y="218802"/>
                      <a:pt x="466985" y="220707"/>
                      <a:pt x="468890" y="233407"/>
                    </a:cubicBezTo>
                    <a:cubicBezTo>
                      <a:pt x="473335" y="272142"/>
                      <a:pt x="475875" y="390887"/>
                      <a:pt x="474605" y="410572"/>
                    </a:cubicBezTo>
                    <a:cubicBezTo>
                      <a:pt x="473970" y="421367"/>
                      <a:pt x="479050" y="450577"/>
                      <a:pt x="453650" y="440417"/>
                    </a:cubicBezTo>
                    <a:cubicBezTo>
                      <a:pt x="436505" y="433432"/>
                      <a:pt x="431425" y="430892"/>
                      <a:pt x="430155" y="408032"/>
                    </a:cubicBezTo>
                    <a:close/>
                    <a:moveTo>
                      <a:pt x="467620" y="1002392"/>
                    </a:moveTo>
                    <a:cubicBezTo>
                      <a:pt x="446030" y="1005567"/>
                      <a:pt x="449840" y="991597"/>
                      <a:pt x="447300" y="973182"/>
                    </a:cubicBezTo>
                    <a:cubicBezTo>
                      <a:pt x="442855" y="939527"/>
                      <a:pt x="440315" y="843007"/>
                      <a:pt x="442220" y="822052"/>
                    </a:cubicBezTo>
                    <a:cubicBezTo>
                      <a:pt x="442855" y="811257"/>
                      <a:pt x="436505" y="773157"/>
                      <a:pt x="455555" y="779507"/>
                    </a:cubicBezTo>
                    <a:cubicBezTo>
                      <a:pt x="475240" y="785857"/>
                      <a:pt x="486035" y="789667"/>
                      <a:pt x="487305" y="809352"/>
                    </a:cubicBezTo>
                    <a:cubicBezTo>
                      <a:pt x="491750" y="858247"/>
                      <a:pt x="494290" y="916667"/>
                      <a:pt x="492385" y="967467"/>
                    </a:cubicBezTo>
                    <a:cubicBezTo>
                      <a:pt x="493655" y="990962"/>
                      <a:pt x="489845" y="999852"/>
                      <a:pt x="467620" y="1002392"/>
                    </a:cubicBezTo>
                    <a:close/>
                    <a:moveTo>
                      <a:pt x="668280" y="926827"/>
                    </a:moveTo>
                    <a:cubicBezTo>
                      <a:pt x="663835" y="960482"/>
                      <a:pt x="630815" y="969372"/>
                      <a:pt x="604145" y="981437"/>
                    </a:cubicBezTo>
                    <a:cubicBezTo>
                      <a:pt x="587635" y="988422"/>
                      <a:pt x="577475" y="983977"/>
                      <a:pt x="577475" y="964292"/>
                    </a:cubicBezTo>
                    <a:cubicBezTo>
                      <a:pt x="577475" y="947147"/>
                      <a:pt x="569855" y="858247"/>
                      <a:pt x="583190" y="850627"/>
                    </a:cubicBezTo>
                    <a:cubicBezTo>
                      <a:pt x="594620" y="844912"/>
                      <a:pt x="616210" y="855707"/>
                      <a:pt x="633355" y="870312"/>
                    </a:cubicBezTo>
                    <a:cubicBezTo>
                      <a:pt x="653040" y="883647"/>
                      <a:pt x="672090" y="896347"/>
                      <a:pt x="668280" y="926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9B85AEB2-FDE1-426F-8D06-512125E7EF68}"/>
              </a:ext>
            </a:extLst>
          </p:cNvPr>
          <p:cNvSpPr txBox="1"/>
          <p:nvPr/>
        </p:nvSpPr>
        <p:spPr>
          <a:xfrm>
            <a:off x="6091466" y="3864192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anose="00000400000000000000" pitchFamily="2" charset="-78"/>
              </a:rPr>
              <a:t>45</a:t>
            </a:r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EAB4B3-DD0A-4E1B-BFC4-16B496CB268B}"/>
              </a:ext>
            </a:extLst>
          </p:cNvPr>
          <p:cNvSpPr txBox="1"/>
          <p:nvPr/>
        </p:nvSpPr>
        <p:spPr>
          <a:xfrm>
            <a:off x="7386280" y="3779454"/>
            <a:ext cx="4314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8E165EA-EF2A-4A68-AD3B-0285207DC5B9}"/>
              </a:ext>
            </a:extLst>
          </p:cNvPr>
          <p:cNvSpPr txBox="1"/>
          <p:nvPr/>
        </p:nvSpPr>
        <p:spPr>
          <a:xfrm>
            <a:off x="6091465" y="4723109"/>
            <a:ext cx="5609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CAD626-B605-4EF7-B346-117C4127BCAA}"/>
              </a:ext>
            </a:extLst>
          </p:cNvPr>
          <p:cNvSpPr txBox="1"/>
          <p:nvPr/>
        </p:nvSpPr>
        <p:spPr>
          <a:xfrm>
            <a:off x="7468386" y="2145088"/>
            <a:ext cx="4232696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 پوینت </a:t>
            </a:r>
            <a:r>
              <a:rPr lang="fa-IR" altLang="ko-KR" sz="2800" dirty="0">
                <a:solidFill>
                  <a:schemeClr val="accent2"/>
                </a:solidFill>
                <a:cs typeface="B Nazanin" panose="00000400000000000000" pitchFamily="2" charset="-78"/>
              </a:rPr>
              <a:t>مدیریت بازرگانی </a:t>
            </a:r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قابل ویرایش می باشد.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01BF73CC-25A6-4A61-9222-668DE776A683}"/>
              </a:ext>
            </a:extLst>
          </p:cNvPr>
          <p:cNvGrpSpPr/>
          <p:nvPr/>
        </p:nvGrpSpPr>
        <p:grpSpPr>
          <a:xfrm>
            <a:off x="563807" y="5302616"/>
            <a:ext cx="10998447" cy="1008112"/>
            <a:chOff x="563807" y="5302616"/>
            <a:chExt cx="10998447" cy="1008112"/>
          </a:xfrm>
        </p:grpSpPr>
        <p:grpSp>
          <p:nvGrpSpPr>
            <p:cNvPr id="13" name="Group 3">
              <a:extLst>
                <a:ext uri="{FF2B5EF4-FFF2-40B4-BE49-F238E27FC236}">
                  <a16:creationId xmlns:a16="http://schemas.microsoft.com/office/drawing/2014/main" id="{57DC6E1D-AA64-4857-989E-2A2A7F71F92F}"/>
                </a:ext>
              </a:extLst>
            </p:cNvPr>
            <p:cNvGrpSpPr/>
            <p:nvPr/>
          </p:nvGrpSpPr>
          <p:grpSpPr>
            <a:xfrm>
              <a:off x="4524796" y="5302616"/>
              <a:ext cx="3077231" cy="1008112"/>
              <a:chOff x="4493712" y="5612841"/>
              <a:chExt cx="3077231" cy="1008112"/>
            </a:xfrm>
          </p:grpSpPr>
          <p:sp>
            <p:nvSpPr>
              <p:cNvPr id="14" name="Rectangle 4">
                <a:extLst>
                  <a:ext uri="{FF2B5EF4-FFF2-40B4-BE49-F238E27FC236}">
                    <a16:creationId xmlns:a16="http://schemas.microsoft.com/office/drawing/2014/main" id="{BB5F5B42-35D3-4599-B909-800A4D49BFBA}"/>
                  </a:ext>
                </a:extLst>
              </p:cNvPr>
              <p:cNvSpPr/>
              <p:nvPr/>
            </p:nvSpPr>
            <p:spPr>
              <a:xfrm>
                <a:off x="4870943" y="5612841"/>
                <a:ext cx="2700000" cy="1008112"/>
              </a:xfrm>
              <a:prstGeom prst="rect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ectangle 5">
                <a:extLst>
                  <a:ext uri="{FF2B5EF4-FFF2-40B4-BE49-F238E27FC236}">
                    <a16:creationId xmlns:a16="http://schemas.microsoft.com/office/drawing/2014/main" id="{3BFA1964-AD30-4807-934E-99BC9C73CDA6}"/>
                  </a:ext>
                </a:extLst>
              </p:cNvPr>
              <p:cNvSpPr/>
              <p:nvPr/>
            </p:nvSpPr>
            <p:spPr>
              <a:xfrm>
                <a:off x="4493712" y="5740517"/>
                <a:ext cx="752762" cy="75276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6" name="Group 6">
                <a:extLst>
                  <a:ext uri="{FF2B5EF4-FFF2-40B4-BE49-F238E27FC236}">
                    <a16:creationId xmlns:a16="http://schemas.microsoft.com/office/drawing/2014/main" id="{E72D7179-21FB-4694-BA83-ED8F78939156}"/>
                  </a:ext>
                </a:extLst>
              </p:cNvPr>
              <p:cNvGrpSpPr/>
              <p:nvPr/>
            </p:nvGrpSpPr>
            <p:grpSpPr>
              <a:xfrm>
                <a:off x="5380443" y="5671857"/>
                <a:ext cx="2098288" cy="692124"/>
                <a:chOff x="3131840" y="2220253"/>
                <a:chExt cx="3096344" cy="692124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1D6411E7-9E63-420F-B2B1-D343BBD67319}"/>
                    </a:ext>
                  </a:extLst>
                </p:cNvPr>
                <p:cNvSpPr txBox="1"/>
                <p:nvPr/>
              </p:nvSpPr>
              <p:spPr>
                <a:xfrm>
                  <a:off x="3131840" y="2220253"/>
                  <a:ext cx="3096344" cy="2769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bg1"/>
                      </a:solidFill>
                      <a:latin typeface="Arial" pitchFamily="34" charset="0"/>
                      <a:cs typeface="B Nazanin" panose="000004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5C400A19-F945-4631-8C2C-15FF2B2E0CBD}"/>
                    </a:ext>
                  </a:extLst>
                </p:cNvPr>
                <p:cNvSpPr txBox="1"/>
                <p:nvPr/>
              </p:nvSpPr>
              <p:spPr>
                <a:xfrm>
                  <a:off x="3131840" y="2450712"/>
                  <a:ext cx="30963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7" name="Donut 39">
                <a:extLst>
                  <a:ext uri="{FF2B5EF4-FFF2-40B4-BE49-F238E27FC236}">
                    <a16:creationId xmlns:a16="http://schemas.microsoft.com/office/drawing/2014/main" id="{1656578F-1FC3-41CA-9781-8F5F7FF05011}"/>
                  </a:ext>
                </a:extLst>
              </p:cNvPr>
              <p:cNvSpPr/>
              <p:nvPr/>
            </p:nvSpPr>
            <p:spPr>
              <a:xfrm>
                <a:off x="4690943" y="5935979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240000" h="3240000">
                    <a:moveTo>
                      <a:pt x="1152300" y="922782"/>
                    </a:moveTo>
                    <a:lnTo>
                      <a:pt x="2354400" y="1620000"/>
                    </a:lnTo>
                    <a:lnTo>
                      <a:pt x="1152300" y="2317218"/>
                    </a:lnTo>
                    <a:close/>
                    <a:moveTo>
                      <a:pt x="1620000" y="342403"/>
                    </a:moveTo>
                    <a:cubicBezTo>
                      <a:pt x="914403" y="342403"/>
                      <a:pt x="342403" y="914403"/>
                      <a:pt x="342403" y="1620000"/>
                    </a:cubicBezTo>
                    <a:cubicBezTo>
                      <a:pt x="342403" y="2325597"/>
                      <a:pt x="914403" y="2897597"/>
                      <a:pt x="1620000" y="2897597"/>
                    </a:cubicBezTo>
                    <a:cubicBezTo>
                      <a:pt x="2325597" y="2897597"/>
                      <a:pt x="2897597" y="2325597"/>
                      <a:pt x="2897597" y="1620000"/>
                    </a:cubicBezTo>
                    <a:cubicBezTo>
                      <a:pt x="2897597" y="914403"/>
                      <a:pt x="2325597" y="342403"/>
                      <a:pt x="1620000" y="342403"/>
                    </a:cubicBezTo>
                    <a:close/>
                    <a:moveTo>
                      <a:pt x="1620000" y="0"/>
                    </a:moveTo>
                    <a:cubicBezTo>
                      <a:pt x="2514701" y="0"/>
                      <a:pt x="3240000" y="725299"/>
                      <a:pt x="3240000" y="1620000"/>
                    </a:cubicBezTo>
                    <a:cubicBezTo>
                      <a:pt x="3240000" y="2514701"/>
                      <a:pt x="2514701" y="3240000"/>
                      <a:pt x="1620000" y="3240000"/>
                    </a:cubicBezTo>
                    <a:cubicBezTo>
                      <a:pt x="725299" y="3240000"/>
                      <a:pt x="0" y="2514701"/>
                      <a:pt x="0" y="1620000"/>
                    </a:cubicBezTo>
                    <a:cubicBezTo>
                      <a:pt x="0" y="725299"/>
                      <a:pt x="725299" y="0"/>
                      <a:pt x="162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id="{DEADF720-FE9E-48DF-B6CA-AC9F6AA894EC}"/>
                </a:ext>
              </a:extLst>
            </p:cNvPr>
            <p:cNvGrpSpPr/>
            <p:nvPr/>
          </p:nvGrpSpPr>
          <p:grpSpPr>
            <a:xfrm>
              <a:off x="563807" y="5302616"/>
              <a:ext cx="3077994" cy="1008112"/>
              <a:chOff x="465936" y="5605076"/>
              <a:chExt cx="3077994" cy="1008112"/>
            </a:xfrm>
          </p:grpSpPr>
          <p:sp>
            <p:nvSpPr>
              <p:cNvPr id="21" name="Rectangle 11">
                <a:extLst>
                  <a:ext uri="{FF2B5EF4-FFF2-40B4-BE49-F238E27FC236}">
                    <a16:creationId xmlns:a16="http://schemas.microsoft.com/office/drawing/2014/main" id="{08BDB34B-4A24-4A02-B737-509A35309CE2}"/>
                  </a:ext>
                </a:extLst>
              </p:cNvPr>
              <p:cNvSpPr/>
              <p:nvPr/>
            </p:nvSpPr>
            <p:spPr>
              <a:xfrm>
                <a:off x="843930" y="5605076"/>
                <a:ext cx="2700000" cy="1008112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B3C98965-5CBA-46F0-BBC7-922ECC9A768E}"/>
                  </a:ext>
                </a:extLst>
              </p:cNvPr>
              <p:cNvSpPr/>
              <p:nvPr/>
            </p:nvSpPr>
            <p:spPr>
              <a:xfrm>
                <a:off x="465936" y="5732751"/>
                <a:ext cx="752762" cy="752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3" name="Group 13">
                <a:extLst>
                  <a:ext uri="{FF2B5EF4-FFF2-40B4-BE49-F238E27FC236}">
                    <a16:creationId xmlns:a16="http://schemas.microsoft.com/office/drawing/2014/main" id="{8E4CF22C-72B9-4CAD-8DA2-5031AD578F90}"/>
                  </a:ext>
                </a:extLst>
              </p:cNvPr>
              <p:cNvGrpSpPr/>
              <p:nvPr/>
            </p:nvGrpSpPr>
            <p:grpSpPr>
              <a:xfrm>
                <a:off x="1327603" y="5671857"/>
                <a:ext cx="2098288" cy="692124"/>
                <a:chOff x="3131840" y="2220253"/>
                <a:chExt cx="3096344" cy="692124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D8FA8E3F-7602-44A4-90CE-C70E981D3872}"/>
                    </a:ext>
                  </a:extLst>
                </p:cNvPr>
                <p:cNvSpPr txBox="1"/>
                <p:nvPr/>
              </p:nvSpPr>
              <p:spPr>
                <a:xfrm>
                  <a:off x="3131840" y="2220253"/>
                  <a:ext cx="3096344" cy="2769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bg1"/>
                      </a:solidFill>
                      <a:latin typeface="Arial" pitchFamily="34" charset="0"/>
                      <a:cs typeface="B Nazanin" panose="000004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79AB8B4C-694D-4857-8CAD-C489BA194089}"/>
                    </a:ext>
                  </a:extLst>
                </p:cNvPr>
                <p:cNvSpPr txBox="1"/>
                <p:nvPr/>
              </p:nvSpPr>
              <p:spPr>
                <a:xfrm>
                  <a:off x="3131840" y="2450712"/>
                  <a:ext cx="30963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4" name="Oval 21">
                <a:extLst>
                  <a:ext uri="{FF2B5EF4-FFF2-40B4-BE49-F238E27FC236}">
                    <a16:creationId xmlns:a16="http://schemas.microsoft.com/office/drawing/2014/main" id="{019A166D-91EC-4238-B821-7C614DB8E3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8743" y="5946203"/>
                <a:ext cx="336743" cy="339555"/>
              </a:xfrm>
              <a:custGeom>
                <a:avLst/>
                <a:gdLst/>
                <a:ahLst/>
                <a:cxnLst/>
                <a:rect l="l" t="t" r="r" b="b"/>
                <a:pathLst>
                  <a:path w="1652142" h="1665940">
                    <a:moveTo>
                      <a:pt x="898689" y="548008"/>
                    </a:moveTo>
                    <a:cubicBezTo>
                      <a:pt x="737950" y="504938"/>
                      <a:pt x="572731" y="600328"/>
                      <a:pt x="529661" y="761066"/>
                    </a:cubicBezTo>
                    <a:cubicBezTo>
                      <a:pt x="486591" y="921805"/>
                      <a:pt x="581980" y="1087025"/>
                      <a:pt x="742719" y="1130094"/>
                    </a:cubicBezTo>
                    <a:cubicBezTo>
                      <a:pt x="903458" y="1173164"/>
                      <a:pt x="1068677" y="1077775"/>
                      <a:pt x="1111747" y="917036"/>
                    </a:cubicBezTo>
                    <a:cubicBezTo>
                      <a:pt x="1154817" y="756297"/>
                      <a:pt x="1059428" y="591077"/>
                      <a:pt x="898689" y="548008"/>
                    </a:cubicBezTo>
                    <a:close/>
                    <a:moveTo>
                      <a:pt x="952303" y="347916"/>
                    </a:moveTo>
                    <a:cubicBezTo>
                      <a:pt x="1223549" y="420596"/>
                      <a:pt x="1384519" y="699404"/>
                      <a:pt x="1311839" y="970650"/>
                    </a:cubicBezTo>
                    <a:cubicBezTo>
                      <a:pt x="1239159" y="1241896"/>
                      <a:pt x="960351" y="1402866"/>
                      <a:pt x="689105" y="1330186"/>
                    </a:cubicBezTo>
                    <a:cubicBezTo>
                      <a:pt x="417859" y="1257506"/>
                      <a:pt x="256889" y="978698"/>
                      <a:pt x="329569" y="707451"/>
                    </a:cubicBezTo>
                    <a:cubicBezTo>
                      <a:pt x="402249" y="436205"/>
                      <a:pt x="681057" y="275235"/>
                      <a:pt x="952303" y="347916"/>
                    </a:cubicBezTo>
                    <a:close/>
                    <a:moveTo>
                      <a:pt x="971799" y="275155"/>
                    </a:moveTo>
                    <a:cubicBezTo>
                      <a:pt x="660368" y="191707"/>
                      <a:pt x="340256" y="376524"/>
                      <a:pt x="256808" y="687955"/>
                    </a:cubicBezTo>
                    <a:cubicBezTo>
                      <a:pt x="173361" y="999387"/>
                      <a:pt x="358178" y="1319499"/>
                      <a:pt x="669609" y="1402947"/>
                    </a:cubicBezTo>
                    <a:cubicBezTo>
                      <a:pt x="981040" y="1486395"/>
                      <a:pt x="1301152" y="1301577"/>
                      <a:pt x="1384600" y="990146"/>
                    </a:cubicBezTo>
                    <a:cubicBezTo>
                      <a:pt x="1468047" y="678715"/>
                      <a:pt x="1283230" y="358603"/>
                      <a:pt x="971799" y="275155"/>
                    </a:cubicBezTo>
                    <a:close/>
                    <a:moveTo>
                      <a:pt x="1652142" y="394531"/>
                    </a:moveTo>
                    <a:lnTo>
                      <a:pt x="1649662" y="403784"/>
                    </a:lnTo>
                    <a:lnTo>
                      <a:pt x="1647140" y="399895"/>
                    </a:lnTo>
                    <a:close/>
                    <a:moveTo>
                      <a:pt x="1158157" y="65026"/>
                    </a:moveTo>
                    <a:lnTo>
                      <a:pt x="1154679" y="271718"/>
                    </a:lnTo>
                    <a:lnTo>
                      <a:pt x="1148331" y="270017"/>
                    </a:lnTo>
                    <a:cubicBezTo>
                      <a:pt x="1200055" y="299127"/>
                      <a:pt x="1246804" y="334821"/>
                      <a:pt x="1286346" y="377149"/>
                    </a:cubicBezTo>
                    <a:lnTo>
                      <a:pt x="1470353" y="331395"/>
                    </a:lnTo>
                    <a:lnTo>
                      <a:pt x="1588305" y="553229"/>
                    </a:lnTo>
                    <a:lnTo>
                      <a:pt x="1457194" y="671432"/>
                    </a:lnTo>
                    <a:cubicBezTo>
                      <a:pt x="1473630" y="731297"/>
                      <a:pt x="1481376" y="793983"/>
                      <a:pt x="1478595" y="857704"/>
                    </a:cubicBezTo>
                    <a:lnTo>
                      <a:pt x="1642362" y="948616"/>
                    </a:lnTo>
                    <a:lnTo>
                      <a:pt x="1577335" y="1191298"/>
                    </a:lnTo>
                    <a:lnTo>
                      <a:pt x="1378614" y="1187955"/>
                    </a:lnTo>
                    <a:cubicBezTo>
                      <a:pt x="1353489" y="1229936"/>
                      <a:pt x="1323048" y="1267799"/>
                      <a:pt x="1288939" y="1301599"/>
                    </a:cubicBezTo>
                    <a:lnTo>
                      <a:pt x="1354201" y="1471932"/>
                    </a:lnTo>
                    <a:lnTo>
                      <a:pt x="1148396" y="1616039"/>
                    </a:lnTo>
                    <a:lnTo>
                      <a:pt x="992294" y="1480516"/>
                    </a:lnTo>
                    <a:lnTo>
                      <a:pt x="1011291" y="1467215"/>
                    </a:lnTo>
                    <a:cubicBezTo>
                      <a:pt x="951500" y="1486565"/>
                      <a:pt x="888271" y="1495869"/>
                      <a:pt x="823805" y="1495510"/>
                    </a:cubicBezTo>
                    <a:lnTo>
                      <a:pt x="729193" y="1665940"/>
                    </a:lnTo>
                    <a:lnTo>
                      <a:pt x="486511" y="1600914"/>
                    </a:lnTo>
                    <a:lnTo>
                      <a:pt x="489790" y="1406012"/>
                    </a:lnTo>
                    <a:cubicBezTo>
                      <a:pt x="438364" y="1376702"/>
                      <a:pt x="391917" y="1340859"/>
                      <a:pt x="352658" y="1298452"/>
                    </a:cubicBezTo>
                    <a:lnTo>
                      <a:pt x="355803" y="1305197"/>
                    </a:lnTo>
                    <a:lnTo>
                      <a:pt x="152856" y="1344512"/>
                    </a:lnTo>
                    <a:lnTo>
                      <a:pt x="46675" y="1116809"/>
                    </a:lnTo>
                    <a:lnTo>
                      <a:pt x="183929" y="1005520"/>
                    </a:lnTo>
                    <a:cubicBezTo>
                      <a:pt x="169279" y="951824"/>
                      <a:pt x="161626" y="895865"/>
                      <a:pt x="161615" y="838915"/>
                    </a:cubicBezTo>
                    <a:lnTo>
                      <a:pt x="0" y="749197"/>
                    </a:lnTo>
                    <a:lnTo>
                      <a:pt x="65026" y="506515"/>
                    </a:lnTo>
                    <a:lnTo>
                      <a:pt x="250227" y="509630"/>
                    </a:lnTo>
                    <a:cubicBezTo>
                      <a:pt x="275353" y="465291"/>
                      <a:pt x="305693" y="424864"/>
                      <a:pt x="340015" y="388679"/>
                    </a:cubicBezTo>
                    <a:lnTo>
                      <a:pt x="277984" y="197357"/>
                    </a:lnTo>
                    <a:lnTo>
                      <a:pt x="491050" y="64219"/>
                    </a:lnTo>
                    <a:lnTo>
                      <a:pt x="639843" y="207726"/>
                    </a:lnTo>
                    <a:lnTo>
                      <a:pt x="638348" y="208660"/>
                    </a:lnTo>
                    <a:cubicBezTo>
                      <a:pt x="696840" y="190256"/>
                      <a:pt x="758594" y="181748"/>
                      <a:pt x="821488" y="182440"/>
                    </a:cubicBezTo>
                    <a:lnTo>
                      <a:pt x="815140" y="180739"/>
                    </a:lnTo>
                    <a:lnTo>
                      <a:pt x="91547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" name="Group 17">
              <a:extLst>
                <a:ext uri="{FF2B5EF4-FFF2-40B4-BE49-F238E27FC236}">
                  <a16:creationId xmlns:a16="http://schemas.microsoft.com/office/drawing/2014/main" id="{F08F36D0-0699-4A08-876D-FA9DD69C23BC}"/>
                </a:ext>
              </a:extLst>
            </p:cNvPr>
            <p:cNvGrpSpPr/>
            <p:nvPr/>
          </p:nvGrpSpPr>
          <p:grpSpPr>
            <a:xfrm>
              <a:off x="8485023" y="5302616"/>
              <a:ext cx="3077231" cy="1008112"/>
              <a:chOff x="8387152" y="5553825"/>
              <a:chExt cx="3077231" cy="1008112"/>
            </a:xfrm>
          </p:grpSpPr>
          <p:sp>
            <p:nvSpPr>
              <p:cNvPr id="28" name="Rectangle 18">
                <a:extLst>
                  <a:ext uri="{FF2B5EF4-FFF2-40B4-BE49-F238E27FC236}">
                    <a16:creationId xmlns:a16="http://schemas.microsoft.com/office/drawing/2014/main" id="{2C811039-9E59-41FC-B9F5-5D3BCCA9E72C}"/>
                  </a:ext>
                </a:extLst>
              </p:cNvPr>
              <p:cNvSpPr/>
              <p:nvPr/>
            </p:nvSpPr>
            <p:spPr>
              <a:xfrm>
                <a:off x="8764383" y="5553825"/>
                <a:ext cx="2700000" cy="1008112"/>
              </a:xfrm>
              <a:prstGeom prst="rect">
                <a:avLst/>
              </a:prstGeom>
              <a:noFill/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ectangle 19">
                <a:extLst>
                  <a:ext uri="{FF2B5EF4-FFF2-40B4-BE49-F238E27FC236}">
                    <a16:creationId xmlns:a16="http://schemas.microsoft.com/office/drawing/2014/main" id="{208B0BA3-C730-4E1D-ABF5-8575D91410FB}"/>
                  </a:ext>
                </a:extLst>
              </p:cNvPr>
              <p:cNvSpPr/>
              <p:nvPr/>
            </p:nvSpPr>
            <p:spPr>
              <a:xfrm>
                <a:off x="8387152" y="5681501"/>
                <a:ext cx="752762" cy="75276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0" name="Group 20">
                <a:extLst>
                  <a:ext uri="{FF2B5EF4-FFF2-40B4-BE49-F238E27FC236}">
                    <a16:creationId xmlns:a16="http://schemas.microsoft.com/office/drawing/2014/main" id="{002F310E-5F9E-4FA5-AA9E-D80B9088FBBF}"/>
                  </a:ext>
                </a:extLst>
              </p:cNvPr>
              <p:cNvGrpSpPr/>
              <p:nvPr/>
            </p:nvGrpSpPr>
            <p:grpSpPr>
              <a:xfrm>
                <a:off x="9273883" y="5612841"/>
                <a:ext cx="2098288" cy="692124"/>
                <a:chOff x="3131840" y="2220253"/>
                <a:chExt cx="3096344" cy="692124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A2A00E6-4D01-404E-BC7E-79E8D6FA33C8}"/>
                    </a:ext>
                  </a:extLst>
                </p:cNvPr>
                <p:cNvSpPr txBox="1"/>
                <p:nvPr/>
              </p:nvSpPr>
              <p:spPr>
                <a:xfrm>
                  <a:off x="3131840" y="2220253"/>
                  <a:ext cx="3096344" cy="2769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bg1"/>
                      </a:solidFill>
                      <a:latin typeface="Arial" pitchFamily="34" charset="0"/>
                      <a:cs typeface="B Nazanin" panose="00000400000000000000" pitchFamily="2" charset="-78"/>
                    </a:rPr>
                    <a:t>محتوا در اینجا</a:t>
                  </a:r>
                  <a:endParaRPr lang="ko-KR" altLang="en-US" sz="1200" b="1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17FDF71-36BA-4730-A28D-2F42D7CF91C6}"/>
                    </a:ext>
                  </a:extLst>
                </p:cNvPr>
                <p:cNvSpPr txBox="1"/>
                <p:nvPr/>
              </p:nvSpPr>
              <p:spPr>
                <a:xfrm>
                  <a:off x="3131840" y="2450712"/>
                  <a:ext cx="309634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bg1"/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</a:t>
                  </a:r>
                  <a:endParaRPr lang="ko-KR" altLang="en-US" sz="1200" dirty="0">
                    <a:solidFill>
                      <a:schemeClr val="bg1"/>
                    </a:solidFill>
                    <a:latin typeface="Arial" pitchFamily="34" charset="0"/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33" name="Rounded Rectangle 29">
              <a:extLst>
                <a:ext uri="{FF2B5EF4-FFF2-40B4-BE49-F238E27FC236}">
                  <a16:creationId xmlns:a16="http://schemas.microsoft.com/office/drawing/2014/main" id="{2536737F-ADB1-4FAF-95E5-5B5D33ED3597}"/>
                </a:ext>
              </a:extLst>
            </p:cNvPr>
            <p:cNvSpPr/>
            <p:nvPr/>
          </p:nvSpPr>
          <p:spPr>
            <a:xfrm>
              <a:off x="8667041" y="5613656"/>
              <a:ext cx="388726" cy="354774"/>
            </a:xfrm>
            <a:custGeom>
              <a:avLst/>
              <a:gdLst/>
              <a:ahLst/>
              <a:cxnLst/>
              <a:rect l="l" t="t" r="r" b="b"/>
              <a:pathLst>
                <a:path w="3912285" h="3570584">
                  <a:moveTo>
                    <a:pt x="1735286" y="1923802"/>
                  </a:moveTo>
                  <a:cubicBezTo>
                    <a:pt x="1696807" y="1923802"/>
                    <a:pt x="1665614" y="1954995"/>
                    <a:pt x="1665614" y="1993474"/>
                  </a:cubicBezTo>
                  <a:lnTo>
                    <a:pt x="1665614" y="2272151"/>
                  </a:lnTo>
                  <a:cubicBezTo>
                    <a:pt x="1665614" y="2310630"/>
                    <a:pt x="1696807" y="2341823"/>
                    <a:pt x="1735286" y="2341823"/>
                  </a:cubicBezTo>
                  <a:lnTo>
                    <a:pt x="2120746" y="2341823"/>
                  </a:lnTo>
                  <a:cubicBezTo>
                    <a:pt x="2159225" y="2341823"/>
                    <a:pt x="2190418" y="2310630"/>
                    <a:pt x="2190418" y="2272151"/>
                  </a:cubicBezTo>
                  <a:lnTo>
                    <a:pt x="2190418" y="1993474"/>
                  </a:lnTo>
                  <a:cubicBezTo>
                    <a:pt x="2190418" y="1954995"/>
                    <a:pt x="2159225" y="1923802"/>
                    <a:pt x="2120746" y="1923802"/>
                  </a:cubicBezTo>
                  <a:close/>
                  <a:moveTo>
                    <a:pt x="1562868" y="288032"/>
                  </a:moveTo>
                  <a:cubicBezTo>
                    <a:pt x="1509767" y="288032"/>
                    <a:pt x="1466720" y="331079"/>
                    <a:pt x="1466720" y="384180"/>
                  </a:cubicBezTo>
                  <a:lnTo>
                    <a:pt x="1466720" y="665962"/>
                  </a:lnTo>
                  <a:lnTo>
                    <a:pt x="2398596" y="665962"/>
                  </a:lnTo>
                  <a:lnTo>
                    <a:pt x="2398596" y="384180"/>
                  </a:lnTo>
                  <a:cubicBezTo>
                    <a:pt x="2398596" y="331079"/>
                    <a:pt x="2355549" y="288032"/>
                    <a:pt x="2302448" y="288032"/>
                  </a:cubicBezTo>
                  <a:close/>
                  <a:moveTo>
                    <a:pt x="1328618" y="0"/>
                  </a:moveTo>
                  <a:lnTo>
                    <a:pt x="2528746" y="0"/>
                  </a:lnTo>
                  <a:cubicBezTo>
                    <a:pt x="2614913" y="0"/>
                    <a:pt x="2684766" y="69853"/>
                    <a:pt x="2684766" y="156020"/>
                  </a:cubicBezTo>
                  <a:lnTo>
                    <a:pt x="2684766" y="665962"/>
                  </a:lnTo>
                  <a:lnTo>
                    <a:pt x="3428172" y="665962"/>
                  </a:lnTo>
                  <a:cubicBezTo>
                    <a:pt x="3695540" y="665962"/>
                    <a:pt x="3912285" y="882707"/>
                    <a:pt x="3912285" y="1150075"/>
                  </a:cubicBezTo>
                  <a:lnTo>
                    <a:pt x="3912285" y="2061141"/>
                  </a:lnTo>
                  <a:lnTo>
                    <a:pt x="2398595" y="2061141"/>
                  </a:lnTo>
                  <a:lnTo>
                    <a:pt x="2398595" y="2204482"/>
                  </a:lnTo>
                  <a:lnTo>
                    <a:pt x="3912285" y="2204482"/>
                  </a:lnTo>
                  <a:lnTo>
                    <a:pt x="3912285" y="3086471"/>
                  </a:lnTo>
                  <a:cubicBezTo>
                    <a:pt x="3912285" y="3353839"/>
                    <a:pt x="3695540" y="3570584"/>
                    <a:pt x="3428172" y="3570584"/>
                  </a:cubicBezTo>
                  <a:lnTo>
                    <a:pt x="484113" y="3570584"/>
                  </a:lnTo>
                  <a:cubicBezTo>
                    <a:pt x="216745" y="3570584"/>
                    <a:pt x="0" y="3353839"/>
                    <a:pt x="0" y="3086471"/>
                  </a:cubicBezTo>
                  <a:lnTo>
                    <a:pt x="0" y="2204482"/>
                  </a:lnTo>
                  <a:lnTo>
                    <a:pt x="1495037" y="2204482"/>
                  </a:lnTo>
                  <a:lnTo>
                    <a:pt x="1495037" y="2061141"/>
                  </a:lnTo>
                  <a:lnTo>
                    <a:pt x="0" y="2061141"/>
                  </a:lnTo>
                  <a:lnTo>
                    <a:pt x="0" y="1150075"/>
                  </a:lnTo>
                  <a:cubicBezTo>
                    <a:pt x="0" y="882707"/>
                    <a:pt x="216745" y="665962"/>
                    <a:pt x="484113" y="665962"/>
                  </a:cubicBezTo>
                  <a:lnTo>
                    <a:pt x="1172598" y="665962"/>
                  </a:lnTo>
                  <a:lnTo>
                    <a:pt x="1172598" y="156020"/>
                  </a:lnTo>
                  <a:cubicBezTo>
                    <a:pt x="1172598" y="69853"/>
                    <a:pt x="1242451" y="0"/>
                    <a:pt x="13286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B18E2EF-719D-4598-9455-036386735906}"/>
              </a:ext>
            </a:extLst>
          </p:cNvPr>
          <p:cNvSpPr txBox="1"/>
          <p:nvPr/>
        </p:nvSpPr>
        <p:spPr>
          <a:xfrm>
            <a:off x="766614" y="3474895"/>
            <a:ext cx="464208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9B38B9A1-2643-4BC6-A6E9-26AF7481289C}"/>
              </a:ext>
            </a:extLst>
          </p:cNvPr>
          <p:cNvSpPr txBox="1">
            <a:spLocks/>
          </p:cNvSpPr>
          <p:nvPr/>
        </p:nvSpPr>
        <p:spPr>
          <a:xfrm>
            <a:off x="892405" y="4073361"/>
            <a:ext cx="4519122" cy="100197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یک </a:t>
            </a:r>
            <a:r>
              <a:rPr lang="en-US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zing </a:t>
            </a:r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B531BE-93B0-4E08-9537-DD26E671F68B}"/>
              </a:ext>
            </a:extLst>
          </p:cNvPr>
          <p:cNvSpPr txBox="1"/>
          <p:nvPr/>
        </p:nvSpPr>
        <p:spPr>
          <a:xfrm>
            <a:off x="766614" y="796479"/>
            <a:ext cx="43310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عالی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DE7C05-913F-4067-B3A9-BA969F7229D5}"/>
              </a:ext>
            </a:extLst>
          </p:cNvPr>
          <p:cNvGrpSpPr/>
          <p:nvPr/>
        </p:nvGrpSpPr>
        <p:grpSpPr>
          <a:xfrm>
            <a:off x="217122" y="1359557"/>
            <a:ext cx="3595328" cy="3888592"/>
            <a:chOff x="5277160" y="1526519"/>
            <a:chExt cx="2000337" cy="2522764"/>
          </a:xfrm>
          <a:solidFill>
            <a:schemeClr val="accent1"/>
          </a:solidFill>
        </p:grpSpPr>
        <p:sp>
          <p:nvSpPr>
            <p:cNvPr id="4" name="Arrow: Up 61">
              <a:extLst>
                <a:ext uri="{FF2B5EF4-FFF2-40B4-BE49-F238E27FC236}">
                  <a16:creationId xmlns:a16="http://schemas.microsoft.com/office/drawing/2014/main" id="{E5403D8E-E2E7-4A39-BD94-2D8F217A64C3}"/>
                </a:ext>
              </a:extLst>
            </p:cNvPr>
            <p:cNvSpPr/>
            <p:nvPr/>
          </p:nvSpPr>
          <p:spPr>
            <a:xfrm rot="2141881">
              <a:off x="6997612" y="1526519"/>
              <a:ext cx="279885" cy="1922357"/>
            </a:xfrm>
            <a:custGeom>
              <a:avLst/>
              <a:gdLst>
                <a:gd name="connsiteX0" fmla="*/ 0 w 268141"/>
                <a:gd name="connsiteY0" fmla="*/ 291531 h 1886717"/>
                <a:gd name="connsiteX1" fmla="*/ 134071 w 268141"/>
                <a:gd name="connsiteY1" fmla="*/ 0 h 1886717"/>
                <a:gd name="connsiteX2" fmla="*/ 268141 w 268141"/>
                <a:gd name="connsiteY2" fmla="*/ 291531 h 1886717"/>
                <a:gd name="connsiteX3" fmla="*/ 185487 w 268141"/>
                <a:gd name="connsiteY3" fmla="*/ 291531 h 1886717"/>
                <a:gd name="connsiteX4" fmla="*/ 185487 w 268141"/>
                <a:gd name="connsiteY4" fmla="*/ 1886717 h 1886717"/>
                <a:gd name="connsiteX5" fmla="*/ 82654 w 268141"/>
                <a:gd name="connsiteY5" fmla="*/ 1886717 h 1886717"/>
                <a:gd name="connsiteX6" fmla="*/ 82654 w 268141"/>
                <a:gd name="connsiteY6" fmla="*/ 291531 h 1886717"/>
                <a:gd name="connsiteX7" fmla="*/ 0 w 268141"/>
                <a:gd name="connsiteY7" fmla="*/ 291531 h 1886717"/>
                <a:gd name="connsiteX0" fmla="*/ 0 w 268141"/>
                <a:gd name="connsiteY0" fmla="*/ 291531 h 1886717"/>
                <a:gd name="connsiteX1" fmla="*/ 134071 w 268141"/>
                <a:gd name="connsiteY1" fmla="*/ 0 h 1886717"/>
                <a:gd name="connsiteX2" fmla="*/ 268141 w 268141"/>
                <a:gd name="connsiteY2" fmla="*/ 291531 h 1886717"/>
                <a:gd name="connsiteX3" fmla="*/ 185487 w 268141"/>
                <a:gd name="connsiteY3" fmla="*/ 291531 h 1886717"/>
                <a:gd name="connsiteX4" fmla="*/ 185487 w 268141"/>
                <a:gd name="connsiteY4" fmla="*/ 1886717 h 1886717"/>
                <a:gd name="connsiteX5" fmla="*/ 82654 w 268141"/>
                <a:gd name="connsiteY5" fmla="*/ 1886717 h 1886717"/>
                <a:gd name="connsiteX6" fmla="*/ 89774 w 268141"/>
                <a:gd name="connsiteY6" fmla="*/ 272599 h 1886717"/>
                <a:gd name="connsiteX7" fmla="*/ 0 w 268141"/>
                <a:gd name="connsiteY7" fmla="*/ 291531 h 1886717"/>
                <a:gd name="connsiteX0" fmla="*/ 0 w 269777"/>
                <a:gd name="connsiteY0" fmla="*/ 289253 h 1886717"/>
                <a:gd name="connsiteX1" fmla="*/ 135707 w 269777"/>
                <a:gd name="connsiteY1" fmla="*/ 0 h 1886717"/>
                <a:gd name="connsiteX2" fmla="*/ 269777 w 269777"/>
                <a:gd name="connsiteY2" fmla="*/ 291531 h 1886717"/>
                <a:gd name="connsiteX3" fmla="*/ 187123 w 269777"/>
                <a:gd name="connsiteY3" fmla="*/ 291531 h 1886717"/>
                <a:gd name="connsiteX4" fmla="*/ 187123 w 269777"/>
                <a:gd name="connsiteY4" fmla="*/ 1886717 h 1886717"/>
                <a:gd name="connsiteX5" fmla="*/ 84290 w 269777"/>
                <a:gd name="connsiteY5" fmla="*/ 1886717 h 1886717"/>
                <a:gd name="connsiteX6" fmla="*/ 91410 w 269777"/>
                <a:gd name="connsiteY6" fmla="*/ 272599 h 1886717"/>
                <a:gd name="connsiteX7" fmla="*/ 0 w 269777"/>
                <a:gd name="connsiteY7" fmla="*/ 289253 h 1886717"/>
                <a:gd name="connsiteX0" fmla="*/ 0 w 279885"/>
                <a:gd name="connsiteY0" fmla="*/ 289253 h 1886717"/>
                <a:gd name="connsiteX1" fmla="*/ 135707 w 279885"/>
                <a:gd name="connsiteY1" fmla="*/ 0 h 1886717"/>
                <a:gd name="connsiteX2" fmla="*/ 279885 w 279885"/>
                <a:gd name="connsiteY2" fmla="*/ 291177 h 1886717"/>
                <a:gd name="connsiteX3" fmla="*/ 187123 w 279885"/>
                <a:gd name="connsiteY3" fmla="*/ 291531 h 1886717"/>
                <a:gd name="connsiteX4" fmla="*/ 187123 w 279885"/>
                <a:gd name="connsiteY4" fmla="*/ 1886717 h 1886717"/>
                <a:gd name="connsiteX5" fmla="*/ 84290 w 279885"/>
                <a:gd name="connsiteY5" fmla="*/ 1886717 h 1886717"/>
                <a:gd name="connsiteX6" fmla="*/ 91410 w 279885"/>
                <a:gd name="connsiteY6" fmla="*/ 272599 h 1886717"/>
                <a:gd name="connsiteX7" fmla="*/ 0 w 279885"/>
                <a:gd name="connsiteY7" fmla="*/ 289253 h 1886717"/>
                <a:gd name="connsiteX0" fmla="*/ 0 w 279885"/>
                <a:gd name="connsiteY0" fmla="*/ 289253 h 1886717"/>
                <a:gd name="connsiteX1" fmla="*/ 135707 w 279885"/>
                <a:gd name="connsiteY1" fmla="*/ 0 h 1886717"/>
                <a:gd name="connsiteX2" fmla="*/ 279885 w 279885"/>
                <a:gd name="connsiteY2" fmla="*/ 291177 h 1886717"/>
                <a:gd name="connsiteX3" fmla="*/ 185774 w 279885"/>
                <a:gd name="connsiteY3" fmla="*/ 275232 h 1886717"/>
                <a:gd name="connsiteX4" fmla="*/ 187123 w 279885"/>
                <a:gd name="connsiteY4" fmla="*/ 1886717 h 1886717"/>
                <a:gd name="connsiteX5" fmla="*/ 84290 w 279885"/>
                <a:gd name="connsiteY5" fmla="*/ 1886717 h 1886717"/>
                <a:gd name="connsiteX6" fmla="*/ 91410 w 279885"/>
                <a:gd name="connsiteY6" fmla="*/ 272599 h 1886717"/>
                <a:gd name="connsiteX7" fmla="*/ 0 w 279885"/>
                <a:gd name="connsiteY7" fmla="*/ 289253 h 1886717"/>
                <a:gd name="connsiteX0" fmla="*/ 0 w 279885"/>
                <a:gd name="connsiteY0" fmla="*/ 289253 h 1886717"/>
                <a:gd name="connsiteX1" fmla="*/ 135707 w 279885"/>
                <a:gd name="connsiteY1" fmla="*/ 0 h 1886717"/>
                <a:gd name="connsiteX2" fmla="*/ 279885 w 279885"/>
                <a:gd name="connsiteY2" fmla="*/ 291177 h 1886717"/>
                <a:gd name="connsiteX3" fmla="*/ 185774 w 279885"/>
                <a:gd name="connsiteY3" fmla="*/ 275232 h 1886717"/>
                <a:gd name="connsiteX4" fmla="*/ 187123 w 279885"/>
                <a:gd name="connsiteY4" fmla="*/ 1886717 h 1886717"/>
                <a:gd name="connsiteX5" fmla="*/ 94905 w 279885"/>
                <a:gd name="connsiteY5" fmla="*/ 1834190 h 1886717"/>
                <a:gd name="connsiteX6" fmla="*/ 91410 w 279885"/>
                <a:gd name="connsiteY6" fmla="*/ 272599 h 1886717"/>
                <a:gd name="connsiteX7" fmla="*/ 0 w 279885"/>
                <a:gd name="connsiteY7" fmla="*/ 289253 h 1886717"/>
                <a:gd name="connsiteX0" fmla="*/ 0 w 279885"/>
                <a:gd name="connsiteY0" fmla="*/ 289253 h 1886717"/>
                <a:gd name="connsiteX1" fmla="*/ 135707 w 279885"/>
                <a:gd name="connsiteY1" fmla="*/ 0 h 1886717"/>
                <a:gd name="connsiteX2" fmla="*/ 279885 w 279885"/>
                <a:gd name="connsiteY2" fmla="*/ 291177 h 1886717"/>
                <a:gd name="connsiteX3" fmla="*/ 185774 w 279885"/>
                <a:gd name="connsiteY3" fmla="*/ 275232 h 1886717"/>
                <a:gd name="connsiteX4" fmla="*/ 187123 w 279885"/>
                <a:gd name="connsiteY4" fmla="*/ 1886717 h 1886717"/>
                <a:gd name="connsiteX5" fmla="*/ 90485 w 279885"/>
                <a:gd name="connsiteY5" fmla="*/ 1885721 h 1886717"/>
                <a:gd name="connsiteX6" fmla="*/ 91410 w 279885"/>
                <a:gd name="connsiteY6" fmla="*/ 272599 h 1886717"/>
                <a:gd name="connsiteX7" fmla="*/ 0 w 279885"/>
                <a:gd name="connsiteY7" fmla="*/ 289253 h 1886717"/>
                <a:gd name="connsiteX0" fmla="*/ 0 w 279885"/>
                <a:gd name="connsiteY0" fmla="*/ 289253 h 1902443"/>
                <a:gd name="connsiteX1" fmla="*/ 135707 w 279885"/>
                <a:gd name="connsiteY1" fmla="*/ 0 h 1902443"/>
                <a:gd name="connsiteX2" fmla="*/ 279885 w 279885"/>
                <a:gd name="connsiteY2" fmla="*/ 291177 h 1902443"/>
                <a:gd name="connsiteX3" fmla="*/ 185774 w 279885"/>
                <a:gd name="connsiteY3" fmla="*/ 275232 h 1902443"/>
                <a:gd name="connsiteX4" fmla="*/ 160430 w 279885"/>
                <a:gd name="connsiteY4" fmla="*/ 1902443 h 1902443"/>
                <a:gd name="connsiteX5" fmla="*/ 90485 w 279885"/>
                <a:gd name="connsiteY5" fmla="*/ 1885721 h 1902443"/>
                <a:gd name="connsiteX6" fmla="*/ 91410 w 279885"/>
                <a:gd name="connsiteY6" fmla="*/ 272599 h 1902443"/>
                <a:gd name="connsiteX7" fmla="*/ 0 w 279885"/>
                <a:gd name="connsiteY7" fmla="*/ 289253 h 1902443"/>
                <a:gd name="connsiteX0" fmla="*/ 0 w 279885"/>
                <a:gd name="connsiteY0" fmla="*/ 289253 h 1902443"/>
                <a:gd name="connsiteX1" fmla="*/ 135707 w 279885"/>
                <a:gd name="connsiteY1" fmla="*/ 0 h 1902443"/>
                <a:gd name="connsiteX2" fmla="*/ 279885 w 279885"/>
                <a:gd name="connsiteY2" fmla="*/ 291177 h 1902443"/>
                <a:gd name="connsiteX3" fmla="*/ 181860 w 279885"/>
                <a:gd name="connsiteY3" fmla="*/ 274591 h 1902443"/>
                <a:gd name="connsiteX4" fmla="*/ 160430 w 279885"/>
                <a:gd name="connsiteY4" fmla="*/ 1902443 h 1902443"/>
                <a:gd name="connsiteX5" fmla="*/ 90485 w 279885"/>
                <a:gd name="connsiteY5" fmla="*/ 1885721 h 1902443"/>
                <a:gd name="connsiteX6" fmla="*/ 91410 w 279885"/>
                <a:gd name="connsiteY6" fmla="*/ 272599 h 1902443"/>
                <a:gd name="connsiteX7" fmla="*/ 0 w 279885"/>
                <a:gd name="connsiteY7" fmla="*/ 289253 h 1902443"/>
                <a:gd name="connsiteX0" fmla="*/ 0 w 279885"/>
                <a:gd name="connsiteY0" fmla="*/ 289253 h 1902443"/>
                <a:gd name="connsiteX1" fmla="*/ 135707 w 279885"/>
                <a:gd name="connsiteY1" fmla="*/ 0 h 1902443"/>
                <a:gd name="connsiteX2" fmla="*/ 279885 w 279885"/>
                <a:gd name="connsiteY2" fmla="*/ 291177 h 1902443"/>
                <a:gd name="connsiteX3" fmla="*/ 181860 w 279885"/>
                <a:gd name="connsiteY3" fmla="*/ 274591 h 1902443"/>
                <a:gd name="connsiteX4" fmla="*/ 160430 w 279885"/>
                <a:gd name="connsiteY4" fmla="*/ 1902443 h 1902443"/>
                <a:gd name="connsiteX5" fmla="*/ 90485 w 279885"/>
                <a:gd name="connsiteY5" fmla="*/ 1885721 h 1902443"/>
                <a:gd name="connsiteX6" fmla="*/ 91410 w 279885"/>
                <a:gd name="connsiteY6" fmla="*/ 272599 h 1902443"/>
                <a:gd name="connsiteX7" fmla="*/ 0 w 279885"/>
                <a:gd name="connsiteY7" fmla="*/ 289253 h 1902443"/>
                <a:gd name="connsiteX0" fmla="*/ 0 w 279885"/>
                <a:gd name="connsiteY0" fmla="*/ 277509 h 1890699"/>
                <a:gd name="connsiteX1" fmla="*/ 133783 w 279885"/>
                <a:gd name="connsiteY1" fmla="*/ 0 h 1890699"/>
                <a:gd name="connsiteX2" fmla="*/ 279885 w 279885"/>
                <a:gd name="connsiteY2" fmla="*/ 279433 h 1890699"/>
                <a:gd name="connsiteX3" fmla="*/ 181860 w 279885"/>
                <a:gd name="connsiteY3" fmla="*/ 262847 h 1890699"/>
                <a:gd name="connsiteX4" fmla="*/ 160430 w 279885"/>
                <a:gd name="connsiteY4" fmla="*/ 1890699 h 1890699"/>
                <a:gd name="connsiteX5" fmla="*/ 90485 w 279885"/>
                <a:gd name="connsiteY5" fmla="*/ 1873977 h 1890699"/>
                <a:gd name="connsiteX6" fmla="*/ 91410 w 279885"/>
                <a:gd name="connsiteY6" fmla="*/ 260855 h 1890699"/>
                <a:gd name="connsiteX7" fmla="*/ 0 w 279885"/>
                <a:gd name="connsiteY7" fmla="*/ 277509 h 1890699"/>
                <a:gd name="connsiteX0" fmla="*/ 0 w 279885"/>
                <a:gd name="connsiteY0" fmla="*/ 277509 h 1890699"/>
                <a:gd name="connsiteX1" fmla="*/ 133783 w 279885"/>
                <a:gd name="connsiteY1" fmla="*/ 0 h 1890699"/>
                <a:gd name="connsiteX2" fmla="*/ 154830 w 279885"/>
                <a:gd name="connsiteY2" fmla="*/ 41628 h 1890699"/>
                <a:gd name="connsiteX3" fmla="*/ 279885 w 279885"/>
                <a:gd name="connsiteY3" fmla="*/ 279433 h 1890699"/>
                <a:gd name="connsiteX4" fmla="*/ 181860 w 279885"/>
                <a:gd name="connsiteY4" fmla="*/ 262847 h 1890699"/>
                <a:gd name="connsiteX5" fmla="*/ 160430 w 279885"/>
                <a:gd name="connsiteY5" fmla="*/ 1890699 h 1890699"/>
                <a:gd name="connsiteX6" fmla="*/ 90485 w 279885"/>
                <a:gd name="connsiteY6" fmla="*/ 1873977 h 1890699"/>
                <a:gd name="connsiteX7" fmla="*/ 91410 w 279885"/>
                <a:gd name="connsiteY7" fmla="*/ 260855 h 1890699"/>
                <a:gd name="connsiteX8" fmla="*/ 0 w 279885"/>
                <a:gd name="connsiteY8" fmla="*/ 277509 h 1890699"/>
                <a:gd name="connsiteX0" fmla="*/ 0 w 279885"/>
                <a:gd name="connsiteY0" fmla="*/ 277509 h 1890699"/>
                <a:gd name="connsiteX1" fmla="*/ 133783 w 279885"/>
                <a:gd name="connsiteY1" fmla="*/ 0 h 1890699"/>
                <a:gd name="connsiteX2" fmla="*/ 157682 w 279885"/>
                <a:gd name="connsiteY2" fmla="*/ 11948 h 1890699"/>
                <a:gd name="connsiteX3" fmla="*/ 279885 w 279885"/>
                <a:gd name="connsiteY3" fmla="*/ 279433 h 1890699"/>
                <a:gd name="connsiteX4" fmla="*/ 181860 w 279885"/>
                <a:gd name="connsiteY4" fmla="*/ 262847 h 1890699"/>
                <a:gd name="connsiteX5" fmla="*/ 160430 w 279885"/>
                <a:gd name="connsiteY5" fmla="*/ 1890699 h 1890699"/>
                <a:gd name="connsiteX6" fmla="*/ 90485 w 279885"/>
                <a:gd name="connsiteY6" fmla="*/ 1873977 h 1890699"/>
                <a:gd name="connsiteX7" fmla="*/ 91410 w 279885"/>
                <a:gd name="connsiteY7" fmla="*/ 260855 h 1890699"/>
                <a:gd name="connsiteX8" fmla="*/ 0 w 279885"/>
                <a:gd name="connsiteY8" fmla="*/ 277509 h 1890699"/>
                <a:gd name="connsiteX0" fmla="*/ 0 w 279885"/>
                <a:gd name="connsiteY0" fmla="*/ 277509 h 1890699"/>
                <a:gd name="connsiteX1" fmla="*/ 133783 w 279885"/>
                <a:gd name="connsiteY1" fmla="*/ 0 h 1890699"/>
                <a:gd name="connsiteX2" fmla="*/ 158964 w 279885"/>
                <a:gd name="connsiteY2" fmla="*/ 4119 h 1890699"/>
                <a:gd name="connsiteX3" fmla="*/ 279885 w 279885"/>
                <a:gd name="connsiteY3" fmla="*/ 279433 h 1890699"/>
                <a:gd name="connsiteX4" fmla="*/ 181860 w 279885"/>
                <a:gd name="connsiteY4" fmla="*/ 262847 h 1890699"/>
                <a:gd name="connsiteX5" fmla="*/ 160430 w 279885"/>
                <a:gd name="connsiteY5" fmla="*/ 1890699 h 1890699"/>
                <a:gd name="connsiteX6" fmla="*/ 90485 w 279885"/>
                <a:gd name="connsiteY6" fmla="*/ 1873977 h 1890699"/>
                <a:gd name="connsiteX7" fmla="*/ 91410 w 279885"/>
                <a:gd name="connsiteY7" fmla="*/ 260855 h 1890699"/>
                <a:gd name="connsiteX8" fmla="*/ 0 w 279885"/>
                <a:gd name="connsiteY8" fmla="*/ 277509 h 1890699"/>
                <a:gd name="connsiteX0" fmla="*/ 0 w 286373"/>
                <a:gd name="connsiteY0" fmla="*/ 302766 h 1915956"/>
                <a:gd name="connsiteX1" fmla="*/ 133783 w 286373"/>
                <a:gd name="connsiteY1" fmla="*/ 25257 h 1915956"/>
                <a:gd name="connsiteX2" fmla="*/ 286373 w 286373"/>
                <a:gd name="connsiteY2" fmla="*/ 0 h 1915956"/>
                <a:gd name="connsiteX3" fmla="*/ 279885 w 286373"/>
                <a:gd name="connsiteY3" fmla="*/ 304690 h 1915956"/>
                <a:gd name="connsiteX4" fmla="*/ 181860 w 286373"/>
                <a:gd name="connsiteY4" fmla="*/ 288104 h 1915956"/>
                <a:gd name="connsiteX5" fmla="*/ 160430 w 286373"/>
                <a:gd name="connsiteY5" fmla="*/ 1915956 h 1915956"/>
                <a:gd name="connsiteX6" fmla="*/ 90485 w 286373"/>
                <a:gd name="connsiteY6" fmla="*/ 1899234 h 1915956"/>
                <a:gd name="connsiteX7" fmla="*/ 91410 w 286373"/>
                <a:gd name="connsiteY7" fmla="*/ 286112 h 1915956"/>
                <a:gd name="connsiteX8" fmla="*/ 0 w 286373"/>
                <a:gd name="connsiteY8" fmla="*/ 302766 h 1915956"/>
                <a:gd name="connsiteX0" fmla="*/ 0 w 286396"/>
                <a:gd name="connsiteY0" fmla="*/ 318267 h 1931457"/>
                <a:gd name="connsiteX1" fmla="*/ 133783 w 286396"/>
                <a:gd name="connsiteY1" fmla="*/ 40758 h 1931457"/>
                <a:gd name="connsiteX2" fmla="*/ 286373 w 286396"/>
                <a:gd name="connsiteY2" fmla="*/ 15501 h 1931457"/>
                <a:gd name="connsiteX3" fmla="*/ 279885 w 286396"/>
                <a:gd name="connsiteY3" fmla="*/ 320191 h 1931457"/>
                <a:gd name="connsiteX4" fmla="*/ 181860 w 286396"/>
                <a:gd name="connsiteY4" fmla="*/ 303605 h 1931457"/>
                <a:gd name="connsiteX5" fmla="*/ 160430 w 286396"/>
                <a:gd name="connsiteY5" fmla="*/ 1931457 h 1931457"/>
                <a:gd name="connsiteX6" fmla="*/ 90485 w 286396"/>
                <a:gd name="connsiteY6" fmla="*/ 1914735 h 1931457"/>
                <a:gd name="connsiteX7" fmla="*/ 91410 w 286396"/>
                <a:gd name="connsiteY7" fmla="*/ 301613 h 1931457"/>
                <a:gd name="connsiteX8" fmla="*/ 0 w 286396"/>
                <a:gd name="connsiteY8" fmla="*/ 318267 h 1931457"/>
                <a:gd name="connsiteX0" fmla="*/ 0 w 286391"/>
                <a:gd name="connsiteY0" fmla="*/ 325779 h 1938969"/>
                <a:gd name="connsiteX1" fmla="*/ 133783 w 286391"/>
                <a:gd name="connsiteY1" fmla="*/ 48270 h 1938969"/>
                <a:gd name="connsiteX2" fmla="*/ 286373 w 286391"/>
                <a:gd name="connsiteY2" fmla="*/ 23013 h 1938969"/>
                <a:gd name="connsiteX3" fmla="*/ 279885 w 286391"/>
                <a:gd name="connsiteY3" fmla="*/ 327703 h 1938969"/>
                <a:gd name="connsiteX4" fmla="*/ 181860 w 286391"/>
                <a:gd name="connsiteY4" fmla="*/ 311117 h 1938969"/>
                <a:gd name="connsiteX5" fmla="*/ 160430 w 286391"/>
                <a:gd name="connsiteY5" fmla="*/ 1938969 h 1938969"/>
                <a:gd name="connsiteX6" fmla="*/ 90485 w 286391"/>
                <a:gd name="connsiteY6" fmla="*/ 1922247 h 1938969"/>
                <a:gd name="connsiteX7" fmla="*/ 91410 w 286391"/>
                <a:gd name="connsiteY7" fmla="*/ 309125 h 1938969"/>
                <a:gd name="connsiteX8" fmla="*/ 0 w 286391"/>
                <a:gd name="connsiteY8" fmla="*/ 325779 h 1938969"/>
                <a:gd name="connsiteX0" fmla="*/ 0 w 279885"/>
                <a:gd name="connsiteY0" fmla="*/ 310247 h 1923437"/>
                <a:gd name="connsiteX1" fmla="*/ 133783 w 279885"/>
                <a:gd name="connsiteY1" fmla="*/ 32738 h 1923437"/>
                <a:gd name="connsiteX2" fmla="*/ 177541 w 279885"/>
                <a:gd name="connsiteY2" fmla="*/ 33870 h 1923437"/>
                <a:gd name="connsiteX3" fmla="*/ 279885 w 279885"/>
                <a:gd name="connsiteY3" fmla="*/ 312171 h 1923437"/>
                <a:gd name="connsiteX4" fmla="*/ 181860 w 279885"/>
                <a:gd name="connsiteY4" fmla="*/ 295585 h 1923437"/>
                <a:gd name="connsiteX5" fmla="*/ 160430 w 279885"/>
                <a:gd name="connsiteY5" fmla="*/ 1923437 h 1923437"/>
                <a:gd name="connsiteX6" fmla="*/ 90485 w 279885"/>
                <a:gd name="connsiteY6" fmla="*/ 1906715 h 1923437"/>
                <a:gd name="connsiteX7" fmla="*/ 91410 w 279885"/>
                <a:gd name="connsiteY7" fmla="*/ 293593 h 1923437"/>
                <a:gd name="connsiteX8" fmla="*/ 0 w 279885"/>
                <a:gd name="connsiteY8" fmla="*/ 310247 h 1923437"/>
                <a:gd name="connsiteX0" fmla="*/ 0 w 279885"/>
                <a:gd name="connsiteY0" fmla="*/ 309167 h 1922357"/>
                <a:gd name="connsiteX1" fmla="*/ 133783 w 279885"/>
                <a:gd name="connsiteY1" fmla="*/ 31658 h 1922357"/>
                <a:gd name="connsiteX2" fmla="*/ 177541 w 279885"/>
                <a:gd name="connsiteY2" fmla="*/ 32790 h 1922357"/>
                <a:gd name="connsiteX3" fmla="*/ 279885 w 279885"/>
                <a:gd name="connsiteY3" fmla="*/ 311091 h 1922357"/>
                <a:gd name="connsiteX4" fmla="*/ 181860 w 279885"/>
                <a:gd name="connsiteY4" fmla="*/ 294505 h 1922357"/>
                <a:gd name="connsiteX5" fmla="*/ 160430 w 279885"/>
                <a:gd name="connsiteY5" fmla="*/ 1922357 h 1922357"/>
                <a:gd name="connsiteX6" fmla="*/ 90485 w 279885"/>
                <a:gd name="connsiteY6" fmla="*/ 1905635 h 1922357"/>
                <a:gd name="connsiteX7" fmla="*/ 91410 w 279885"/>
                <a:gd name="connsiteY7" fmla="*/ 292513 h 1922357"/>
                <a:gd name="connsiteX8" fmla="*/ 0 w 279885"/>
                <a:gd name="connsiteY8" fmla="*/ 309167 h 192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885" h="1922357">
                  <a:moveTo>
                    <a:pt x="0" y="309167"/>
                  </a:moveTo>
                  <a:cubicBezTo>
                    <a:pt x="39685" y="209830"/>
                    <a:pt x="88547" y="128076"/>
                    <a:pt x="133783" y="31658"/>
                  </a:cubicBezTo>
                  <a:cubicBezTo>
                    <a:pt x="154544" y="-13848"/>
                    <a:pt x="160780" y="-7470"/>
                    <a:pt x="177541" y="32790"/>
                  </a:cubicBezTo>
                  <a:lnTo>
                    <a:pt x="279885" y="311091"/>
                  </a:lnTo>
                  <a:lnTo>
                    <a:pt x="181860" y="294505"/>
                  </a:lnTo>
                  <a:cubicBezTo>
                    <a:pt x="182310" y="831667"/>
                    <a:pt x="159980" y="1385195"/>
                    <a:pt x="160430" y="1922357"/>
                  </a:cubicBezTo>
                  <a:lnTo>
                    <a:pt x="90485" y="1905635"/>
                  </a:lnTo>
                  <a:cubicBezTo>
                    <a:pt x="92858" y="1367596"/>
                    <a:pt x="89037" y="830552"/>
                    <a:pt x="91410" y="292513"/>
                  </a:cubicBezTo>
                  <a:lnTo>
                    <a:pt x="0" y="30916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5" name="Trapezoid 5">
              <a:extLst>
                <a:ext uri="{FF2B5EF4-FFF2-40B4-BE49-F238E27FC236}">
                  <a16:creationId xmlns:a16="http://schemas.microsoft.com/office/drawing/2014/main" id="{C5236DB3-7171-4F36-9FD6-68C35F1F2860}"/>
                </a:ext>
              </a:extLst>
            </p:cNvPr>
            <p:cNvSpPr/>
            <p:nvPr/>
          </p:nvSpPr>
          <p:spPr>
            <a:xfrm rot="16365077">
              <a:off x="6298097" y="2888920"/>
              <a:ext cx="73414" cy="683034"/>
            </a:xfrm>
            <a:prstGeom prst="trapezoid">
              <a:avLst>
                <a:gd name="adj" fmla="val 94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Trapezoid 6">
              <a:extLst>
                <a:ext uri="{FF2B5EF4-FFF2-40B4-BE49-F238E27FC236}">
                  <a16:creationId xmlns:a16="http://schemas.microsoft.com/office/drawing/2014/main" id="{2F1F35C9-C3F9-4042-A222-84776FC81302}"/>
                </a:ext>
              </a:extLst>
            </p:cNvPr>
            <p:cNvSpPr/>
            <p:nvPr/>
          </p:nvSpPr>
          <p:spPr>
            <a:xfrm rot="12169466">
              <a:off x="5847432" y="3173306"/>
              <a:ext cx="60413" cy="875977"/>
            </a:xfrm>
            <a:prstGeom prst="trapezoid">
              <a:avLst>
                <a:gd name="adj" fmla="val 94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Trapezoid 7">
              <a:extLst>
                <a:ext uri="{FF2B5EF4-FFF2-40B4-BE49-F238E27FC236}">
                  <a16:creationId xmlns:a16="http://schemas.microsoft.com/office/drawing/2014/main" id="{A2F3E2AA-0EEA-4641-B59D-0A468AD66B1B}"/>
                </a:ext>
              </a:extLst>
            </p:cNvPr>
            <p:cNvSpPr/>
            <p:nvPr/>
          </p:nvSpPr>
          <p:spPr>
            <a:xfrm rot="17376167">
              <a:off x="5515957" y="3691934"/>
              <a:ext cx="33897" cy="470877"/>
            </a:xfrm>
            <a:prstGeom prst="trapezoid">
              <a:avLst>
                <a:gd name="adj" fmla="val 94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8" name="Trapezoid 8">
              <a:extLst>
                <a:ext uri="{FF2B5EF4-FFF2-40B4-BE49-F238E27FC236}">
                  <a16:creationId xmlns:a16="http://schemas.microsoft.com/office/drawing/2014/main" id="{1FEEF810-F65C-461E-8C39-FDFC5E48D7E7}"/>
                </a:ext>
              </a:extLst>
            </p:cNvPr>
            <p:cNvSpPr/>
            <p:nvPr/>
          </p:nvSpPr>
          <p:spPr>
            <a:xfrm rot="12369361">
              <a:off x="5277160" y="3834964"/>
              <a:ext cx="49164" cy="116592"/>
            </a:xfrm>
            <a:prstGeom prst="trapezoid">
              <a:avLst>
                <a:gd name="adj" fmla="val 94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aphic 51">
            <a:extLst>
              <a:ext uri="{FF2B5EF4-FFF2-40B4-BE49-F238E27FC236}">
                <a16:creationId xmlns:a16="http://schemas.microsoft.com/office/drawing/2014/main" id="{A169C3DF-3B29-483A-BBFF-3DA78520D16F}"/>
              </a:ext>
            </a:extLst>
          </p:cNvPr>
          <p:cNvGrpSpPr/>
          <p:nvPr/>
        </p:nvGrpSpPr>
        <p:grpSpPr>
          <a:xfrm>
            <a:off x="-9728" y="2438962"/>
            <a:ext cx="4314722" cy="4431102"/>
            <a:chOff x="4877104" y="3337195"/>
            <a:chExt cx="3199005" cy="3285291"/>
          </a:xfrm>
        </p:grpSpPr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F2FD98E8-6E5D-4D4F-9BF7-8EAB6D77CDDA}"/>
                </a:ext>
              </a:extLst>
            </p:cNvPr>
            <p:cNvSpPr/>
            <p:nvPr/>
          </p:nvSpPr>
          <p:spPr>
            <a:xfrm>
              <a:off x="4877104" y="4774993"/>
              <a:ext cx="3049295" cy="1847493"/>
            </a:xfrm>
            <a:custGeom>
              <a:avLst/>
              <a:gdLst>
                <a:gd name="connsiteX0" fmla="*/ 2517670 w 3111946"/>
                <a:gd name="connsiteY0" fmla="*/ 1502795 h 1836841"/>
                <a:gd name="connsiteX1" fmla="*/ 2403600 w 3111946"/>
                <a:gd name="connsiteY1" fmla="*/ 1713704 h 1836841"/>
                <a:gd name="connsiteX2" fmla="*/ 2329506 w 3111946"/>
                <a:gd name="connsiteY2" fmla="*/ 1819504 h 1836841"/>
                <a:gd name="connsiteX3" fmla="*/ 2211990 w 3111946"/>
                <a:gd name="connsiteY3" fmla="*/ 1836735 h 1836841"/>
                <a:gd name="connsiteX4" fmla="*/ 1638881 w 3111946"/>
                <a:gd name="connsiteY4" fmla="*/ 1836735 h 1836841"/>
                <a:gd name="connsiteX5" fmla="*/ 492320 w 3111946"/>
                <a:gd name="connsiteY5" fmla="*/ 1836735 h 1836841"/>
                <a:gd name="connsiteX6" fmla="*/ 22254 w 3111946"/>
                <a:gd name="connsiteY6" fmla="*/ 1836735 h 1836841"/>
                <a:gd name="connsiteX7" fmla="*/ 8469 w 3111946"/>
                <a:gd name="connsiteY7" fmla="*/ 1822950 h 1836841"/>
                <a:gd name="connsiteX8" fmla="*/ 9158 w 3111946"/>
                <a:gd name="connsiteY8" fmla="*/ 689484 h 1836841"/>
                <a:gd name="connsiteX9" fmla="*/ 7091 w 3111946"/>
                <a:gd name="connsiteY9" fmla="*/ 455485 h 1836841"/>
                <a:gd name="connsiteX10" fmla="*/ 5368 w 3111946"/>
                <a:gd name="connsiteY10" fmla="*/ 335556 h 1836841"/>
                <a:gd name="connsiteX11" fmla="*/ 3644 w 3111946"/>
                <a:gd name="connsiteY11" fmla="*/ 225621 h 1836841"/>
                <a:gd name="connsiteX12" fmla="*/ 107031 w 3111946"/>
                <a:gd name="connsiteY12" fmla="*/ 212181 h 1836841"/>
                <a:gd name="connsiteX13" fmla="*/ 183882 w 3111946"/>
                <a:gd name="connsiteY13" fmla="*/ 200119 h 1836841"/>
                <a:gd name="connsiteX14" fmla="*/ 331726 w 3111946"/>
                <a:gd name="connsiteY14" fmla="*/ 279727 h 1836841"/>
                <a:gd name="connsiteX15" fmla="*/ 382041 w 3111946"/>
                <a:gd name="connsiteY15" fmla="*/ 340381 h 1836841"/>
                <a:gd name="connsiteX16" fmla="*/ 494732 w 3111946"/>
                <a:gd name="connsiteY16" fmla="*/ 477541 h 1836841"/>
                <a:gd name="connsiteX17" fmla="*/ 511619 w 3111946"/>
                <a:gd name="connsiteY17" fmla="*/ 548878 h 1836841"/>
                <a:gd name="connsiteX18" fmla="*/ 569860 w 3111946"/>
                <a:gd name="connsiteY18" fmla="*/ 583340 h 1836841"/>
                <a:gd name="connsiteX19" fmla="*/ 668078 w 3111946"/>
                <a:gd name="connsiteY19" fmla="*/ 640203 h 1836841"/>
                <a:gd name="connsiteX20" fmla="*/ 1070253 w 3111946"/>
                <a:gd name="connsiteY20" fmla="*/ 834915 h 1836841"/>
                <a:gd name="connsiteX21" fmla="*/ 1417289 w 3111946"/>
                <a:gd name="connsiteY21" fmla="*/ 916591 h 1836841"/>
                <a:gd name="connsiteX22" fmla="*/ 1762946 w 3111946"/>
                <a:gd name="connsiteY22" fmla="*/ 954499 h 1836841"/>
                <a:gd name="connsiteX23" fmla="*/ 1855649 w 3111946"/>
                <a:gd name="connsiteY23" fmla="*/ 917969 h 1836841"/>
                <a:gd name="connsiteX24" fmla="*/ 1997634 w 3111946"/>
                <a:gd name="connsiteY24" fmla="*/ 733940 h 1836841"/>
                <a:gd name="connsiteX25" fmla="*/ 2127212 w 3111946"/>
                <a:gd name="connsiteY25" fmla="*/ 504421 h 1836841"/>
                <a:gd name="connsiteX26" fmla="*/ 2345359 w 3111946"/>
                <a:gd name="connsiteY26" fmla="*/ 47451 h 1836841"/>
                <a:gd name="connsiteX27" fmla="*/ 2593143 w 3111946"/>
                <a:gd name="connsiteY27" fmla="*/ 48829 h 1836841"/>
                <a:gd name="connsiteX28" fmla="*/ 2813702 w 3111946"/>
                <a:gd name="connsiteY28" fmla="*/ 191159 h 1836841"/>
                <a:gd name="connsiteX29" fmla="*/ 2979465 w 3111946"/>
                <a:gd name="connsiteY29" fmla="*/ 373120 h 1836841"/>
                <a:gd name="connsiteX30" fmla="*/ 3052525 w 3111946"/>
                <a:gd name="connsiteY30" fmla="*/ 472716 h 1836841"/>
                <a:gd name="connsiteX31" fmla="*/ 3111111 w 3111946"/>
                <a:gd name="connsiteY31" fmla="*/ 568866 h 1836841"/>
                <a:gd name="connsiteX32" fmla="*/ 3033571 w 3111946"/>
                <a:gd name="connsiteY32" fmla="*/ 678456 h 1836841"/>
                <a:gd name="connsiteX33" fmla="*/ 2942246 w 3111946"/>
                <a:gd name="connsiteY33" fmla="*/ 809068 h 1836841"/>
                <a:gd name="connsiteX34" fmla="*/ 2733060 w 3111946"/>
                <a:gd name="connsiteY34" fmla="*/ 1117506 h 1836841"/>
                <a:gd name="connsiteX35" fmla="*/ 2522495 w 3111946"/>
                <a:gd name="connsiteY35" fmla="*/ 1490044 h 1836841"/>
                <a:gd name="connsiteX36" fmla="*/ 2517670 w 3111946"/>
                <a:gd name="connsiteY36" fmla="*/ 1502795 h 1836841"/>
                <a:gd name="connsiteX0" fmla="*/ 2520800 w 3115091"/>
                <a:gd name="connsiteY0" fmla="*/ 1502795 h 1839666"/>
                <a:gd name="connsiteX1" fmla="*/ 2406730 w 3115091"/>
                <a:gd name="connsiteY1" fmla="*/ 1713704 h 1839666"/>
                <a:gd name="connsiteX2" fmla="*/ 2332636 w 3115091"/>
                <a:gd name="connsiteY2" fmla="*/ 1819504 h 1839666"/>
                <a:gd name="connsiteX3" fmla="*/ 2215120 w 3115091"/>
                <a:gd name="connsiteY3" fmla="*/ 1836735 h 1839666"/>
                <a:gd name="connsiteX4" fmla="*/ 1642011 w 3115091"/>
                <a:gd name="connsiteY4" fmla="*/ 1836735 h 1839666"/>
                <a:gd name="connsiteX5" fmla="*/ 495450 w 3115091"/>
                <a:gd name="connsiteY5" fmla="*/ 1836735 h 1839666"/>
                <a:gd name="connsiteX6" fmla="*/ 25384 w 3115091"/>
                <a:gd name="connsiteY6" fmla="*/ 1836735 h 1839666"/>
                <a:gd name="connsiteX7" fmla="*/ 11599 w 3115091"/>
                <a:gd name="connsiteY7" fmla="*/ 1822950 h 1839666"/>
                <a:gd name="connsiteX8" fmla="*/ 12288 w 3115091"/>
                <a:gd name="connsiteY8" fmla="*/ 689484 h 1839666"/>
                <a:gd name="connsiteX9" fmla="*/ 10221 w 3115091"/>
                <a:gd name="connsiteY9" fmla="*/ 455485 h 1839666"/>
                <a:gd name="connsiteX10" fmla="*/ 6774 w 3115091"/>
                <a:gd name="connsiteY10" fmla="*/ 225621 h 1839666"/>
                <a:gd name="connsiteX11" fmla="*/ 110161 w 3115091"/>
                <a:gd name="connsiteY11" fmla="*/ 212181 h 1839666"/>
                <a:gd name="connsiteX12" fmla="*/ 187012 w 3115091"/>
                <a:gd name="connsiteY12" fmla="*/ 200119 h 1839666"/>
                <a:gd name="connsiteX13" fmla="*/ 334856 w 3115091"/>
                <a:gd name="connsiteY13" fmla="*/ 279727 h 1839666"/>
                <a:gd name="connsiteX14" fmla="*/ 385171 w 3115091"/>
                <a:gd name="connsiteY14" fmla="*/ 340381 h 1839666"/>
                <a:gd name="connsiteX15" fmla="*/ 497862 w 3115091"/>
                <a:gd name="connsiteY15" fmla="*/ 477541 h 1839666"/>
                <a:gd name="connsiteX16" fmla="*/ 514749 w 3115091"/>
                <a:gd name="connsiteY16" fmla="*/ 548878 h 1839666"/>
                <a:gd name="connsiteX17" fmla="*/ 572990 w 3115091"/>
                <a:gd name="connsiteY17" fmla="*/ 583340 h 1839666"/>
                <a:gd name="connsiteX18" fmla="*/ 671208 w 3115091"/>
                <a:gd name="connsiteY18" fmla="*/ 640203 h 1839666"/>
                <a:gd name="connsiteX19" fmla="*/ 1073383 w 3115091"/>
                <a:gd name="connsiteY19" fmla="*/ 834915 h 1839666"/>
                <a:gd name="connsiteX20" fmla="*/ 1420419 w 3115091"/>
                <a:gd name="connsiteY20" fmla="*/ 916591 h 1839666"/>
                <a:gd name="connsiteX21" fmla="*/ 1766076 w 3115091"/>
                <a:gd name="connsiteY21" fmla="*/ 954499 h 1839666"/>
                <a:gd name="connsiteX22" fmla="*/ 1858779 w 3115091"/>
                <a:gd name="connsiteY22" fmla="*/ 917969 h 1839666"/>
                <a:gd name="connsiteX23" fmla="*/ 2000764 w 3115091"/>
                <a:gd name="connsiteY23" fmla="*/ 733940 h 1839666"/>
                <a:gd name="connsiteX24" fmla="*/ 2130342 w 3115091"/>
                <a:gd name="connsiteY24" fmla="*/ 504421 h 1839666"/>
                <a:gd name="connsiteX25" fmla="*/ 2348489 w 3115091"/>
                <a:gd name="connsiteY25" fmla="*/ 47451 h 1839666"/>
                <a:gd name="connsiteX26" fmla="*/ 2596273 w 3115091"/>
                <a:gd name="connsiteY26" fmla="*/ 48829 h 1839666"/>
                <a:gd name="connsiteX27" fmla="*/ 2816832 w 3115091"/>
                <a:gd name="connsiteY27" fmla="*/ 191159 h 1839666"/>
                <a:gd name="connsiteX28" fmla="*/ 2982595 w 3115091"/>
                <a:gd name="connsiteY28" fmla="*/ 373120 h 1839666"/>
                <a:gd name="connsiteX29" fmla="*/ 3055655 w 3115091"/>
                <a:gd name="connsiteY29" fmla="*/ 472716 h 1839666"/>
                <a:gd name="connsiteX30" fmla="*/ 3114241 w 3115091"/>
                <a:gd name="connsiteY30" fmla="*/ 568866 h 1839666"/>
                <a:gd name="connsiteX31" fmla="*/ 3036701 w 3115091"/>
                <a:gd name="connsiteY31" fmla="*/ 678456 h 1839666"/>
                <a:gd name="connsiteX32" fmla="*/ 2945376 w 3115091"/>
                <a:gd name="connsiteY32" fmla="*/ 809068 h 1839666"/>
                <a:gd name="connsiteX33" fmla="*/ 2736190 w 3115091"/>
                <a:gd name="connsiteY33" fmla="*/ 1117506 h 1839666"/>
                <a:gd name="connsiteX34" fmla="*/ 2525625 w 3115091"/>
                <a:gd name="connsiteY34" fmla="*/ 1490044 h 1839666"/>
                <a:gd name="connsiteX35" fmla="*/ 2520800 w 3115091"/>
                <a:gd name="connsiteY35" fmla="*/ 1502795 h 1839666"/>
                <a:gd name="connsiteX0" fmla="*/ 2520211 w 3114502"/>
                <a:gd name="connsiteY0" fmla="*/ 1502795 h 1839666"/>
                <a:gd name="connsiteX1" fmla="*/ 2406141 w 3114502"/>
                <a:gd name="connsiteY1" fmla="*/ 1713704 h 1839666"/>
                <a:gd name="connsiteX2" fmla="*/ 2332047 w 3114502"/>
                <a:gd name="connsiteY2" fmla="*/ 1819504 h 1839666"/>
                <a:gd name="connsiteX3" fmla="*/ 2214531 w 3114502"/>
                <a:gd name="connsiteY3" fmla="*/ 1836735 h 1839666"/>
                <a:gd name="connsiteX4" fmla="*/ 1641422 w 3114502"/>
                <a:gd name="connsiteY4" fmla="*/ 1836735 h 1839666"/>
                <a:gd name="connsiteX5" fmla="*/ 494861 w 3114502"/>
                <a:gd name="connsiteY5" fmla="*/ 1836735 h 1839666"/>
                <a:gd name="connsiteX6" fmla="*/ 24795 w 3114502"/>
                <a:gd name="connsiteY6" fmla="*/ 1836735 h 1839666"/>
                <a:gd name="connsiteX7" fmla="*/ 11010 w 3114502"/>
                <a:gd name="connsiteY7" fmla="*/ 1822950 h 1839666"/>
                <a:gd name="connsiteX8" fmla="*/ 11699 w 3114502"/>
                <a:gd name="connsiteY8" fmla="*/ 689484 h 1839666"/>
                <a:gd name="connsiteX9" fmla="*/ 6185 w 3114502"/>
                <a:gd name="connsiteY9" fmla="*/ 225621 h 1839666"/>
                <a:gd name="connsiteX10" fmla="*/ 109572 w 3114502"/>
                <a:gd name="connsiteY10" fmla="*/ 212181 h 1839666"/>
                <a:gd name="connsiteX11" fmla="*/ 186423 w 3114502"/>
                <a:gd name="connsiteY11" fmla="*/ 200119 h 1839666"/>
                <a:gd name="connsiteX12" fmla="*/ 334267 w 3114502"/>
                <a:gd name="connsiteY12" fmla="*/ 279727 h 1839666"/>
                <a:gd name="connsiteX13" fmla="*/ 384582 w 3114502"/>
                <a:gd name="connsiteY13" fmla="*/ 340381 h 1839666"/>
                <a:gd name="connsiteX14" fmla="*/ 497273 w 3114502"/>
                <a:gd name="connsiteY14" fmla="*/ 477541 h 1839666"/>
                <a:gd name="connsiteX15" fmla="*/ 514160 w 3114502"/>
                <a:gd name="connsiteY15" fmla="*/ 548878 h 1839666"/>
                <a:gd name="connsiteX16" fmla="*/ 572401 w 3114502"/>
                <a:gd name="connsiteY16" fmla="*/ 583340 h 1839666"/>
                <a:gd name="connsiteX17" fmla="*/ 670619 w 3114502"/>
                <a:gd name="connsiteY17" fmla="*/ 640203 h 1839666"/>
                <a:gd name="connsiteX18" fmla="*/ 1072794 w 3114502"/>
                <a:gd name="connsiteY18" fmla="*/ 834915 h 1839666"/>
                <a:gd name="connsiteX19" fmla="*/ 1419830 w 3114502"/>
                <a:gd name="connsiteY19" fmla="*/ 916591 h 1839666"/>
                <a:gd name="connsiteX20" fmla="*/ 1765487 w 3114502"/>
                <a:gd name="connsiteY20" fmla="*/ 954499 h 1839666"/>
                <a:gd name="connsiteX21" fmla="*/ 1858190 w 3114502"/>
                <a:gd name="connsiteY21" fmla="*/ 917969 h 1839666"/>
                <a:gd name="connsiteX22" fmla="*/ 2000175 w 3114502"/>
                <a:gd name="connsiteY22" fmla="*/ 733940 h 1839666"/>
                <a:gd name="connsiteX23" fmla="*/ 2129753 w 3114502"/>
                <a:gd name="connsiteY23" fmla="*/ 504421 h 1839666"/>
                <a:gd name="connsiteX24" fmla="*/ 2347900 w 3114502"/>
                <a:gd name="connsiteY24" fmla="*/ 47451 h 1839666"/>
                <a:gd name="connsiteX25" fmla="*/ 2595684 w 3114502"/>
                <a:gd name="connsiteY25" fmla="*/ 48829 h 1839666"/>
                <a:gd name="connsiteX26" fmla="*/ 2816243 w 3114502"/>
                <a:gd name="connsiteY26" fmla="*/ 191159 h 1839666"/>
                <a:gd name="connsiteX27" fmla="*/ 2982006 w 3114502"/>
                <a:gd name="connsiteY27" fmla="*/ 373120 h 1839666"/>
                <a:gd name="connsiteX28" fmla="*/ 3055066 w 3114502"/>
                <a:gd name="connsiteY28" fmla="*/ 472716 h 1839666"/>
                <a:gd name="connsiteX29" fmla="*/ 3113652 w 3114502"/>
                <a:gd name="connsiteY29" fmla="*/ 568866 h 1839666"/>
                <a:gd name="connsiteX30" fmla="*/ 3036112 w 3114502"/>
                <a:gd name="connsiteY30" fmla="*/ 678456 h 1839666"/>
                <a:gd name="connsiteX31" fmla="*/ 2944787 w 3114502"/>
                <a:gd name="connsiteY31" fmla="*/ 809068 h 1839666"/>
                <a:gd name="connsiteX32" fmla="*/ 2735601 w 3114502"/>
                <a:gd name="connsiteY32" fmla="*/ 1117506 h 1839666"/>
                <a:gd name="connsiteX33" fmla="*/ 2525036 w 3114502"/>
                <a:gd name="connsiteY33" fmla="*/ 1490044 h 1839666"/>
                <a:gd name="connsiteX34" fmla="*/ 2520211 w 3114502"/>
                <a:gd name="connsiteY34" fmla="*/ 1502795 h 1839666"/>
                <a:gd name="connsiteX0" fmla="*/ 2520815 w 3115106"/>
                <a:gd name="connsiteY0" fmla="*/ 1502795 h 1839666"/>
                <a:gd name="connsiteX1" fmla="*/ 2406745 w 3115106"/>
                <a:gd name="connsiteY1" fmla="*/ 1713704 h 1839666"/>
                <a:gd name="connsiteX2" fmla="*/ 2332651 w 3115106"/>
                <a:gd name="connsiteY2" fmla="*/ 1819504 h 1839666"/>
                <a:gd name="connsiteX3" fmla="*/ 2215135 w 3115106"/>
                <a:gd name="connsiteY3" fmla="*/ 1836735 h 1839666"/>
                <a:gd name="connsiteX4" fmla="*/ 1642026 w 3115106"/>
                <a:gd name="connsiteY4" fmla="*/ 1836735 h 1839666"/>
                <a:gd name="connsiteX5" fmla="*/ 495465 w 3115106"/>
                <a:gd name="connsiteY5" fmla="*/ 1836735 h 1839666"/>
                <a:gd name="connsiteX6" fmla="*/ 25399 w 3115106"/>
                <a:gd name="connsiteY6" fmla="*/ 1836735 h 1839666"/>
                <a:gd name="connsiteX7" fmla="*/ 11614 w 3115106"/>
                <a:gd name="connsiteY7" fmla="*/ 1822950 h 1839666"/>
                <a:gd name="connsiteX8" fmla="*/ 6789 w 3115106"/>
                <a:gd name="connsiteY8" fmla="*/ 225621 h 1839666"/>
                <a:gd name="connsiteX9" fmla="*/ 110176 w 3115106"/>
                <a:gd name="connsiteY9" fmla="*/ 212181 h 1839666"/>
                <a:gd name="connsiteX10" fmla="*/ 187027 w 3115106"/>
                <a:gd name="connsiteY10" fmla="*/ 200119 h 1839666"/>
                <a:gd name="connsiteX11" fmla="*/ 334871 w 3115106"/>
                <a:gd name="connsiteY11" fmla="*/ 279727 h 1839666"/>
                <a:gd name="connsiteX12" fmla="*/ 385186 w 3115106"/>
                <a:gd name="connsiteY12" fmla="*/ 340381 h 1839666"/>
                <a:gd name="connsiteX13" fmla="*/ 497877 w 3115106"/>
                <a:gd name="connsiteY13" fmla="*/ 477541 h 1839666"/>
                <a:gd name="connsiteX14" fmla="*/ 514764 w 3115106"/>
                <a:gd name="connsiteY14" fmla="*/ 548878 h 1839666"/>
                <a:gd name="connsiteX15" fmla="*/ 573005 w 3115106"/>
                <a:gd name="connsiteY15" fmla="*/ 583340 h 1839666"/>
                <a:gd name="connsiteX16" fmla="*/ 671223 w 3115106"/>
                <a:gd name="connsiteY16" fmla="*/ 640203 h 1839666"/>
                <a:gd name="connsiteX17" fmla="*/ 1073398 w 3115106"/>
                <a:gd name="connsiteY17" fmla="*/ 834915 h 1839666"/>
                <a:gd name="connsiteX18" fmla="*/ 1420434 w 3115106"/>
                <a:gd name="connsiteY18" fmla="*/ 916591 h 1839666"/>
                <a:gd name="connsiteX19" fmla="*/ 1766091 w 3115106"/>
                <a:gd name="connsiteY19" fmla="*/ 954499 h 1839666"/>
                <a:gd name="connsiteX20" fmla="*/ 1858794 w 3115106"/>
                <a:gd name="connsiteY20" fmla="*/ 917969 h 1839666"/>
                <a:gd name="connsiteX21" fmla="*/ 2000779 w 3115106"/>
                <a:gd name="connsiteY21" fmla="*/ 733940 h 1839666"/>
                <a:gd name="connsiteX22" fmla="*/ 2130357 w 3115106"/>
                <a:gd name="connsiteY22" fmla="*/ 504421 h 1839666"/>
                <a:gd name="connsiteX23" fmla="*/ 2348504 w 3115106"/>
                <a:gd name="connsiteY23" fmla="*/ 47451 h 1839666"/>
                <a:gd name="connsiteX24" fmla="*/ 2596288 w 3115106"/>
                <a:gd name="connsiteY24" fmla="*/ 48829 h 1839666"/>
                <a:gd name="connsiteX25" fmla="*/ 2816847 w 3115106"/>
                <a:gd name="connsiteY25" fmla="*/ 191159 h 1839666"/>
                <a:gd name="connsiteX26" fmla="*/ 2982610 w 3115106"/>
                <a:gd name="connsiteY26" fmla="*/ 373120 h 1839666"/>
                <a:gd name="connsiteX27" fmla="*/ 3055670 w 3115106"/>
                <a:gd name="connsiteY27" fmla="*/ 472716 h 1839666"/>
                <a:gd name="connsiteX28" fmla="*/ 3114256 w 3115106"/>
                <a:gd name="connsiteY28" fmla="*/ 568866 h 1839666"/>
                <a:gd name="connsiteX29" fmla="*/ 3036716 w 3115106"/>
                <a:gd name="connsiteY29" fmla="*/ 678456 h 1839666"/>
                <a:gd name="connsiteX30" fmla="*/ 2945391 w 3115106"/>
                <a:gd name="connsiteY30" fmla="*/ 809068 h 1839666"/>
                <a:gd name="connsiteX31" fmla="*/ 2736205 w 3115106"/>
                <a:gd name="connsiteY31" fmla="*/ 1117506 h 1839666"/>
                <a:gd name="connsiteX32" fmla="*/ 2525640 w 3115106"/>
                <a:gd name="connsiteY32" fmla="*/ 1490044 h 1839666"/>
                <a:gd name="connsiteX33" fmla="*/ 2520815 w 3115106"/>
                <a:gd name="connsiteY33" fmla="*/ 1502795 h 1839666"/>
                <a:gd name="connsiteX0" fmla="*/ 2541382 w 3135673"/>
                <a:gd name="connsiteY0" fmla="*/ 1502795 h 1956076"/>
                <a:gd name="connsiteX1" fmla="*/ 2427312 w 3135673"/>
                <a:gd name="connsiteY1" fmla="*/ 1713704 h 1956076"/>
                <a:gd name="connsiteX2" fmla="*/ 2353218 w 3135673"/>
                <a:gd name="connsiteY2" fmla="*/ 1819504 h 1956076"/>
                <a:gd name="connsiteX3" fmla="*/ 2235702 w 3135673"/>
                <a:gd name="connsiteY3" fmla="*/ 1836735 h 1956076"/>
                <a:gd name="connsiteX4" fmla="*/ 1662593 w 3135673"/>
                <a:gd name="connsiteY4" fmla="*/ 1836735 h 1956076"/>
                <a:gd name="connsiteX5" fmla="*/ 516032 w 3135673"/>
                <a:gd name="connsiteY5" fmla="*/ 1836735 h 1956076"/>
                <a:gd name="connsiteX6" fmla="*/ 45966 w 3135673"/>
                <a:gd name="connsiteY6" fmla="*/ 1836735 h 1956076"/>
                <a:gd name="connsiteX7" fmla="*/ 27356 w 3135673"/>
                <a:gd name="connsiteY7" fmla="*/ 225621 h 1956076"/>
                <a:gd name="connsiteX8" fmla="*/ 130743 w 3135673"/>
                <a:gd name="connsiteY8" fmla="*/ 212181 h 1956076"/>
                <a:gd name="connsiteX9" fmla="*/ 207594 w 3135673"/>
                <a:gd name="connsiteY9" fmla="*/ 200119 h 1956076"/>
                <a:gd name="connsiteX10" fmla="*/ 355438 w 3135673"/>
                <a:gd name="connsiteY10" fmla="*/ 279727 h 1956076"/>
                <a:gd name="connsiteX11" fmla="*/ 405753 w 3135673"/>
                <a:gd name="connsiteY11" fmla="*/ 340381 h 1956076"/>
                <a:gd name="connsiteX12" fmla="*/ 518444 w 3135673"/>
                <a:gd name="connsiteY12" fmla="*/ 477541 h 1956076"/>
                <a:gd name="connsiteX13" fmla="*/ 535331 w 3135673"/>
                <a:gd name="connsiteY13" fmla="*/ 548878 h 1956076"/>
                <a:gd name="connsiteX14" fmla="*/ 593572 w 3135673"/>
                <a:gd name="connsiteY14" fmla="*/ 583340 h 1956076"/>
                <a:gd name="connsiteX15" fmla="*/ 691790 w 3135673"/>
                <a:gd name="connsiteY15" fmla="*/ 640203 h 1956076"/>
                <a:gd name="connsiteX16" fmla="*/ 1093965 w 3135673"/>
                <a:gd name="connsiteY16" fmla="*/ 834915 h 1956076"/>
                <a:gd name="connsiteX17" fmla="*/ 1441001 w 3135673"/>
                <a:gd name="connsiteY17" fmla="*/ 916591 h 1956076"/>
                <a:gd name="connsiteX18" fmla="*/ 1786658 w 3135673"/>
                <a:gd name="connsiteY18" fmla="*/ 954499 h 1956076"/>
                <a:gd name="connsiteX19" fmla="*/ 1879361 w 3135673"/>
                <a:gd name="connsiteY19" fmla="*/ 917969 h 1956076"/>
                <a:gd name="connsiteX20" fmla="*/ 2021346 w 3135673"/>
                <a:gd name="connsiteY20" fmla="*/ 733940 h 1956076"/>
                <a:gd name="connsiteX21" fmla="*/ 2150924 w 3135673"/>
                <a:gd name="connsiteY21" fmla="*/ 504421 h 1956076"/>
                <a:gd name="connsiteX22" fmla="*/ 2369071 w 3135673"/>
                <a:gd name="connsiteY22" fmla="*/ 47451 h 1956076"/>
                <a:gd name="connsiteX23" fmla="*/ 2616855 w 3135673"/>
                <a:gd name="connsiteY23" fmla="*/ 48829 h 1956076"/>
                <a:gd name="connsiteX24" fmla="*/ 2837414 w 3135673"/>
                <a:gd name="connsiteY24" fmla="*/ 191159 h 1956076"/>
                <a:gd name="connsiteX25" fmla="*/ 3003177 w 3135673"/>
                <a:gd name="connsiteY25" fmla="*/ 373120 h 1956076"/>
                <a:gd name="connsiteX26" fmla="*/ 3076237 w 3135673"/>
                <a:gd name="connsiteY26" fmla="*/ 472716 h 1956076"/>
                <a:gd name="connsiteX27" fmla="*/ 3134823 w 3135673"/>
                <a:gd name="connsiteY27" fmla="*/ 568866 h 1956076"/>
                <a:gd name="connsiteX28" fmla="*/ 3057283 w 3135673"/>
                <a:gd name="connsiteY28" fmla="*/ 678456 h 1956076"/>
                <a:gd name="connsiteX29" fmla="*/ 2965958 w 3135673"/>
                <a:gd name="connsiteY29" fmla="*/ 809068 h 1956076"/>
                <a:gd name="connsiteX30" fmla="*/ 2756772 w 3135673"/>
                <a:gd name="connsiteY30" fmla="*/ 1117506 h 1956076"/>
                <a:gd name="connsiteX31" fmla="*/ 2546207 w 3135673"/>
                <a:gd name="connsiteY31" fmla="*/ 1490044 h 1956076"/>
                <a:gd name="connsiteX32" fmla="*/ 2541382 w 3135673"/>
                <a:gd name="connsiteY32" fmla="*/ 1502795 h 1956076"/>
                <a:gd name="connsiteX0" fmla="*/ 2628397 w 3222688"/>
                <a:gd name="connsiteY0" fmla="*/ 1502795 h 1839666"/>
                <a:gd name="connsiteX1" fmla="*/ 2514327 w 3222688"/>
                <a:gd name="connsiteY1" fmla="*/ 1713704 h 1839666"/>
                <a:gd name="connsiteX2" fmla="*/ 2440233 w 3222688"/>
                <a:gd name="connsiteY2" fmla="*/ 1819504 h 1839666"/>
                <a:gd name="connsiteX3" fmla="*/ 2322717 w 3222688"/>
                <a:gd name="connsiteY3" fmla="*/ 1836735 h 1839666"/>
                <a:gd name="connsiteX4" fmla="*/ 1749608 w 3222688"/>
                <a:gd name="connsiteY4" fmla="*/ 1836735 h 1839666"/>
                <a:gd name="connsiteX5" fmla="*/ 603047 w 3222688"/>
                <a:gd name="connsiteY5" fmla="*/ 1836735 h 1839666"/>
                <a:gd name="connsiteX6" fmla="*/ 132981 w 3222688"/>
                <a:gd name="connsiteY6" fmla="*/ 1836735 h 1839666"/>
                <a:gd name="connsiteX7" fmla="*/ 114371 w 3222688"/>
                <a:gd name="connsiteY7" fmla="*/ 225621 h 1839666"/>
                <a:gd name="connsiteX8" fmla="*/ 217758 w 3222688"/>
                <a:gd name="connsiteY8" fmla="*/ 212181 h 1839666"/>
                <a:gd name="connsiteX9" fmla="*/ 294609 w 3222688"/>
                <a:gd name="connsiteY9" fmla="*/ 200119 h 1839666"/>
                <a:gd name="connsiteX10" fmla="*/ 442453 w 3222688"/>
                <a:gd name="connsiteY10" fmla="*/ 279727 h 1839666"/>
                <a:gd name="connsiteX11" fmla="*/ 492768 w 3222688"/>
                <a:gd name="connsiteY11" fmla="*/ 340381 h 1839666"/>
                <a:gd name="connsiteX12" fmla="*/ 605459 w 3222688"/>
                <a:gd name="connsiteY12" fmla="*/ 477541 h 1839666"/>
                <a:gd name="connsiteX13" fmla="*/ 622346 w 3222688"/>
                <a:gd name="connsiteY13" fmla="*/ 548878 h 1839666"/>
                <a:gd name="connsiteX14" fmla="*/ 680587 w 3222688"/>
                <a:gd name="connsiteY14" fmla="*/ 583340 h 1839666"/>
                <a:gd name="connsiteX15" fmla="*/ 778805 w 3222688"/>
                <a:gd name="connsiteY15" fmla="*/ 640203 h 1839666"/>
                <a:gd name="connsiteX16" fmla="*/ 1180980 w 3222688"/>
                <a:gd name="connsiteY16" fmla="*/ 834915 h 1839666"/>
                <a:gd name="connsiteX17" fmla="*/ 1528016 w 3222688"/>
                <a:gd name="connsiteY17" fmla="*/ 916591 h 1839666"/>
                <a:gd name="connsiteX18" fmla="*/ 1873673 w 3222688"/>
                <a:gd name="connsiteY18" fmla="*/ 954499 h 1839666"/>
                <a:gd name="connsiteX19" fmla="*/ 1966376 w 3222688"/>
                <a:gd name="connsiteY19" fmla="*/ 917969 h 1839666"/>
                <a:gd name="connsiteX20" fmla="*/ 2108361 w 3222688"/>
                <a:gd name="connsiteY20" fmla="*/ 733940 h 1839666"/>
                <a:gd name="connsiteX21" fmla="*/ 2237939 w 3222688"/>
                <a:gd name="connsiteY21" fmla="*/ 504421 h 1839666"/>
                <a:gd name="connsiteX22" fmla="*/ 2456086 w 3222688"/>
                <a:gd name="connsiteY22" fmla="*/ 47451 h 1839666"/>
                <a:gd name="connsiteX23" fmla="*/ 2703870 w 3222688"/>
                <a:gd name="connsiteY23" fmla="*/ 48829 h 1839666"/>
                <a:gd name="connsiteX24" fmla="*/ 2924429 w 3222688"/>
                <a:gd name="connsiteY24" fmla="*/ 191159 h 1839666"/>
                <a:gd name="connsiteX25" fmla="*/ 3090192 w 3222688"/>
                <a:gd name="connsiteY25" fmla="*/ 373120 h 1839666"/>
                <a:gd name="connsiteX26" fmla="*/ 3163252 w 3222688"/>
                <a:gd name="connsiteY26" fmla="*/ 472716 h 1839666"/>
                <a:gd name="connsiteX27" fmla="*/ 3221838 w 3222688"/>
                <a:gd name="connsiteY27" fmla="*/ 568866 h 1839666"/>
                <a:gd name="connsiteX28" fmla="*/ 3144298 w 3222688"/>
                <a:gd name="connsiteY28" fmla="*/ 678456 h 1839666"/>
                <a:gd name="connsiteX29" fmla="*/ 3052973 w 3222688"/>
                <a:gd name="connsiteY29" fmla="*/ 809068 h 1839666"/>
                <a:gd name="connsiteX30" fmla="*/ 2843787 w 3222688"/>
                <a:gd name="connsiteY30" fmla="*/ 1117506 h 1839666"/>
                <a:gd name="connsiteX31" fmla="*/ 2633222 w 3222688"/>
                <a:gd name="connsiteY31" fmla="*/ 1490044 h 1839666"/>
                <a:gd name="connsiteX32" fmla="*/ 2628397 w 3222688"/>
                <a:gd name="connsiteY32" fmla="*/ 1502795 h 1839666"/>
                <a:gd name="connsiteX0" fmla="*/ 2628397 w 3222688"/>
                <a:gd name="connsiteY0" fmla="*/ 1502795 h 1839666"/>
                <a:gd name="connsiteX1" fmla="*/ 2514327 w 3222688"/>
                <a:gd name="connsiteY1" fmla="*/ 1713704 h 1839666"/>
                <a:gd name="connsiteX2" fmla="*/ 2440233 w 3222688"/>
                <a:gd name="connsiteY2" fmla="*/ 1819504 h 1839666"/>
                <a:gd name="connsiteX3" fmla="*/ 2322717 w 3222688"/>
                <a:gd name="connsiteY3" fmla="*/ 1836735 h 1839666"/>
                <a:gd name="connsiteX4" fmla="*/ 1749608 w 3222688"/>
                <a:gd name="connsiteY4" fmla="*/ 1836735 h 1839666"/>
                <a:gd name="connsiteX5" fmla="*/ 132981 w 3222688"/>
                <a:gd name="connsiteY5" fmla="*/ 1836735 h 1839666"/>
                <a:gd name="connsiteX6" fmla="*/ 114371 w 3222688"/>
                <a:gd name="connsiteY6" fmla="*/ 225621 h 1839666"/>
                <a:gd name="connsiteX7" fmla="*/ 217758 w 3222688"/>
                <a:gd name="connsiteY7" fmla="*/ 212181 h 1839666"/>
                <a:gd name="connsiteX8" fmla="*/ 294609 w 3222688"/>
                <a:gd name="connsiteY8" fmla="*/ 200119 h 1839666"/>
                <a:gd name="connsiteX9" fmla="*/ 442453 w 3222688"/>
                <a:gd name="connsiteY9" fmla="*/ 279727 h 1839666"/>
                <a:gd name="connsiteX10" fmla="*/ 492768 w 3222688"/>
                <a:gd name="connsiteY10" fmla="*/ 340381 h 1839666"/>
                <a:gd name="connsiteX11" fmla="*/ 605459 w 3222688"/>
                <a:gd name="connsiteY11" fmla="*/ 477541 h 1839666"/>
                <a:gd name="connsiteX12" fmla="*/ 622346 w 3222688"/>
                <a:gd name="connsiteY12" fmla="*/ 548878 h 1839666"/>
                <a:gd name="connsiteX13" fmla="*/ 680587 w 3222688"/>
                <a:gd name="connsiteY13" fmla="*/ 583340 h 1839666"/>
                <a:gd name="connsiteX14" fmla="*/ 778805 w 3222688"/>
                <a:gd name="connsiteY14" fmla="*/ 640203 h 1839666"/>
                <a:gd name="connsiteX15" fmla="*/ 1180980 w 3222688"/>
                <a:gd name="connsiteY15" fmla="*/ 834915 h 1839666"/>
                <a:gd name="connsiteX16" fmla="*/ 1528016 w 3222688"/>
                <a:gd name="connsiteY16" fmla="*/ 916591 h 1839666"/>
                <a:gd name="connsiteX17" fmla="*/ 1873673 w 3222688"/>
                <a:gd name="connsiteY17" fmla="*/ 954499 h 1839666"/>
                <a:gd name="connsiteX18" fmla="*/ 1966376 w 3222688"/>
                <a:gd name="connsiteY18" fmla="*/ 917969 h 1839666"/>
                <a:gd name="connsiteX19" fmla="*/ 2108361 w 3222688"/>
                <a:gd name="connsiteY19" fmla="*/ 733940 h 1839666"/>
                <a:gd name="connsiteX20" fmla="*/ 2237939 w 3222688"/>
                <a:gd name="connsiteY20" fmla="*/ 504421 h 1839666"/>
                <a:gd name="connsiteX21" fmla="*/ 2456086 w 3222688"/>
                <a:gd name="connsiteY21" fmla="*/ 47451 h 1839666"/>
                <a:gd name="connsiteX22" fmla="*/ 2703870 w 3222688"/>
                <a:gd name="connsiteY22" fmla="*/ 48829 h 1839666"/>
                <a:gd name="connsiteX23" fmla="*/ 2924429 w 3222688"/>
                <a:gd name="connsiteY23" fmla="*/ 191159 h 1839666"/>
                <a:gd name="connsiteX24" fmla="*/ 3090192 w 3222688"/>
                <a:gd name="connsiteY24" fmla="*/ 373120 h 1839666"/>
                <a:gd name="connsiteX25" fmla="*/ 3163252 w 3222688"/>
                <a:gd name="connsiteY25" fmla="*/ 472716 h 1839666"/>
                <a:gd name="connsiteX26" fmla="*/ 3221838 w 3222688"/>
                <a:gd name="connsiteY26" fmla="*/ 568866 h 1839666"/>
                <a:gd name="connsiteX27" fmla="*/ 3144298 w 3222688"/>
                <a:gd name="connsiteY27" fmla="*/ 678456 h 1839666"/>
                <a:gd name="connsiteX28" fmla="*/ 3052973 w 3222688"/>
                <a:gd name="connsiteY28" fmla="*/ 809068 h 1839666"/>
                <a:gd name="connsiteX29" fmla="*/ 2843787 w 3222688"/>
                <a:gd name="connsiteY29" fmla="*/ 1117506 h 1839666"/>
                <a:gd name="connsiteX30" fmla="*/ 2633222 w 3222688"/>
                <a:gd name="connsiteY30" fmla="*/ 1490044 h 1839666"/>
                <a:gd name="connsiteX31" fmla="*/ 2628397 w 3222688"/>
                <a:gd name="connsiteY31" fmla="*/ 1502795 h 1839666"/>
                <a:gd name="connsiteX0" fmla="*/ 2628397 w 3222688"/>
                <a:gd name="connsiteY0" fmla="*/ 1502795 h 1839666"/>
                <a:gd name="connsiteX1" fmla="*/ 2514327 w 3222688"/>
                <a:gd name="connsiteY1" fmla="*/ 1713704 h 1839666"/>
                <a:gd name="connsiteX2" fmla="*/ 2440233 w 3222688"/>
                <a:gd name="connsiteY2" fmla="*/ 1819504 h 1839666"/>
                <a:gd name="connsiteX3" fmla="*/ 2322717 w 3222688"/>
                <a:gd name="connsiteY3" fmla="*/ 1836735 h 1839666"/>
                <a:gd name="connsiteX4" fmla="*/ 132981 w 3222688"/>
                <a:gd name="connsiteY4" fmla="*/ 1836735 h 1839666"/>
                <a:gd name="connsiteX5" fmla="*/ 114371 w 3222688"/>
                <a:gd name="connsiteY5" fmla="*/ 225621 h 1839666"/>
                <a:gd name="connsiteX6" fmla="*/ 217758 w 3222688"/>
                <a:gd name="connsiteY6" fmla="*/ 212181 h 1839666"/>
                <a:gd name="connsiteX7" fmla="*/ 294609 w 3222688"/>
                <a:gd name="connsiteY7" fmla="*/ 200119 h 1839666"/>
                <a:gd name="connsiteX8" fmla="*/ 442453 w 3222688"/>
                <a:gd name="connsiteY8" fmla="*/ 279727 h 1839666"/>
                <a:gd name="connsiteX9" fmla="*/ 492768 w 3222688"/>
                <a:gd name="connsiteY9" fmla="*/ 340381 h 1839666"/>
                <a:gd name="connsiteX10" fmla="*/ 605459 w 3222688"/>
                <a:gd name="connsiteY10" fmla="*/ 477541 h 1839666"/>
                <a:gd name="connsiteX11" fmla="*/ 622346 w 3222688"/>
                <a:gd name="connsiteY11" fmla="*/ 548878 h 1839666"/>
                <a:gd name="connsiteX12" fmla="*/ 680587 w 3222688"/>
                <a:gd name="connsiteY12" fmla="*/ 583340 h 1839666"/>
                <a:gd name="connsiteX13" fmla="*/ 778805 w 3222688"/>
                <a:gd name="connsiteY13" fmla="*/ 640203 h 1839666"/>
                <a:gd name="connsiteX14" fmla="*/ 1180980 w 3222688"/>
                <a:gd name="connsiteY14" fmla="*/ 834915 h 1839666"/>
                <a:gd name="connsiteX15" fmla="*/ 1528016 w 3222688"/>
                <a:gd name="connsiteY15" fmla="*/ 916591 h 1839666"/>
                <a:gd name="connsiteX16" fmla="*/ 1873673 w 3222688"/>
                <a:gd name="connsiteY16" fmla="*/ 954499 h 1839666"/>
                <a:gd name="connsiteX17" fmla="*/ 1966376 w 3222688"/>
                <a:gd name="connsiteY17" fmla="*/ 917969 h 1839666"/>
                <a:gd name="connsiteX18" fmla="*/ 2108361 w 3222688"/>
                <a:gd name="connsiteY18" fmla="*/ 733940 h 1839666"/>
                <a:gd name="connsiteX19" fmla="*/ 2237939 w 3222688"/>
                <a:gd name="connsiteY19" fmla="*/ 504421 h 1839666"/>
                <a:gd name="connsiteX20" fmla="*/ 2456086 w 3222688"/>
                <a:gd name="connsiteY20" fmla="*/ 47451 h 1839666"/>
                <a:gd name="connsiteX21" fmla="*/ 2703870 w 3222688"/>
                <a:gd name="connsiteY21" fmla="*/ 48829 h 1839666"/>
                <a:gd name="connsiteX22" fmla="*/ 2924429 w 3222688"/>
                <a:gd name="connsiteY22" fmla="*/ 191159 h 1839666"/>
                <a:gd name="connsiteX23" fmla="*/ 3090192 w 3222688"/>
                <a:gd name="connsiteY23" fmla="*/ 373120 h 1839666"/>
                <a:gd name="connsiteX24" fmla="*/ 3163252 w 3222688"/>
                <a:gd name="connsiteY24" fmla="*/ 472716 h 1839666"/>
                <a:gd name="connsiteX25" fmla="*/ 3221838 w 3222688"/>
                <a:gd name="connsiteY25" fmla="*/ 568866 h 1839666"/>
                <a:gd name="connsiteX26" fmla="*/ 3144298 w 3222688"/>
                <a:gd name="connsiteY26" fmla="*/ 678456 h 1839666"/>
                <a:gd name="connsiteX27" fmla="*/ 3052973 w 3222688"/>
                <a:gd name="connsiteY27" fmla="*/ 809068 h 1839666"/>
                <a:gd name="connsiteX28" fmla="*/ 2843787 w 3222688"/>
                <a:gd name="connsiteY28" fmla="*/ 1117506 h 1839666"/>
                <a:gd name="connsiteX29" fmla="*/ 2633222 w 3222688"/>
                <a:gd name="connsiteY29" fmla="*/ 1490044 h 1839666"/>
                <a:gd name="connsiteX30" fmla="*/ 2628397 w 3222688"/>
                <a:gd name="connsiteY30" fmla="*/ 1502795 h 1839666"/>
                <a:gd name="connsiteX0" fmla="*/ 2517016 w 3111307"/>
                <a:gd name="connsiteY0" fmla="*/ 1502795 h 1839666"/>
                <a:gd name="connsiteX1" fmla="*/ 2402946 w 3111307"/>
                <a:gd name="connsiteY1" fmla="*/ 1713704 h 1839666"/>
                <a:gd name="connsiteX2" fmla="*/ 2328852 w 3111307"/>
                <a:gd name="connsiteY2" fmla="*/ 1819504 h 1839666"/>
                <a:gd name="connsiteX3" fmla="*/ 2211336 w 3111307"/>
                <a:gd name="connsiteY3" fmla="*/ 1836735 h 1839666"/>
                <a:gd name="connsiteX4" fmla="*/ 21600 w 3111307"/>
                <a:gd name="connsiteY4" fmla="*/ 1836735 h 1839666"/>
                <a:gd name="connsiteX5" fmla="*/ 2990 w 3111307"/>
                <a:gd name="connsiteY5" fmla="*/ 225621 h 1839666"/>
                <a:gd name="connsiteX6" fmla="*/ 106377 w 3111307"/>
                <a:gd name="connsiteY6" fmla="*/ 212181 h 1839666"/>
                <a:gd name="connsiteX7" fmla="*/ 183228 w 3111307"/>
                <a:gd name="connsiteY7" fmla="*/ 200119 h 1839666"/>
                <a:gd name="connsiteX8" fmla="*/ 331072 w 3111307"/>
                <a:gd name="connsiteY8" fmla="*/ 279727 h 1839666"/>
                <a:gd name="connsiteX9" fmla="*/ 381387 w 3111307"/>
                <a:gd name="connsiteY9" fmla="*/ 340381 h 1839666"/>
                <a:gd name="connsiteX10" fmla="*/ 494078 w 3111307"/>
                <a:gd name="connsiteY10" fmla="*/ 477541 h 1839666"/>
                <a:gd name="connsiteX11" fmla="*/ 510965 w 3111307"/>
                <a:gd name="connsiteY11" fmla="*/ 548878 h 1839666"/>
                <a:gd name="connsiteX12" fmla="*/ 569206 w 3111307"/>
                <a:gd name="connsiteY12" fmla="*/ 583340 h 1839666"/>
                <a:gd name="connsiteX13" fmla="*/ 667424 w 3111307"/>
                <a:gd name="connsiteY13" fmla="*/ 640203 h 1839666"/>
                <a:gd name="connsiteX14" fmla="*/ 1069599 w 3111307"/>
                <a:gd name="connsiteY14" fmla="*/ 834915 h 1839666"/>
                <a:gd name="connsiteX15" fmla="*/ 1416635 w 3111307"/>
                <a:gd name="connsiteY15" fmla="*/ 916591 h 1839666"/>
                <a:gd name="connsiteX16" fmla="*/ 1762292 w 3111307"/>
                <a:gd name="connsiteY16" fmla="*/ 954499 h 1839666"/>
                <a:gd name="connsiteX17" fmla="*/ 1854995 w 3111307"/>
                <a:gd name="connsiteY17" fmla="*/ 917969 h 1839666"/>
                <a:gd name="connsiteX18" fmla="*/ 1996980 w 3111307"/>
                <a:gd name="connsiteY18" fmla="*/ 733940 h 1839666"/>
                <a:gd name="connsiteX19" fmla="*/ 2126558 w 3111307"/>
                <a:gd name="connsiteY19" fmla="*/ 504421 h 1839666"/>
                <a:gd name="connsiteX20" fmla="*/ 2344705 w 3111307"/>
                <a:gd name="connsiteY20" fmla="*/ 47451 h 1839666"/>
                <a:gd name="connsiteX21" fmla="*/ 2592489 w 3111307"/>
                <a:gd name="connsiteY21" fmla="*/ 48829 h 1839666"/>
                <a:gd name="connsiteX22" fmla="*/ 2813048 w 3111307"/>
                <a:gd name="connsiteY22" fmla="*/ 191159 h 1839666"/>
                <a:gd name="connsiteX23" fmla="*/ 2978811 w 3111307"/>
                <a:gd name="connsiteY23" fmla="*/ 373120 h 1839666"/>
                <a:gd name="connsiteX24" fmla="*/ 3051871 w 3111307"/>
                <a:gd name="connsiteY24" fmla="*/ 472716 h 1839666"/>
                <a:gd name="connsiteX25" fmla="*/ 3110457 w 3111307"/>
                <a:gd name="connsiteY25" fmla="*/ 568866 h 1839666"/>
                <a:gd name="connsiteX26" fmla="*/ 3032917 w 3111307"/>
                <a:gd name="connsiteY26" fmla="*/ 678456 h 1839666"/>
                <a:gd name="connsiteX27" fmla="*/ 2941592 w 3111307"/>
                <a:gd name="connsiteY27" fmla="*/ 809068 h 1839666"/>
                <a:gd name="connsiteX28" fmla="*/ 2732406 w 3111307"/>
                <a:gd name="connsiteY28" fmla="*/ 1117506 h 1839666"/>
                <a:gd name="connsiteX29" fmla="*/ 2521841 w 3111307"/>
                <a:gd name="connsiteY29" fmla="*/ 1490044 h 1839666"/>
                <a:gd name="connsiteX30" fmla="*/ 2517016 w 3111307"/>
                <a:gd name="connsiteY30" fmla="*/ 1502795 h 1839666"/>
                <a:gd name="connsiteX0" fmla="*/ 2518960 w 3113251"/>
                <a:gd name="connsiteY0" fmla="*/ 1502795 h 1839666"/>
                <a:gd name="connsiteX1" fmla="*/ 2404890 w 3113251"/>
                <a:gd name="connsiteY1" fmla="*/ 1713704 h 1839666"/>
                <a:gd name="connsiteX2" fmla="*/ 2330796 w 3113251"/>
                <a:gd name="connsiteY2" fmla="*/ 1819504 h 1839666"/>
                <a:gd name="connsiteX3" fmla="*/ 2213280 w 3113251"/>
                <a:gd name="connsiteY3" fmla="*/ 1836735 h 1839666"/>
                <a:gd name="connsiteX4" fmla="*/ 23544 w 3113251"/>
                <a:gd name="connsiteY4" fmla="*/ 1836735 h 1839666"/>
                <a:gd name="connsiteX5" fmla="*/ 4934 w 3113251"/>
                <a:gd name="connsiteY5" fmla="*/ 225621 h 1839666"/>
                <a:gd name="connsiteX6" fmla="*/ 108321 w 3113251"/>
                <a:gd name="connsiteY6" fmla="*/ 212181 h 1839666"/>
                <a:gd name="connsiteX7" fmla="*/ 185172 w 3113251"/>
                <a:gd name="connsiteY7" fmla="*/ 200119 h 1839666"/>
                <a:gd name="connsiteX8" fmla="*/ 333016 w 3113251"/>
                <a:gd name="connsiteY8" fmla="*/ 279727 h 1839666"/>
                <a:gd name="connsiteX9" fmla="*/ 383331 w 3113251"/>
                <a:gd name="connsiteY9" fmla="*/ 340381 h 1839666"/>
                <a:gd name="connsiteX10" fmla="*/ 496022 w 3113251"/>
                <a:gd name="connsiteY10" fmla="*/ 477541 h 1839666"/>
                <a:gd name="connsiteX11" fmla="*/ 512909 w 3113251"/>
                <a:gd name="connsiteY11" fmla="*/ 548878 h 1839666"/>
                <a:gd name="connsiteX12" fmla="*/ 571150 w 3113251"/>
                <a:gd name="connsiteY12" fmla="*/ 583340 h 1839666"/>
                <a:gd name="connsiteX13" fmla="*/ 669368 w 3113251"/>
                <a:gd name="connsiteY13" fmla="*/ 640203 h 1839666"/>
                <a:gd name="connsiteX14" fmla="*/ 1071543 w 3113251"/>
                <a:gd name="connsiteY14" fmla="*/ 834915 h 1839666"/>
                <a:gd name="connsiteX15" fmla="*/ 1418579 w 3113251"/>
                <a:gd name="connsiteY15" fmla="*/ 916591 h 1839666"/>
                <a:gd name="connsiteX16" fmla="*/ 1764236 w 3113251"/>
                <a:gd name="connsiteY16" fmla="*/ 954499 h 1839666"/>
                <a:gd name="connsiteX17" fmla="*/ 1856939 w 3113251"/>
                <a:gd name="connsiteY17" fmla="*/ 917969 h 1839666"/>
                <a:gd name="connsiteX18" fmla="*/ 1998924 w 3113251"/>
                <a:gd name="connsiteY18" fmla="*/ 733940 h 1839666"/>
                <a:gd name="connsiteX19" fmla="*/ 2128502 w 3113251"/>
                <a:gd name="connsiteY19" fmla="*/ 504421 h 1839666"/>
                <a:gd name="connsiteX20" fmla="*/ 2346649 w 3113251"/>
                <a:gd name="connsiteY20" fmla="*/ 47451 h 1839666"/>
                <a:gd name="connsiteX21" fmla="*/ 2594433 w 3113251"/>
                <a:gd name="connsiteY21" fmla="*/ 48829 h 1839666"/>
                <a:gd name="connsiteX22" fmla="*/ 2814992 w 3113251"/>
                <a:gd name="connsiteY22" fmla="*/ 191159 h 1839666"/>
                <a:gd name="connsiteX23" fmla="*/ 2980755 w 3113251"/>
                <a:gd name="connsiteY23" fmla="*/ 373120 h 1839666"/>
                <a:gd name="connsiteX24" fmla="*/ 3053815 w 3113251"/>
                <a:gd name="connsiteY24" fmla="*/ 472716 h 1839666"/>
                <a:gd name="connsiteX25" fmla="*/ 3112401 w 3113251"/>
                <a:gd name="connsiteY25" fmla="*/ 568866 h 1839666"/>
                <a:gd name="connsiteX26" fmla="*/ 3034861 w 3113251"/>
                <a:gd name="connsiteY26" fmla="*/ 678456 h 1839666"/>
                <a:gd name="connsiteX27" fmla="*/ 2943536 w 3113251"/>
                <a:gd name="connsiteY27" fmla="*/ 809068 h 1839666"/>
                <a:gd name="connsiteX28" fmla="*/ 2734350 w 3113251"/>
                <a:gd name="connsiteY28" fmla="*/ 1117506 h 1839666"/>
                <a:gd name="connsiteX29" fmla="*/ 2523785 w 3113251"/>
                <a:gd name="connsiteY29" fmla="*/ 1490044 h 1839666"/>
                <a:gd name="connsiteX30" fmla="*/ 2518960 w 3113251"/>
                <a:gd name="connsiteY30" fmla="*/ 1502795 h 1839666"/>
                <a:gd name="connsiteX0" fmla="*/ 2516088 w 3110379"/>
                <a:gd name="connsiteY0" fmla="*/ 1502795 h 1844494"/>
                <a:gd name="connsiteX1" fmla="*/ 2402018 w 3110379"/>
                <a:gd name="connsiteY1" fmla="*/ 1713704 h 1844494"/>
                <a:gd name="connsiteX2" fmla="*/ 2327924 w 3110379"/>
                <a:gd name="connsiteY2" fmla="*/ 1819504 h 1844494"/>
                <a:gd name="connsiteX3" fmla="*/ 2210408 w 3110379"/>
                <a:gd name="connsiteY3" fmla="*/ 1836735 h 1844494"/>
                <a:gd name="connsiteX4" fmla="*/ 63945 w 3110379"/>
                <a:gd name="connsiteY4" fmla="*/ 1750188 h 1844494"/>
                <a:gd name="connsiteX5" fmla="*/ 2062 w 3110379"/>
                <a:gd name="connsiteY5" fmla="*/ 225621 h 1844494"/>
                <a:gd name="connsiteX6" fmla="*/ 105449 w 3110379"/>
                <a:gd name="connsiteY6" fmla="*/ 212181 h 1844494"/>
                <a:gd name="connsiteX7" fmla="*/ 182300 w 3110379"/>
                <a:gd name="connsiteY7" fmla="*/ 200119 h 1844494"/>
                <a:gd name="connsiteX8" fmla="*/ 330144 w 3110379"/>
                <a:gd name="connsiteY8" fmla="*/ 279727 h 1844494"/>
                <a:gd name="connsiteX9" fmla="*/ 380459 w 3110379"/>
                <a:gd name="connsiteY9" fmla="*/ 340381 h 1844494"/>
                <a:gd name="connsiteX10" fmla="*/ 493150 w 3110379"/>
                <a:gd name="connsiteY10" fmla="*/ 477541 h 1844494"/>
                <a:gd name="connsiteX11" fmla="*/ 510037 w 3110379"/>
                <a:gd name="connsiteY11" fmla="*/ 548878 h 1844494"/>
                <a:gd name="connsiteX12" fmla="*/ 568278 w 3110379"/>
                <a:gd name="connsiteY12" fmla="*/ 583340 h 1844494"/>
                <a:gd name="connsiteX13" fmla="*/ 666496 w 3110379"/>
                <a:gd name="connsiteY13" fmla="*/ 640203 h 1844494"/>
                <a:gd name="connsiteX14" fmla="*/ 1068671 w 3110379"/>
                <a:gd name="connsiteY14" fmla="*/ 834915 h 1844494"/>
                <a:gd name="connsiteX15" fmla="*/ 1415707 w 3110379"/>
                <a:gd name="connsiteY15" fmla="*/ 916591 h 1844494"/>
                <a:gd name="connsiteX16" fmla="*/ 1761364 w 3110379"/>
                <a:gd name="connsiteY16" fmla="*/ 954499 h 1844494"/>
                <a:gd name="connsiteX17" fmla="*/ 1854067 w 3110379"/>
                <a:gd name="connsiteY17" fmla="*/ 917969 h 1844494"/>
                <a:gd name="connsiteX18" fmla="*/ 1996052 w 3110379"/>
                <a:gd name="connsiteY18" fmla="*/ 733940 h 1844494"/>
                <a:gd name="connsiteX19" fmla="*/ 2125630 w 3110379"/>
                <a:gd name="connsiteY19" fmla="*/ 504421 h 1844494"/>
                <a:gd name="connsiteX20" fmla="*/ 2343777 w 3110379"/>
                <a:gd name="connsiteY20" fmla="*/ 47451 h 1844494"/>
                <a:gd name="connsiteX21" fmla="*/ 2591561 w 3110379"/>
                <a:gd name="connsiteY21" fmla="*/ 48829 h 1844494"/>
                <a:gd name="connsiteX22" fmla="*/ 2812120 w 3110379"/>
                <a:gd name="connsiteY22" fmla="*/ 191159 h 1844494"/>
                <a:gd name="connsiteX23" fmla="*/ 2977883 w 3110379"/>
                <a:gd name="connsiteY23" fmla="*/ 373120 h 1844494"/>
                <a:gd name="connsiteX24" fmla="*/ 3050943 w 3110379"/>
                <a:gd name="connsiteY24" fmla="*/ 472716 h 1844494"/>
                <a:gd name="connsiteX25" fmla="*/ 3109529 w 3110379"/>
                <a:gd name="connsiteY25" fmla="*/ 568866 h 1844494"/>
                <a:gd name="connsiteX26" fmla="*/ 3031989 w 3110379"/>
                <a:gd name="connsiteY26" fmla="*/ 678456 h 1844494"/>
                <a:gd name="connsiteX27" fmla="*/ 2940664 w 3110379"/>
                <a:gd name="connsiteY27" fmla="*/ 809068 h 1844494"/>
                <a:gd name="connsiteX28" fmla="*/ 2731478 w 3110379"/>
                <a:gd name="connsiteY28" fmla="*/ 1117506 h 1844494"/>
                <a:gd name="connsiteX29" fmla="*/ 2520913 w 3110379"/>
                <a:gd name="connsiteY29" fmla="*/ 1490044 h 1844494"/>
                <a:gd name="connsiteX30" fmla="*/ 2516088 w 3110379"/>
                <a:gd name="connsiteY30" fmla="*/ 1502795 h 1844494"/>
                <a:gd name="connsiteX0" fmla="*/ 2515903 w 3110194"/>
                <a:gd name="connsiteY0" fmla="*/ 1502795 h 1838547"/>
                <a:gd name="connsiteX1" fmla="*/ 2401833 w 3110194"/>
                <a:gd name="connsiteY1" fmla="*/ 1713704 h 1838547"/>
                <a:gd name="connsiteX2" fmla="*/ 2327739 w 3110194"/>
                <a:gd name="connsiteY2" fmla="*/ 1819504 h 1838547"/>
                <a:gd name="connsiteX3" fmla="*/ 2210223 w 3110194"/>
                <a:gd name="connsiteY3" fmla="*/ 1836735 h 1838547"/>
                <a:gd name="connsiteX4" fmla="*/ 70972 w 3110194"/>
                <a:gd name="connsiteY4" fmla="*/ 1836735 h 1838547"/>
                <a:gd name="connsiteX5" fmla="*/ 1877 w 3110194"/>
                <a:gd name="connsiteY5" fmla="*/ 225621 h 1838547"/>
                <a:gd name="connsiteX6" fmla="*/ 105264 w 3110194"/>
                <a:gd name="connsiteY6" fmla="*/ 212181 h 1838547"/>
                <a:gd name="connsiteX7" fmla="*/ 182115 w 3110194"/>
                <a:gd name="connsiteY7" fmla="*/ 200119 h 1838547"/>
                <a:gd name="connsiteX8" fmla="*/ 329959 w 3110194"/>
                <a:gd name="connsiteY8" fmla="*/ 279727 h 1838547"/>
                <a:gd name="connsiteX9" fmla="*/ 380274 w 3110194"/>
                <a:gd name="connsiteY9" fmla="*/ 340381 h 1838547"/>
                <a:gd name="connsiteX10" fmla="*/ 492965 w 3110194"/>
                <a:gd name="connsiteY10" fmla="*/ 477541 h 1838547"/>
                <a:gd name="connsiteX11" fmla="*/ 509852 w 3110194"/>
                <a:gd name="connsiteY11" fmla="*/ 548878 h 1838547"/>
                <a:gd name="connsiteX12" fmla="*/ 568093 w 3110194"/>
                <a:gd name="connsiteY12" fmla="*/ 583340 h 1838547"/>
                <a:gd name="connsiteX13" fmla="*/ 666311 w 3110194"/>
                <a:gd name="connsiteY13" fmla="*/ 640203 h 1838547"/>
                <a:gd name="connsiteX14" fmla="*/ 1068486 w 3110194"/>
                <a:gd name="connsiteY14" fmla="*/ 834915 h 1838547"/>
                <a:gd name="connsiteX15" fmla="*/ 1415522 w 3110194"/>
                <a:gd name="connsiteY15" fmla="*/ 916591 h 1838547"/>
                <a:gd name="connsiteX16" fmla="*/ 1761179 w 3110194"/>
                <a:gd name="connsiteY16" fmla="*/ 954499 h 1838547"/>
                <a:gd name="connsiteX17" fmla="*/ 1853882 w 3110194"/>
                <a:gd name="connsiteY17" fmla="*/ 917969 h 1838547"/>
                <a:gd name="connsiteX18" fmla="*/ 1995867 w 3110194"/>
                <a:gd name="connsiteY18" fmla="*/ 733940 h 1838547"/>
                <a:gd name="connsiteX19" fmla="*/ 2125445 w 3110194"/>
                <a:gd name="connsiteY19" fmla="*/ 504421 h 1838547"/>
                <a:gd name="connsiteX20" fmla="*/ 2343592 w 3110194"/>
                <a:gd name="connsiteY20" fmla="*/ 47451 h 1838547"/>
                <a:gd name="connsiteX21" fmla="*/ 2591376 w 3110194"/>
                <a:gd name="connsiteY21" fmla="*/ 48829 h 1838547"/>
                <a:gd name="connsiteX22" fmla="*/ 2811935 w 3110194"/>
                <a:gd name="connsiteY22" fmla="*/ 191159 h 1838547"/>
                <a:gd name="connsiteX23" fmla="*/ 2977698 w 3110194"/>
                <a:gd name="connsiteY23" fmla="*/ 373120 h 1838547"/>
                <a:gd name="connsiteX24" fmla="*/ 3050758 w 3110194"/>
                <a:gd name="connsiteY24" fmla="*/ 472716 h 1838547"/>
                <a:gd name="connsiteX25" fmla="*/ 3109344 w 3110194"/>
                <a:gd name="connsiteY25" fmla="*/ 568866 h 1838547"/>
                <a:gd name="connsiteX26" fmla="*/ 3031804 w 3110194"/>
                <a:gd name="connsiteY26" fmla="*/ 678456 h 1838547"/>
                <a:gd name="connsiteX27" fmla="*/ 2940479 w 3110194"/>
                <a:gd name="connsiteY27" fmla="*/ 809068 h 1838547"/>
                <a:gd name="connsiteX28" fmla="*/ 2731293 w 3110194"/>
                <a:gd name="connsiteY28" fmla="*/ 1117506 h 1838547"/>
                <a:gd name="connsiteX29" fmla="*/ 2520728 w 3110194"/>
                <a:gd name="connsiteY29" fmla="*/ 1490044 h 1838547"/>
                <a:gd name="connsiteX30" fmla="*/ 2515903 w 3110194"/>
                <a:gd name="connsiteY30" fmla="*/ 1502795 h 1838547"/>
                <a:gd name="connsiteX0" fmla="*/ 2515903 w 3110194"/>
                <a:gd name="connsiteY0" fmla="*/ 1502795 h 1838547"/>
                <a:gd name="connsiteX1" fmla="*/ 2401833 w 3110194"/>
                <a:gd name="connsiteY1" fmla="*/ 1713704 h 1838547"/>
                <a:gd name="connsiteX2" fmla="*/ 2327739 w 3110194"/>
                <a:gd name="connsiteY2" fmla="*/ 1819504 h 1838547"/>
                <a:gd name="connsiteX3" fmla="*/ 2210223 w 3110194"/>
                <a:gd name="connsiteY3" fmla="*/ 1836735 h 1838547"/>
                <a:gd name="connsiteX4" fmla="*/ 70972 w 3110194"/>
                <a:gd name="connsiteY4" fmla="*/ 1836735 h 1838547"/>
                <a:gd name="connsiteX5" fmla="*/ 1877 w 3110194"/>
                <a:gd name="connsiteY5" fmla="*/ 225621 h 1838547"/>
                <a:gd name="connsiteX6" fmla="*/ 105264 w 3110194"/>
                <a:gd name="connsiteY6" fmla="*/ 212181 h 1838547"/>
                <a:gd name="connsiteX7" fmla="*/ 182115 w 3110194"/>
                <a:gd name="connsiteY7" fmla="*/ 200119 h 1838547"/>
                <a:gd name="connsiteX8" fmla="*/ 329959 w 3110194"/>
                <a:gd name="connsiteY8" fmla="*/ 279727 h 1838547"/>
                <a:gd name="connsiteX9" fmla="*/ 380274 w 3110194"/>
                <a:gd name="connsiteY9" fmla="*/ 340381 h 1838547"/>
                <a:gd name="connsiteX10" fmla="*/ 492965 w 3110194"/>
                <a:gd name="connsiteY10" fmla="*/ 477541 h 1838547"/>
                <a:gd name="connsiteX11" fmla="*/ 509852 w 3110194"/>
                <a:gd name="connsiteY11" fmla="*/ 548878 h 1838547"/>
                <a:gd name="connsiteX12" fmla="*/ 568093 w 3110194"/>
                <a:gd name="connsiteY12" fmla="*/ 583340 h 1838547"/>
                <a:gd name="connsiteX13" fmla="*/ 666311 w 3110194"/>
                <a:gd name="connsiteY13" fmla="*/ 640203 h 1838547"/>
                <a:gd name="connsiteX14" fmla="*/ 1068486 w 3110194"/>
                <a:gd name="connsiteY14" fmla="*/ 834915 h 1838547"/>
                <a:gd name="connsiteX15" fmla="*/ 1415522 w 3110194"/>
                <a:gd name="connsiteY15" fmla="*/ 916591 h 1838547"/>
                <a:gd name="connsiteX16" fmla="*/ 1761179 w 3110194"/>
                <a:gd name="connsiteY16" fmla="*/ 954499 h 1838547"/>
                <a:gd name="connsiteX17" fmla="*/ 1853882 w 3110194"/>
                <a:gd name="connsiteY17" fmla="*/ 917969 h 1838547"/>
                <a:gd name="connsiteX18" fmla="*/ 1995867 w 3110194"/>
                <a:gd name="connsiteY18" fmla="*/ 733940 h 1838547"/>
                <a:gd name="connsiteX19" fmla="*/ 2125445 w 3110194"/>
                <a:gd name="connsiteY19" fmla="*/ 504421 h 1838547"/>
                <a:gd name="connsiteX20" fmla="*/ 2343592 w 3110194"/>
                <a:gd name="connsiteY20" fmla="*/ 47451 h 1838547"/>
                <a:gd name="connsiteX21" fmla="*/ 2591376 w 3110194"/>
                <a:gd name="connsiteY21" fmla="*/ 48829 h 1838547"/>
                <a:gd name="connsiteX22" fmla="*/ 2811935 w 3110194"/>
                <a:gd name="connsiteY22" fmla="*/ 191159 h 1838547"/>
                <a:gd name="connsiteX23" fmla="*/ 2977698 w 3110194"/>
                <a:gd name="connsiteY23" fmla="*/ 373120 h 1838547"/>
                <a:gd name="connsiteX24" fmla="*/ 3050758 w 3110194"/>
                <a:gd name="connsiteY24" fmla="*/ 472716 h 1838547"/>
                <a:gd name="connsiteX25" fmla="*/ 3109344 w 3110194"/>
                <a:gd name="connsiteY25" fmla="*/ 568866 h 1838547"/>
                <a:gd name="connsiteX26" fmla="*/ 3031804 w 3110194"/>
                <a:gd name="connsiteY26" fmla="*/ 678456 h 1838547"/>
                <a:gd name="connsiteX27" fmla="*/ 2940479 w 3110194"/>
                <a:gd name="connsiteY27" fmla="*/ 809068 h 1838547"/>
                <a:gd name="connsiteX28" fmla="*/ 2731293 w 3110194"/>
                <a:gd name="connsiteY28" fmla="*/ 1117506 h 1838547"/>
                <a:gd name="connsiteX29" fmla="*/ 2520728 w 3110194"/>
                <a:gd name="connsiteY29" fmla="*/ 1490044 h 1838547"/>
                <a:gd name="connsiteX30" fmla="*/ 2515903 w 3110194"/>
                <a:gd name="connsiteY30" fmla="*/ 1502795 h 1838547"/>
                <a:gd name="connsiteX0" fmla="*/ 2596247 w 3190538"/>
                <a:gd name="connsiteY0" fmla="*/ 1502795 h 1838547"/>
                <a:gd name="connsiteX1" fmla="*/ 2482177 w 3190538"/>
                <a:gd name="connsiteY1" fmla="*/ 1713704 h 1838547"/>
                <a:gd name="connsiteX2" fmla="*/ 2408083 w 3190538"/>
                <a:gd name="connsiteY2" fmla="*/ 1819504 h 1838547"/>
                <a:gd name="connsiteX3" fmla="*/ 2290567 w 3190538"/>
                <a:gd name="connsiteY3" fmla="*/ 1836735 h 1838547"/>
                <a:gd name="connsiteX4" fmla="*/ 151316 w 3190538"/>
                <a:gd name="connsiteY4" fmla="*/ 1836735 h 1838547"/>
                <a:gd name="connsiteX5" fmla="*/ 185608 w 3190538"/>
                <a:gd name="connsiteY5" fmla="*/ 212181 h 1838547"/>
                <a:gd name="connsiteX6" fmla="*/ 262459 w 3190538"/>
                <a:gd name="connsiteY6" fmla="*/ 200119 h 1838547"/>
                <a:gd name="connsiteX7" fmla="*/ 410303 w 3190538"/>
                <a:gd name="connsiteY7" fmla="*/ 279727 h 1838547"/>
                <a:gd name="connsiteX8" fmla="*/ 460618 w 3190538"/>
                <a:gd name="connsiteY8" fmla="*/ 340381 h 1838547"/>
                <a:gd name="connsiteX9" fmla="*/ 573309 w 3190538"/>
                <a:gd name="connsiteY9" fmla="*/ 477541 h 1838547"/>
                <a:gd name="connsiteX10" fmla="*/ 590196 w 3190538"/>
                <a:gd name="connsiteY10" fmla="*/ 548878 h 1838547"/>
                <a:gd name="connsiteX11" fmla="*/ 648437 w 3190538"/>
                <a:gd name="connsiteY11" fmla="*/ 583340 h 1838547"/>
                <a:gd name="connsiteX12" fmla="*/ 746655 w 3190538"/>
                <a:gd name="connsiteY12" fmla="*/ 640203 h 1838547"/>
                <a:gd name="connsiteX13" fmla="*/ 1148830 w 3190538"/>
                <a:gd name="connsiteY13" fmla="*/ 834915 h 1838547"/>
                <a:gd name="connsiteX14" fmla="*/ 1495866 w 3190538"/>
                <a:gd name="connsiteY14" fmla="*/ 916591 h 1838547"/>
                <a:gd name="connsiteX15" fmla="*/ 1841523 w 3190538"/>
                <a:gd name="connsiteY15" fmla="*/ 954499 h 1838547"/>
                <a:gd name="connsiteX16" fmla="*/ 1934226 w 3190538"/>
                <a:gd name="connsiteY16" fmla="*/ 917969 h 1838547"/>
                <a:gd name="connsiteX17" fmla="*/ 2076211 w 3190538"/>
                <a:gd name="connsiteY17" fmla="*/ 733940 h 1838547"/>
                <a:gd name="connsiteX18" fmla="*/ 2205789 w 3190538"/>
                <a:gd name="connsiteY18" fmla="*/ 504421 h 1838547"/>
                <a:gd name="connsiteX19" fmla="*/ 2423936 w 3190538"/>
                <a:gd name="connsiteY19" fmla="*/ 47451 h 1838547"/>
                <a:gd name="connsiteX20" fmla="*/ 2671720 w 3190538"/>
                <a:gd name="connsiteY20" fmla="*/ 48829 h 1838547"/>
                <a:gd name="connsiteX21" fmla="*/ 2892279 w 3190538"/>
                <a:gd name="connsiteY21" fmla="*/ 191159 h 1838547"/>
                <a:gd name="connsiteX22" fmla="*/ 3058042 w 3190538"/>
                <a:gd name="connsiteY22" fmla="*/ 373120 h 1838547"/>
                <a:gd name="connsiteX23" fmla="*/ 3131102 w 3190538"/>
                <a:gd name="connsiteY23" fmla="*/ 472716 h 1838547"/>
                <a:gd name="connsiteX24" fmla="*/ 3189688 w 3190538"/>
                <a:gd name="connsiteY24" fmla="*/ 568866 h 1838547"/>
                <a:gd name="connsiteX25" fmla="*/ 3112148 w 3190538"/>
                <a:gd name="connsiteY25" fmla="*/ 678456 h 1838547"/>
                <a:gd name="connsiteX26" fmla="*/ 3020823 w 3190538"/>
                <a:gd name="connsiteY26" fmla="*/ 809068 h 1838547"/>
                <a:gd name="connsiteX27" fmla="*/ 2811637 w 3190538"/>
                <a:gd name="connsiteY27" fmla="*/ 1117506 h 1838547"/>
                <a:gd name="connsiteX28" fmla="*/ 2601072 w 3190538"/>
                <a:gd name="connsiteY28" fmla="*/ 1490044 h 1838547"/>
                <a:gd name="connsiteX29" fmla="*/ 2596247 w 3190538"/>
                <a:gd name="connsiteY29" fmla="*/ 1502795 h 1838547"/>
                <a:gd name="connsiteX0" fmla="*/ 2607524 w 3201815"/>
                <a:gd name="connsiteY0" fmla="*/ 1502795 h 1838547"/>
                <a:gd name="connsiteX1" fmla="*/ 2493454 w 3201815"/>
                <a:gd name="connsiteY1" fmla="*/ 1713704 h 1838547"/>
                <a:gd name="connsiteX2" fmla="*/ 2419360 w 3201815"/>
                <a:gd name="connsiteY2" fmla="*/ 1819504 h 1838547"/>
                <a:gd name="connsiteX3" fmla="*/ 2301844 w 3201815"/>
                <a:gd name="connsiteY3" fmla="*/ 1836735 h 1838547"/>
                <a:gd name="connsiteX4" fmla="*/ 162593 w 3201815"/>
                <a:gd name="connsiteY4" fmla="*/ 1836735 h 1838547"/>
                <a:gd name="connsiteX5" fmla="*/ 153612 w 3201815"/>
                <a:gd name="connsiteY5" fmla="*/ 212181 h 1838547"/>
                <a:gd name="connsiteX6" fmla="*/ 273736 w 3201815"/>
                <a:gd name="connsiteY6" fmla="*/ 200119 h 1838547"/>
                <a:gd name="connsiteX7" fmla="*/ 421580 w 3201815"/>
                <a:gd name="connsiteY7" fmla="*/ 279727 h 1838547"/>
                <a:gd name="connsiteX8" fmla="*/ 471895 w 3201815"/>
                <a:gd name="connsiteY8" fmla="*/ 340381 h 1838547"/>
                <a:gd name="connsiteX9" fmla="*/ 584586 w 3201815"/>
                <a:gd name="connsiteY9" fmla="*/ 477541 h 1838547"/>
                <a:gd name="connsiteX10" fmla="*/ 601473 w 3201815"/>
                <a:gd name="connsiteY10" fmla="*/ 548878 h 1838547"/>
                <a:gd name="connsiteX11" fmla="*/ 659714 w 3201815"/>
                <a:gd name="connsiteY11" fmla="*/ 583340 h 1838547"/>
                <a:gd name="connsiteX12" fmla="*/ 757932 w 3201815"/>
                <a:gd name="connsiteY12" fmla="*/ 640203 h 1838547"/>
                <a:gd name="connsiteX13" fmla="*/ 1160107 w 3201815"/>
                <a:gd name="connsiteY13" fmla="*/ 834915 h 1838547"/>
                <a:gd name="connsiteX14" fmla="*/ 1507143 w 3201815"/>
                <a:gd name="connsiteY14" fmla="*/ 916591 h 1838547"/>
                <a:gd name="connsiteX15" fmla="*/ 1852800 w 3201815"/>
                <a:gd name="connsiteY15" fmla="*/ 954499 h 1838547"/>
                <a:gd name="connsiteX16" fmla="*/ 1945503 w 3201815"/>
                <a:gd name="connsiteY16" fmla="*/ 917969 h 1838547"/>
                <a:gd name="connsiteX17" fmla="*/ 2087488 w 3201815"/>
                <a:gd name="connsiteY17" fmla="*/ 733940 h 1838547"/>
                <a:gd name="connsiteX18" fmla="*/ 2217066 w 3201815"/>
                <a:gd name="connsiteY18" fmla="*/ 504421 h 1838547"/>
                <a:gd name="connsiteX19" fmla="*/ 2435213 w 3201815"/>
                <a:gd name="connsiteY19" fmla="*/ 47451 h 1838547"/>
                <a:gd name="connsiteX20" fmla="*/ 2682997 w 3201815"/>
                <a:gd name="connsiteY20" fmla="*/ 48829 h 1838547"/>
                <a:gd name="connsiteX21" fmla="*/ 2903556 w 3201815"/>
                <a:gd name="connsiteY21" fmla="*/ 191159 h 1838547"/>
                <a:gd name="connsiteX22" fmla="*/ 3069319 w 3201815"/>
                <a:gd name="connsiteY22" fmla="*/ 373120 h 1838547"/>
                <a:gd name="connsiteX23" fmla="*/ 3142379 w 3201815"/>
                <a:gd name="connsiteY23" fmla="*/ 472716 h 1838547"/>
                <a:gd name="connsiteX24" fmla="*/ 3200965 w 3201815"/>
                <a:gd name="connsiteY24" fmla="*/ 568866 h 1838547"/>
                <a:gd name="connsiteX25" fmla="*/ 3123425 w 3201815"/>
                <a:gd name="connsiteY25" fmla="*/ 678456 h 1838547"/>
                <a:gd name="connsiteX26" fmla="*/ 3032100 w 3201815"/>
                <a:gd name="connsiteY26" fmla="*/ 809068 h 1838547"/>
                <a:gd name="connsiteX27" fmla="*/ 2822914 w 3201815"/>
                <a:gd name="connsiteY27" fmla="*/ 1117506 h 1838547"/>
                <a:gd name="connsiteX28" fmla="*/ 2612349 w 3201815"/>
                <a:gd name="connsiteY28" fmla="*/ 1490044 h 1838547"/>
                <a:gd name="connsiteX29" fmla="*/ 2607524 w 3201815"/>
                <a:gd name="connsiteY29" fmla="*/ 1502795 h 1838547"/>
                <a:gd name="connsiteX0" fmla="*/ 2604156 w 3198447"/>
                <a:gd name="connsiteY0" fmla="*/ 1502795 h 1838547"/>
                <a:gd name="connsiteX1" fmla="*/ 2490086 w 3198447"/>
                <a:gd name="connsiteY1" fmla="*/ 1713704 h 1838547"/>
                <a:gd name="connsiteX2" fmla="*/ 2415992 w 3198447"/>
                <a:gd name="connsiteY2" fmla="*/ 1819504 h 1838547"/>
                <a:gd name="connsiteX3" fmla="*/ 2298476 w 3198447"/>
                <a:gd name="connsiteY3" fmla="*/ 1836735 h 1838547"/>
                <a:gd name="connsiteX4" fmla="*/ 159225 w 3198447"/>
                <a:gd name="connsiteY4" fmla="*/ 1836735 h 1838547"/>
                <a:gd name="connsiteX5" fmla="*/ 150244 w 3198447"/>
                <a:gd name="connsiteY5" fmla="*/ 212181 h 1838547"/>
                <a:gd name="connsiteX6" fmla="*/ 270368 w 3198447"/>
                <a:gd name="connsiteY6" fmla="*/ 200119 h 1838547"/>
                <a:gd name="connsiteX7" fmla="*/ 418212 w 3198447"/>
                <a:gd name="connsiteY7" fmla="*/ 279727 h 1838547"/>
                <a:gd name="connsiteX8" fmla="*/ 468527 w 3198447"/>
                <a:gd name="connsiteY8" fmla="*/ 340381 h 1838547"/>
                <a:gd name="connsiteX9" fmla="*/ 581218 w 3198447"/>
                <a:gd name="connsiteY9" fmla="*/ 477541 h 1838547"/>
                <a:gd name="connsiteX10" fmla="*/ 598105 w 3198447"/>
                <a:gd name="connsiteY10" fmla="*/ 548878 h 1838547"/>
                <a:gd name="connsiteX11" fmla="*/ 656346 w 3198447"/>
                <a:gd name="connsiteY11" fmla="*/ 583340 h 1838547"/>
                <a:gd name="connsiteX12" fmla="*/ 754564 w 3198447"/>
                <a:gd name="connsiteY12" fmla="*/ 640203 h 1838547"/>
                <a:gd name="connsiteX13" fmla="*/ 1156739 w 3198447"/>
                <a:gd name="connsiteY13" fmla="*/ 834915 h 1838547"/>
                <a:gd name="connsiteX14" fmla="*/ 1503775 w 3198447"/>
                <a:gd name="connsiteY14" fmla="*/ 916591 h 1838547"/>
                <a:gd name="connsiteX15" fmla="*/ 1849432 w 3198447"/>
                <a:gd name="connsiteY15" fmla="*/ 954499 h 1838547"/>
                <a:gd name="connsiteX16" fmla="*/ 1942135 w 3198447"/>
                <a:gd name="connsiteY16" fmla="*/ 917969 h 1838547"/>
                <a:gd name="connsiteX17" fmla="*/ 2084120 w 3198447"/>
                <a:gd name="connsiteY17" fmla="*/ 733940 h 1838547"/>
                <a:gd name="connsiteX18" fmla="*/ 2213698 w 3198447"/>
                <a:gd name="connsiteY18" fmla="*/ 504421 h 1838547"/>
                <a:gd name="connsiteX19" fmla="*/ 2431845 w 3198447"/>
                <a:gd name="connsiteY19" fmla="*/ 47451 h 1838547"/>
                <a:gd name="connsiteX20" fmla="*/ 2679629 w 3198447"/>
                <a:gd name="connsiteY20" fmla="*/ 48829 h 1838547"/>
                <a:gd name="connsiteX21" fmla="*/ 2900188 w 3198447"/>
                <a:gd name="connsiteY21" fmla="*/ 191159 h 1838547"/>
                <a:gd name="connsiteX22" fmla="*/ 3065951 w 3198447"/>
                <a:gd name="connsiteY22" fmla="*/ 373120 h 1838547"/>
                <a:gd name="connsiteX23" fmla="*/ 3139011 w 3198447"/>
                <a:gd name="connsiteY23" fmla="*/ 472716 h 1838547"/>
                <a:gd name="connsiteX24" fmla="*/ 3197597 w 3198447"/>
                <a:gd name="connsiteY24" fmla="*/ 568866 h 1838547"/>
                <a:gd name="connsiteX25" fmla="*/ 3120057 w 3198447"/>
                <a:gd name="connsiteY25" fmla="*/ 678456 h 1838547"/>
                <a:gd name="connsiteX26" fmla="*/ 3028732 w 3198447"/>
                <a:gd name="connsiteY26" fmla="*/ 809068 h 1838547"/>
                <a:gd name="connsiteX27" fmla="*/ 2819546 w 3198447"/>
                <a:gd name="connsiteY27" fmla="*/ 1117506 h 1838547"/>
                <a:gd name="connsiteX28" fmla="*/ 2608981 w 3198447"/>
                <a:gd name="connsiteY28" fmla="*/ 1490044 h 1838547"/>
                <a:gd name="connsiteX29" fmla="*/ 2604156 w 3198447"/>
                <a:gd name="connsiteY29" fmla="*/ 1502795 h 1838547"/>
                <a:gd name="connsiteX0" fmla="*/ 2456040 w 3050331"/>
                <a:gd name="connsiteY0" fmla="*/ 1502795 h 1838547"/>
                <a:gd name="connsiteX1" fmla="*/ 2341970 w 3050331"/>
                <a:gd name="connsiteY1" fmla="*/ 1713704 h 1838547"/>
                <a:gd name="connsiteX2" fmla="*/ 2267876 w 3050331"/>
                <a:gd name="connsiteY2" fmla="*/ 1819504 h 1838547"/>
                <a:gd name="connsiteX3" fmla="*/ 2150360 w 3050331"/>
                <a:gd name="connsiteY3" fmla="*/ 1836735 h 1838547"/>
                <a:gd name="connsiteX4" fmla="*/ 11109 w 3050331"/>
                <a:gd name="connsiteY4" fmla="*/ 1836735 h 1838547"/>
                <a:gd name="connsiteX5" fmla="*/ 2128 w 3050331"/>
                <a:gd name="connsiteY5" fmla="*/ 212181 h 1838547"/>
                <a:gd name="connsiteX6" fmla="*/ 122252 w 3050331"/>
                <a:gd name="connsiteY6" fmla="*/ 200119 h 1838547"/>
                <a:gd name="connsiteX7" fmla="*/ 270096 w 3050331"/>
                <a:gd name="connsiteY7" fmla="*/ 279727 h 1838547"/>
                <a:gd name="connsiteX8" fmla="*/ 320411 w 3050331"/>
                <a:gd name="connsiteY8" fmla="*/ 340381 h 1838547"/>
                <a:gd name="connsiteX9" fmla="*/ 433102 w 3050331"/>
                <a:gd name="connsiteY9" fmla="*/ 477541 h 1838547"/>
                <a:gd name="connsiteX10" fmla="*/ 449989 w 3050331"/>
                <a:gd name="connsiteY10" fmla="*/ 548878 h 1838547"/>
                <a:gd name="connsiteX11" fmla="*/ 508230 w 3050331"/>
                <a:gd name="connsiteY11" fmla="*/ 583340 h 1838547"/>
                <a:gd name="connsiteX12" fmla="*/ 606448 w 3050331"/>
                <a:gd name="connsiteY12" fmla="*/ 640203 h 1838547"/>
                <a:gd name="connsiteX13" fmla="*/ 1008623 w 3050331"/>
                <a:gd name="connsiteY13" fmla="*/ 834915 h 1838547"/>
                <a:gd name="connsiteX14" fmla="*/ 1355659 w 3050331"/>
                <a:gd name="connsiteY14" fmla="*/ 916591 h 1838547"/>
                <a:gd name="connsiteX15" fmla="*/ 1701316 w 3050331"/>
                <a:gd name="connsiteY15" fmla="*/ 954499 h 1838547"/>
                <a:gd name="connsiteX16" fmla="*/ 1794019 w 3050331"/>
                <a:gd name="connsiteY16" fmla="*/ 917969 h 1838547"/>
                <a:gd name="connsiteX17" fmla="*/ 1936004 w 3050331"/>
                <a:gd name="connsiteY17" fmla="*/ 733940 h 1838547"/>
                <a:gd name="connsiteX18" fmla="*/ 2065582 w 3050331"/>
                <a:gd name="connsiteY18" fmla="*/ 504421 h 1838547"/>
                <a:gd name="connsiteX19" fmla="*/ 2283729 w 3050331"/>
                <a:gd name="connsiteY19" fmla="*/ 47451 h 1838547"/>
                <a:gd name="connsiteX20" fmla="*/ 2531513 w 3050331"/>
                <a:gd name="connsiteY20" fmla="*/ 48829 h 1838547"/>
                <a:gd name="connsiteX21" fmla="*/ 2752072 w 3050331"/>
                <a:gd name="connsiteY21" fmla="*/ 191159 h 1838547"/>
                <a:gd name="connsiteX22" fmla="*/ 2917835 w 3050331"/>
                <a:gd name="connsiteY22" fmla="*/ 373120 h 1838547"/>
                <a:gd name="connsiteX23" fmla="*/ 2990895 w 3050331"/>
                <a:gd name="connsiteY23" fmla="*/ 472716 h 1838547"/>
                <a:gd name="connsiteX24" fmla="*/ 3049481 w 3050331"/>
                <a:gd name="connsiteY24" fmla="*/ 568866 h 1838547"/>
                <a:gd name="connsiteX25" fmla="*/ 2971941 w 3050331"/>
                <a:gd name="connsiteY25" fmla="*/ 678456 h 1838547"/>
                <a:gd name="connsiteX26" fmla="*/ 2880616 w 3050331"/>
                <a:gd name="connsiteY26" fmla="*/ 809068 h 1838547"/>
                <a:gd name="connsiteX27" fmla="*/ 2671430 w 3050331"/>
                <a:gd name="connsiteY27" fmla="*/ 1117506 h 1838547"/>
                <a:gd name="connsiteX28" fmla="*/ 2460865 w 3050331"/>
                <a:gd name="connsiteY28" fmla="*/ 1490044 h 1838547"/>
                <a:gd name="connsiteX29" fmla="*/ 2456040 w 3050331"/>
                <a:gd name="connsiteY29" fmla="*/ 1502795 h 1838547"/>
                <a:gd name="connsiteX0" fmla="*/ 2454065 w 3048356"/>
                <a:gd name="connsiteY0" fmla="*/ 1502795 h 1838547"/>
                <a:gd name="connsiteX1" fmla="*/ 2339995 w 3048356"/>
                <a:gd name="connsiteY1" fmla="*/ 1713704 h 1838547"/>
                <a:gd name="connsiteX2" fmla="*/ 2265901 w 3048356"/>
                <a:gd name="connsiteY2" fmla="*/ 1819504 h 1838547"/>
                <a:gd name="connsiteX3" fmla="*/ 2148385 w 3048356"/>
                <a:gd name="connsiteY3" fmla="*/ 1836735 h 1838547"/>
                <a:gd name="connsiteX4" fmla="*/ 9134 w 3048356"/>
                <a:gd name="connsiteY4" fmla="*/ 1836735 h 1838547"/>
                <a:gd name="connsiteX5" fmla="*/ 153 w 3048356"/>
                <a:gd name="connsiteY5" fmla="*/ 212181 h 1838547"/>
                <a:gd name="connsiteX6" fmla="*/ 120277 w 3048356"/>
                <a:gd name="connsiteY6" fmla="*/ 200119 h 1838547"/>
                <a:gd name="connsiteX7" fmla="*/ 268121 w 3048356"/>
                <a:gd name="connsiteY7" fmla="*/ 279727 h 1838547"/>
                <a:gd name="connsiteX8" fmla="*/ 318436 w 3048356"/>
                <a:gd name="connsiteY8" fmla="*/ 340381 h 1838547"/>
                <a:gd name="connsiteX9" fmla="*/ 431127 w 3048356"/>
                <a:gd name="connsiteY9" fmla="*/ 477541 h 1838547"/>
                <a:gd name="connsiteX10" fmla="*/ 448014 w 3048356"/>
                <a:gd name="connsiteY10" fmla="*/ 548878 h 1838547"/>
                <a:gd name="connsiteX11" fmla="*/ 506255 w 3048356"/>
                <a:gd name="connsiteY11" fmla="*/ 583340 h 1838547"/>
                <a:gd name="connsiteX12" fmla="*/ 604473 w 3048356"/>
                <a:gd name="connsiteY12" fmla="*/ 640203 h 1838547"/>
                <a:gd name="connsiteX13" fmla="*/ 1006648 w 3048356"/>
                <a:gd name="connsiteY13" fmla="*/ 834915 h 1838547"/>
                <a:gd name="connsiteX14" fmla="*/ 1353684 w 3048356"/>
                <a:gd name="connsiteY14" fmla="*/ 916591 h 1838547"/>
                <a:gd name="connsiteX15" fmla="*/ 1699341 w 3048356"/>
                <a:gd name="connsiteY15" fmla="*/ 954499 h 1838547"/>
                <a:gd name="connsiteX16" fmla="*/ 1792044 w 3048356"/>
                <a:gd name="connsiteY16" fmla="*/ 917969 h 1838547"/>
                <a:gd name="connsiteX17" fmla="*/ 1934029 w 3048356"/>
                <a:gd name="connsiteY17" fmla="*/ 733940 h 1838547"/>
                <a:gd name="connsiteX18" fmla="*/ 2063607 w 3048356"/>
                <a:gd name="connsiteY18" fmla="*/ 504421 h 1838547"/>
                <a:gd name="connsiteX19" fmla="*/ 2281754 w 3048356"/>
                <a:gd name="connsiteY19" fmla="*/ 47451 h 1838547"/>
                <a:gd name="connsiteX20" fmla="*/ 2529538 w 3048356"/>
                <a:gd name="connsiteY20" fmla="*/ 48829 h 1838547"/>
                <a:gd name="connsiteX21" fmla="*/ 2750097 w 3048356"/>
                <a:gd name="connsiteY21" fmla="*/ 191159 h 1838547"/>
                <a:gd name="connsiteX22" fmla="*/ 2915860 w 3048356"/>
                <a:gd name="connsiteY22" fmla="*/ 373120 h 1838547"/>
                <a:gd name="connsiteX23" fmla="*/ 2988920 w 3048356"/>
                <a:gd name="connsiteY23" fmla="*/ 472716 h 1838547"/>
                <a:gd name="connsiteX24" fmla="*/ 3047506 w 3048356"/>
                <a:gd name="connsiteY24" fmla="*/ 568866 h 1838547"/>
                <a:gd name="connsiteX25" fmla="*/ 2969966 w 3048356"/>
                <a:gd name="connsiteY25" fmla="*/ 678456 h 1838547"/>
                <a:gd name="connsiteX26" fmla="*/ 2878641 w 3048356"/>
                <a:gd name="connsiteY26" fmla="*/ 809068 h 1838547"/>
                <a:gd name="connsiteX27" fmla="*/ 2669455 w 3048356"/>
                <a:gd name="connsiteY27" fmla="*/ 1117506 h 1838547"/>
                <a:gd name="connsiteX28" fmla="*/ 2458890 w 3048356"/>
                <a:gd name="connsiteY28" fmla="*/ 1490044 h 1838547"/>
                <a:gd name="connsiteX29" fmla="*/ 2454065 w 3048356"/>
                <a:gd name="connsiteY29" fmla="*/ 1502795 h 1838547"/>
                <a:gd name="connsiteX0" fmla="*/ 2460865 w 3055156"/>
                <a:gd name="connsiteY0" fmla="*/ 1502795 h 1838547"/>
                <a:gd name="connsiteX1" fmla="*/ 2346795 w 3055156"/>
                <a:gd name="connsiteY1" fmla="*/ 1713704 h 1838547"/>
                <a:gd name="connsiteX2" fmla="*/ 2272701 w 3055156"/>
                <a:gd name="connsiteY2" fmla="*/ 1819504 h 1838547"/>
                <a:gd name="connsiteX3" fmla="*/ 2155185 w 3055156"/>
                <a:gd name="connsiteY3" fmla="*/ 1836735 h 1838547"/>
                <a:gd name="connsiteX4" fmla="*/ 15934 w 3055156"/>
                <a:gd name="connsiteY4" fmla="*/ 1836735 h 1838547"/>
                <a:gd name="connsiteX5" fmla="*/ 6953 w 3055156"/>
                <a:gd name="connsiteY5" fmla="*/ 212181 h 1838547"/>
                <a:gd name="connsiteX6" fmla="*/ 127077 w 3055156"/>
                <a:gd name="connsiteY6" fmla="*/ 200119 h 1838547"/>
                <a:gd name="connsiteX7" fmla="*/ 274921 w 3055156"/>
                <a:gd name="connsiteY7" fmla="*/ 279727 h 1838547"/>
                <a:gd name="connsiteX8" fmla="*/ 325236 w 3055156"/>
                <a:gd name="connsiteY8" fmla="*/ 340381 h 1838547"/>
                <a:gd name="connsiteX9" fmla="*/ 437927 w 3055156"/>
                <a:gd name="connsiteY9" fmla="*/ 477541 h 1838547"/>
                <a:gd name="connsiteX10" fmla="*/ 454814 w 3055156"/>
                <a:gd name="connsiteY10" fmla="*/ 548878 h 1838547"/>
                <a:gd name="connsiteX11" fmla="*/ 513055 w 3055156"/>
                <a:gd name="connsiteY11" fmla="*/ 583340 h 1838547"/>
                <a:gd name="connsiteX12" fmla="*/ 611273 w 3055156"/>
                <a:gd name="connsiteY12" fmla="*/ 640203 h 1838547"/>
                <a:gd name="connsiteX13" fmla="*/ 1013448 w 3055156"/>
                <a:gd name="connsiteY13" fmla="*/ 834915 h 1838547"/>
                <a:gd name="connsiteX14" fmla="*/ 1360484 w 3055156"/>
                <a:gd name="connsiteY14" fmla="*/ 916591 h 1838547"/>
                <a:gd name="connsiteX15" fmla="*/ 1706141 w 3055156"/>
                <a:gd name="connsiteY15" fmla="*/ 954499 h 1838547"/>
                <a:gd name="connsiteX16" fmla="*/ 1798844 w 3055156"/>
                <a:gd name="connsiteY16" fmla="*/ 917969 h 1838547"/>
                <a:gd name="connsiteX17" fmla="*/ 1940829 w 3055156"/>
                <a:gd name="connsiteY17" fmla="*/ 733940 h 1838547"/>
                <a:gd name="connsiteX18" fmla="*/ 2070407 w 3055156"/>
                <a:gd name="connsiteY18" fmla="*/ 504421 h 1838547"/>
                <a:gd name="connsiteX19" fmla="*/ 2288554 w 3055156"/>
                <a:gd name="connsiteY19" fmla="*/ 47451 h 1838547"/>
                <a:gd name="connsiteX20" fmla="*/ 2536338 w 3055156"/>
                <a:gd name="connsiteY20" fmla="*/ 48829 h 1838547"/>
                <a:gd name="connsiteX21" fmla="*/ 2756897 w 3055156"/>
                <a:gd name="connsiteY21" fmla="*/ 191159 h 1838547"/>
                <a:gd name="connsiteX22" fmla="*/ 2922660 w 3055156"/>
                <a:gd name="connsiteY22" fmla="*/ 373120 h 1838547"/>
                <a:gd name="connsiteX23" fmla="*/ 2995720 w 3055156"/>
                <a:gd name="connsiteY23" fmla="*/ 472716 h 1838547"/>
                <a:gd name="connsiteX24" fmla="*/ 3054306 w 3055156"/>
                <a:gd name="connsiteY24" fmla="*/ 568866 h 1838547"/>
                <a:gd name="connsiteX25" fmla="*/ 2976766 w 3055156"/>
                <a:gd name="connsiteY25" fmla="*/ 678456 h 1838547"/>
                <a:gd name="connsiteX26" fmla="*/ 2885441 w 3055156"/>
                <a:gd name="connsiteY26" fmla="*/ 809068 h 1838547"/>
                <a:gd name="connsiteX27" fmla="*/ 2676255 w 3055156"/>
                <a:gd name="connsiteY27" fmla="*/ 1117506 h 1838547"/>
                <a:gd name="connsiteX28" fmla="*/ 2465690 w 3055156"/>
                <a:gd name="connsiteY28" fmla="*/ 1490044 h 1838547"/>
                <a:gd name="connsiteX29" fmla="*/ 2460865 w 3055156"/>
                <a:gd name="connsiteY29" fmla="*/ 1502795 h 1838547"/>
                <a:gd name="connsiteX0" fmla="*/ 2455004 w 3049295"/>
                <a:gd name="connsiteY0" fmla="*/ 1502795 h 1838547"/>
                <a:gd name="connsiteX1" fmla="*/ 2340934 w 3049295"/>
                <a:gd name="connsiteY1" fmla="*/ 1713704 h 1838547"/>
                <a:gd name="connsiteX2" fmla="*/ 2266840 w 3049295"/>
                <a:gd name="connsiteY2" fmla="*/ 1819504 h 1838547"/>
                <a:gd name="connsiteX3" fmla="*/ 2149324 w 3049295"/>
                <a:gd name="connsiteY3" fmla="*/ 1836735 h 1838547"/>
                <a:gd name="connsiteX4" fmla="*/ 10073 w 3049295"/>
                <a:gd name="connsiteY4" fmla="*/ 1836735 h 1838547"/>
                <a:gd name="connsiteX5" fmla="*/ 1092 w 3049295"/>
                <a:gd name="connsiteY5" fmla="*/ 212181 h 1838547"/>
                <a:gd name="connsiteX6" fmla="*/ 121216 w 3049295"/>
                <a:gd name="connsiteY6" fmla="*/ 200119 h 1838547"/>
                <a:gd name="connsiteX7" fmla="*/ 269060 w 3049295"/>
                <a:gd name="connsiteY7" fmla="*/ 279727 h 1838547"/>
                <a:gd name="connsiteX8" fmla="*/ 319375 w 3049295"/>
                <a:gd name="connsiteY8" fmla="*/ 340381 h 1838547"/>
                <a:gd name="connsiteX9" fmla="*/ 432066 w 3049295"/>
                <a:gd name="connsiteY9" fmla="*/ 477541 h 1838547"/>
                <a:gd name="connsiteX10" fmla="*/ 448953 w 3049295"/>
                <a:gd name="connsiteY10" fmla="*/ 548878 h 1838547"/>
                <a:gd name="connsiteX11" fmla="*/ 507194 w 3049295"/>
                <a:gd name="connsiteY11" fmla="*/ 583340 h 1838547"/>
                <a:gd name="connsiteX12" fmla="*/ 605412 w 3049295"/>
                <a:gd name="connsiteY12" fmla="*/ 640203 h 1838547"/>
                <a:gd name="connsiteX13" fmla="*/ 1007587 w 3049295"/>
                <a:gd name="connsiteY13" fmla="*/ 834915 h 1838547"/>
                <a:gd name="connsiteX14" fmla="*/ 1354623 w 3049295"/>
                <a:gd name="connsiteY14" fmla="*/ 916591 h 1838547"/>
                <a:gd name="connsiteX15" fmla="*/ 1700280 w 3049295"/>
                <a:gd name="connsiteY15" fmla="*/ 954499 h 1838547"/>
                <a:gd name="connsiteX16" fmla="*/ 1792983 w 3049295"/>
                <a:gd name="connsiteY16" fmla="*/ 917969 h 1838547"/>
                <a:gd name="connsiteX17" fmla="*/ 1934968 w 3049295"/>
                <a:gd name="connsiteY17" fmla="*/ 733940 h 1838547"/>
                <a:gd name="connsiteX18" fmla="*/ 2064546 w 3049295"/>
                <a:gd name="connsiteY18" fmla="*/ 504421 h 1838547"/>
                <a:gd name="connsiteX19" fmla="*/ 2282693 w 3049295"/>
                <a:gd name="connsiteY19" fmla="*/ 47451 h 1838547"/>
                <a:gd name="connsiteX20" fmla="*/ 2530477 w 3049295"/>
                <a:gd name="connsiteY20" fmla="*/ 48829 h 1838547"/>
                <a:gd name="connsiteX21" fmla="*/ 2751036 w 3049295"/>
                <a:gd name="connsiteY21" fmla="*/ 191159 h 1838547"/>
                <a:gd name="connsiteX22" fmla="*/ 2916799 w 3049295"/>
                <a:gd name="connsiteY22" fmla="*/ 373120 h 1838547"/>
                <a:gd name="connsiteX23" fmla="*/ 2989859 w 3049295"/>
                <a:gd name="connsiteY23" fmla="*/ 472716 h 1838547"/>
                <a:gd name="connsiteX24" fmla="*/ 3048445 w 3049295"/>
                <a:gd name="connsiteY24" fmla="*/ 568866 h 1838547"/>
                <a:gd name="connsiteX25" fmla="*/ 2970905 w 3049295"/>
                <a:gd name="connsiteY25" fmla="*/ 678456 h 1838547"/>
                <a:gd name="connsiteX26" fmla="*/ 2879580 w 3049295"/>
                <a:gd name="connsiteY26" fmla="*/ 809068 h 1838547"/>
                <a:gd name="connsiteX27" fmla="*/ 2670394 w 3049295"/>
                <a:gd name="connsiteY27" fmla="*/ 1117506 h 1838547"/>
                <a:gd name="connsiteX28" fmla="*/ 2459829 w 3049295"/>
                <a:gd name="connsiteY28" fmla="*/ 1490044 h 1838547"/>
                <a:gd name="connsiteX29" fmla="*/ 2455004 w 3049295"/>
                <a:gd name="connsiteY29" fmla="*/ 1502795 h 1838547"/>
                <a:gd name="connsiteX0" fmla="*/ 2449188 w 3043479"/>
                <a:gd name="connsiteY0" fmla="*/ 1502795 h 1838547"/>
                <a:gd name="connsiteX1" fmla="*/ 2335118 w 3043479"/>
                <a:gd name="connsiteY1" fmla="*/ 1713704 h 1838547"/>
                <a:gd name="connsiteX2" fmla="*/ 2261024 w 3043479"/>
                <a:gd name="connsiteY2" fmla="*/ 1819504 h 1838547"/>
                <a:gd name="connsiteX3" fmla="*/ 2143508 w 3043479"/>
                <a:gd name="connsiteY3" fmla="*/ 1836735 h 1838547"/>
                <a:gd name="connsiteX4" fmla="*/ 4257 w 3043479"/>
                <a:gd name="connsiteY4" fmla="*/ 1836735 h 1838547"/>
                <a:gd name="connsiteX5" fmla="*/ 2488 w 3043479"/>
                <a:gd name="connsiteY5" fmla="*/ 255454 h 1838547"/>
                <a:gd name="connsiteX6" fmla="*/ 115400 w 3043479"/>
                <a:gd name="connsiteY6" fmla="*/ 200119 h 1838547"/>
                <a:gd name="connsiteX7" fmla="*/ 263244 w 3043479"/>
                <a:gd name="connsiteY7" fmla="*/ 279727 h 1838547"/>
                <a:gd name="connsiteX8" fmla="*/ 313559 w 3043479"/>
                <a:gd name="connsiteY8" fmla="*/ 340381 h 1838547"/>
                <a:gd name="connsiteX9" fmla="*/ 426250 w 3043479"/>
                <a:gd name="connsiteY9" fmla="*/ 477541 h 1838547"/>
                <a:gd name="connsiteX10" fmla="*/ 443137 w 3043479"/>
                <a:gd name="connsiteY10" fmla="*/ 548878 h 1838547"/>
                <a:gd name="connsiteX11" fmla="*/ 501378 w 3043479"/>
                <a:gd name="connsiteY11" fmla="*/ 583340 h 1838547"/>
                <a:gd name="connsiteX12" fmla="*/ 599596 w 3043479"/>
                <a:gd name="connsiteY12" fmla="*/ 640203 h 1838547"/>
                <a:gd name="connsiteX13" fmla="*/ 1001771 w 3043479"/>
                <a:gd name="connsiteY13" fmla="*/ 834915 h 1838547"/>
                <a:gd name="connsiteX14" fmla="*/ 1348807 w 3043479"/>
                <a:gd name="connsiteY14" fmla="*/ 916591 h 1838547"/>
                <a:gd name="connsiteX15" fmla="*/ 1694464 w 3043479"/>
                <a:gd name="connsiteY15" fmla="*/ 954499 h 1838547"/>
                <a:gd name="connsiteX16" fmla="*/ 1787167 w 3043479"/>
                <a:gd name="connsiteY16" fmla="*/ 917969 h 1838547"/>
                <a:gd name="connsiteX17" fmla="*/ 1929152 w 3043479"/>
                <a:gd name="connsiteY17" fmla="*/ 733940 h 1838547"/>
                <a:gd name="connsiteX18" fmla="*/ 2058730 w 3043479"/>
                <a:gd name="connsiteY18" fmla="*/ 504421 h 1838547"/>
                <a:gd name="connsiteX19" fmla="*/ 2276877 w 3043479"/>
                <a:gd name="connsiteY19" fmla="*/ 47451 h 1838547"/>
                <a:gd name="connsiteX20" fmla="*/ 2524661 w 3043479"/>
                <a:gd name="connsiteY20" fmla="*/ 48829 h 1838547"/>
                <a:gd name="connsiteX21" fmla="*/ 2745220 w 3043479"/>
                <a:gd name="connsiteY21" fmla="*/ 191159 h 1838547"/>
                <a:gd name="connsiteX22" fmla="*/ 2910983 w 3043479"/>
                <a:gd name="connsiteY22" fmla="*/ 373120 h 1838547"/>
                <a:gd name="connsiteX23" fmla="*/ 2984043 w 3043479"/>
                <a:gd name="connsiteY23" fmla="*/ 472716 h 1838547"/>
                <a:gd name="connsiteX24" fmla="*/ 3042629 w 3043479"/>
                <a:gd name="connsiteY24" fmla="*/ 568866 h 1838547"/>
                <a:gd name="connsiteX25" fmla="*/ 2965089 w 3043479"/>
                <a:gd name="connsiteY25" fmla="*/ 678456 h 1838547"/>
                <a:gd name="connsiteX26" fmla="*/ 2873764 w 3043479"/>
                <a:gd name="connsiteY26" fmla="*/ 809068 h 1838547"/>
                <a:gd name="connsiteX27" fmla="*/ 2664578 w 3043479"/>
                <a:gd name="connsiteY27" fmla="*/ 1117506 h 1838547"/>
                <a:gd name="connsiteX28" fmla="*/ 2454013 w 3043479"/>
                <a:gd name="connsiteY28" fmla="*/ 1490044 h 1838547"/>
                <a:gd name="connsiteX29" fmla="*/ 2449188 w 3043479"/>
                <a:gd name="connsiteY29" fmla="*/ 1502795 h 1838547"/>
                <a:gd name="connsiteX0" fmla="*/ 2449188 w 3043479"/>
                <a:gd name="connsiteY0" fmla="*/ 1502795 h 1838547"/>
                <a:gd name="connsiteX1" fmla="*/ 2335118 w 3043479"/>
                <a:gd name="connsiteY1" fmla="*/ 1713704 h 1838547"/>
                <a:gd name="connsiteX2" fmla="*/ 2261024 w 3043479"/>
                <a:gd name="connsiteY2" fmla="*/ 1819504 h 1838547"/>
                <a:gd name="connsiteX3" fmla="*/ 2143508 w 3043479"/>
                <a:gd name="connsiteY3" fmla="*/ 1836735 h 1838547"/>
                <a:gd name="connsiteX4" fmla="*/ 4257 w 3043479"/>
                <a:gd name="connsiteY4" fmla="*/ 1836735 h 1838547"/>
                <a:gd name="connsiteX5" fmla="*/ 2488 w 3043479"/>
                <a:gd name="connsiteY5" fmla="*/ 255454 h 1838547"/>
                <a:gd name="connsiteX6" fmla="*/ 115400 w 3043479"/>
                <a:gd name="connsiteY6" fmla="*/ 200119 h 1838547"/>
                <a:gd name="connsiteX7" fmla="*/ 263244 w 3043479"/>
                <a:gd name="connsiteY7" fmla="*/ 279727 h 1838547"/>
                <a:gd name="connsiteX8" fmla="*/ 313559 w 3043479"/>
                <a:gd name="connsiteY8" fmla="*/ 340381 h 1838547"/>
                <a:gd name="connsiteX9" fmla="*/ 426250 w 3043479"/>
                <a:gd name="connsiteY9" fmla="*/ 477541 h 1838547"/>
                <a:gd name="connsiteX10" fmla="*/ 443137 w 3043479"/>
                <a:gd name="connsiteY10" fmla="*/ 548878 h 1838547"/>
                <a:gd name="connsiteX11" fmla="*/ 501378 w 3043479"/>
                <a:gd name="connsiteY11" fmla="*/ 583340 h 1838547"/>
                <a:gd name="connsiteX12" fmla="*/ 599596 w 3043479"/>
                <a:gd name="connsiteY12" fmla="*/ 640203 h 1838547"/>
                <a:gd name="connsiteX13" fmla="*/ 1001771 w 3043479"/>
                <a:gd name="connsiteY13" fmla="*/ 834915 h 1838547"/>
                <a:gd name="connsiteX14" fmla="*/ 1348807 w 3043479"/>
                <a:gd name="connsiteY14" fmla="*/ 916591 h 1838547"/>
                <a:gd name="connsiteX15" fmla="*/ 1694464 w 3043479"/>
                <a:gd name="connsiteY15" fmla="*/ 954499 h 1838547"/>
                <a:gd name="connsiteX16" fmla="*/ 1787167 w 3043479"/>
                <a:gd name="connsiteY16" fmla="*/ 917969 h 1838547"/>
                <a:gd name="connsiteX17" fmla="*/ 1929152 w 3043479"/>
                <a:gd name="connsiteY17" fmla="*/ 733940 h 1838547"/>
                <a:gd name="connsiteX18" fmla="*/ 2058730 w 3043479"/>
                <a:gd name="connsiteY18" fmla="*/ 504421 h 1838547"/>
                <a:gd name="connsiteX19" fmla="*/ 2276877 w 3043479"/>
                <a:gd name="connsiteY19" fmla="*/ 47451 h 1838547"/>
                <a:gd name="connsiteX20" fmla="*/ 2524661 w 3043479"/>
                <a:gd name="connsiteY20" fmla="*/ 48829 h 1838547"/>
                <a:gd name="connsiteX21" fmla="*/ 2745220 w 3043479"/>
                <a:gd name="connsiteY21" fmla="*/ 191159 h 1838547"/>
                <a:gd name="connsiteX22" fmla="*/ 2910983 w 3043479"/>
                <a:gd name="connsiteY22" fmla="*/ 373120 h 1838547"/>
                <a:gd name="connsiteX23" fmla="*/ 2984043 w 3043479"/>
                <a:gd name="connsiteY23" fmla="*/ 472716 h 1838547"/>
                <a:gd name="connsiteX24" fmla="*/ 3042629 w 3043479"/>
                <a:gd name="connsiteY24" fmla="*/ 568866 h 1838547"/>
                <a:gd name="connsiteX25" fmla="*/ 2965089 w 3043479"/>
                <a:gd name="connsiteY25" fmla="*/ 678456 h 1838547"/>
                <a:gd name="connsiteX26" fmla="*/ 2873764 w 3043479"/>
                <a:gd name="connsiteY26" fmla="*/ 809068 h 1838547"/>
                <a:gd name="connsiteX27" fmla="*/ 2664578 w 3043479"/>
                <a:gd name="connsiteY27" fmla="*/ 1117506 h 1838547"/>
                <a:gd name="connsiteX28" fmla="*/ 2454013 w 3043479"/>
                <a:gd name="connsiteY28" fmla="*/ 1490044 h 1838547"/>
                <a:gd name="connsiteX29" fmla="*/ 2449188 w 3043479"/>
                <a:gd name="connsiteY29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121215 w 3049294"/>
                <a:gd name="connsiteY6" fmla="*/ 200119 h 1838547"/>
                <a:gd name="connsiteX7" fmla="*/ 269059 w 3049294"/>
                <a:gd name="connsiteY7" fmla="*/ 279727 h 1838547"/>
                <a:gd name="connsiteX8" fmla="*/ 319374 w 3049294"/>
                <a:gd name="connsiteY8" fmla="*/ 340381 h 1838547"/>
                <a:gd name="connsiteX9" fmla="*/ 432065 w 3049294"/>
                <a:gd name="connsiteY9" fmla="*/ 477541 h 1838547"/>
                <a:gd name="connsiteX10" fmla="*/ 448952 w 3049294"/>
                <a:gd name="connsiteY10" fmla="*/ 548878 h 1838547"/>
                <a:gd name="connsiteX11" fmla="*/ 507193 w 3049294"/>
                <a:gd name="connsiteY11" fmla="*/ 583340 h 1838547"/>
                <a:gd name="connsiteX12" fmla="*/ 605411 w 3049294"/>
                <a:gd name="connsiteY12" fmla="*/ 640203 h 1838547"/>
                <a:gd name="connsiteX13" fmla="*/ 1007586 w 3049294"/>
                <a:gd name="connsiteY13" fmla="*/ 834915 h 1838547"/>
                <a:gd name="connsiteX14" fmla="*/ 1354622 w 3049294"/>
                <a:gd name="connsiteY14" fmla="*/ 916591 h 1838547"/>
                <a:gd name="connsiteX15" fmla="*/ 1700279 w 3049294"/>
                <a:gd name="connsiteY15" fmla="*/ 954499 h 1838547"/>
                <a:gd name="connsiteX16" fmla="*/ 1792982 w 3049294"/>
                <a:gd name="connsiteY16" fmla="*/ 917969 h 1838547"/>
                <a:gd name="connsiteX17" fmla="*/ 1934967 w 3049294"/>
                <a:gd name="connsiteY17" fmla="*/ 733940 h 1838547"/>
                <a:gd name="connsiteX18" fmla="*/ 2064545 w 3049294"/>
                <a:gd name="connsiteY18" fmla="*/ 504421 h 1838547"/>
                <a:gd name="connsiteX19" fmla="*/ 2282692 w 3049294"/>
                <a:gd name="connsiteY19" fmla="*/ 47451 h 1838547"/>
                <a:gd name="connsiteX20" fmla="*/ 2530476 w 3049294"/>
                <a:gd name="connsiteY20" fmla="*/ 48829 h 1838547"/>
                <a:gd name="connsiteX21" fmla="*/ 2751035 w 3049294"/>
                <a:gd name="connsiteY21" fmla="*/ 191159 h 1838547"/>
                <a:gd name="connsiteX22" fmla="*/ 2916798 w 3049294"/>
                <a:gd name="connsiteY22" fmla="*/ 373120 h 1838547"/>
                <a:gd name="connsiteX23" fmla="*/ 2989858 w 3049294"/>
                <a:gd name="connsiteY23" fmla="*/ 472716 h 1838547"/>
                <a:gd name="connsiteX24" fmla="*/ 3048444 w 3049294"/>
                <a:gd name="connsiteY24" fmla="*/ 568866 h 1838547"/>
                <a:gd name="connsiteX25" fmla="*/ 2970904 w 3049294"/>
                <a:gd name="connsiteY25" fmla="*/ 678456 h 1838547"/>
                <a:gd name="connsiteX26" fmla="*/ 2879579 w 3049294"/>
                <a:gd name="connsiteY26" fmla="*/ 809068 h 1838547"/>
                <a:gd name="connsiteX27" fmla="*/ 2670393 w 3049294"/>
                <a:gd name="connsiteY27" fmla="*/ 1117506 h 1838547"/>
                <a:gd name="connsiteX28" fmla="*/ 2459828 w 3049294"/>
                <a:gd name="connsiteY28" fmla="*/ 1490044 h 1838547"/>
                <a:gd name="connsiteX29" fmla="*/ 2455003 w 3049294"/>
                <a:gd name="connsiteY29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121215 w 3049294"/>
                <a:gd name="connsiteY6" fmla="*/ 200119 h 1838547"/>
                <a:gd name="connsiteX7" fmla="*/ 269059 w 3049294"/>
                <a:gd name="connsiteY7" fmla="*/ 279727 h 1838547"/>
                <a:gd name="connsiteX8" fmla="*/ 319374 w 3049294"/>
                <a:gd name="connsiteY8" fmla="*/ 340381 h 1838547"/>
                <a:gd name="connsiteX9" fmla="*/ 432065 w 3049294"/>
                <a:gd name="connsiteY9" fmla="*/ 477541 h 1838547"/>
                <a:gd name="connsiteX10" fmla="*/ 448952 w 3049294"/>
                <a:gd name="connsiteY10" fmla="*/ 548878 h 1838547"/>
                <a:gd name="connsiteX11" fmla="*/ 507193 w 3049294"/>
                <a:gd name="connsiteY11" fmla="*/ 583340 h 1838547"/>
                <a:gd name="connsiteX12" fmla="*/ 605411 w 3049294"/>
                <a:gd name="connsiteY12" fmla="*/ 640203 h 1838547"/>
                <a:gd name="connsiteX13" fmla="*/ 1007586 w 3049294"/>
                <a:gd name="connsiteY13" fmla="*/ 834915 h 1838547"/>
                <a:gd name="connsiteX14" fmla="*/ 1354622 w 3049294"/>
                <a:gd name="connsiteY14" fmla="*/ 916591 h 1838547"/>
                <a:gd name="connsiteX15" fmla="*/ 1700279 w 3049294"/>
                <a:gd name="connsiteY15" fmla="*/ 954499 h 1838547"/>
                <a:gd name="connsiteX16" fmla="*/ 1792982 w 3049294"/>
                <a:gd name="connsiteY16" fmla="*/ 917969 h 1838547"/>
                <a:gd name="connsiteX17" fmla="*/ 1934967 w 3049294"/>
                <a:gd name="connsiteY17" fmla="*/ 733940 h 1838547"/>
                <a:gd name="connsiteX18" fmla="*/ 2064545 w 3049294"/>
                <a:gd name="connsiteY18" fmla="*/ 504421 h 1838547"/>
                <a:gd name="connsiteX19" fmla="*/ 2282692 w 3049294"/>
                <a:gd name="connsiteY19" fmla="*/ 47451 h 1838547"/>
                <a:gd name="connsiteX20" fmla="*/ 2530476 w 3049294"/>
                <a:gd name="connsiteY20" fmla="*/ 48829 h 1838547"/>
                <a:gd name="connsiteX21" fmla="*/ 2751035 w 3049294"/>
                <a:gd name="connsiteY21" fmla="*/ 191159 h 1838547"/>
                <a:gd name="connsiteX22" fmla="*/ 2916798 w 3049294"/>
                <a:gd name="connsiteY22" fmla="*/ 373120 h 1838547"/>
                <a:gd name="connsiteX23" fmla="*/ 2989858 w 3049294"/>
                <a:gd name="connsiteY23" fmla="*/ 472716 h 1838547"/>
                <a:gd name="connsiteX24" fmla="*/ 3048444 w 3049294"/>
                <a:gd name="connsiteY24" fmla="*/ 568866 h 1838547"/>
                <a:gd name="connsiteX25" fmla="*/ 2970904 w 3049294"/>
                <a:gd name="connsiteY25" fmla="*/ 678456 h 1838547"/>
                <a:gd name="connsiteX26" fmla="*/ 2879579 w 3049294"/>
                <a:gd name="connsiteY26" fmla="*/ 809068 h 1838547"/>
                <a:gd name="connsiteX27" fmla="*/ 2670393 w 3049294"/>
                <a:gd name="connsiteY27" fmla="*/ 1117506 h 1838547"/>
                <a:gd name="connsiteX28" fmla="*/ 2459828 w 3049294"/>
                <a:gd name="connsiteY28" fmla="*/ 1490044 h 1838547"/>
                <a:gd name="connsiteX29" fmla="*/ 2455003 w 3049294"/>
                <a:gd name="connsiteY29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121215 w 3049294"/>
                <a:gd name="connsiteY6" fmla="*/ 200119 h 1838547"/>
                <a:gd name="connsiteX7" fmla="*/ 319374 w 3049294"/>
                <a:gd name="connsiteY7" fmla="*/ 340381 h 1838547"/>
                <a:gd name="connsiteX8" fmla="*/ 432065 w 3049294"/>
                <a:gd name="connsiteY8" fmla="*/ 477541 h 1838547"/>
                <a:gd name="connsiteX9" fmla="*/ 448952 w 3049294"/>
                <a:gd name="connsiteY9" fmla="*/ 548878 h 1838547"/>
                <a:gd name="connsiteX10" fmla="*/ 507193 w 3049294"/>
                <a:gd name="connsiteY10" fmla="*/ 583340 h 1838547"/>
                <a:gd name="connsiteX11" fmla="*/ 605411 w 3049294"/>
                <a:gd name="connsiteY11" fmla="*/ 640203 h 1838547"/>
                <a:gd name="connsiteX12" fmla="*/ 1007586 w 3049294"/>
                <a:gd name="connsiteY12" fmla="*/ 834915 h 1838547"/>
                <a:gd name="connsiteX13" fmla="*/ 1354622 w 3049294"/>
                <a:gd name="connsiteY13" fmla="*/ 916591 h 1838547"/>
                <a:gd name="connsiteX14" fmla="*/ 1700279 w 3049294"/>
                <a:gd name="connsiteY14" fmla="*/ 954499 h 1838547"/>
                <a:gd name="connsiteX15" fmla="*/ 1792982 w 3049294"/>
                <a:gd name="connsiteY15" fmla="*/ 917969 h 1838547"/>
                <a:gd name="connsiteX16" fmla="*/ 1934967 w 3049294"/>
                <a:gd name="connsiteY16" fmla="*/ 733940 h 1838547"/>
                <a:gd name="connsiteX17" fmla="*/ 2064545 w 3049294"/>
                <a:gd name="connsiteY17" fmla="*/ 504421 h 1838547"/>
                <a:gd name="connsiteX18" fmla="*/ 2282692 w 3049294"/>
                <a:gd name="connsiteY18" fmla="*/ 47451 h 1838547"/>
                <a:gd name="connsiteX19" fmla="*/ 2530476 w 3049294"/>
                <a:gd name="connsiteY19" fmla="*/ 48829 h 1838547"/>
                <a:gd name="connsiteX20" fmla="*/ 2751035 w 3049294"/>
                <a:gd name="connsiteY20" fmla="*/ 191159 h 1838547"/>
                <a:gd name="connsiteX21" fmla="*/ 2916798 w 3049294"/>
                <a:gd name="connsiteY21" fmla="*/ 373120 h 1838547"/>
                <a:gd name="connsiteX22" fmla="*/ 2989858 w 3049294"/>
                <a:gd name="connsiteY22" fmla="*/ 472716 h 1838547"/>
                <a:gd name="connsiteX23" fmla="*/ 3048444 w 3049294"/>
                <a:gd name="connsiteY23" fmla="*/ 568866 h 1838547"/>
                <a:gd name="connsiteX24" fmla="*/ 2970904 w 3049294"/>
                <a:gd name="connsiteY24" fmla="*/ 678456 h 1838547"/>
                <a:gd name="connsiteX25" fmla="*/ 2879579 w 3049294"/>
                <a:gd name="connsiteY25" fmla="*/ 809068 h 1838547"/>
                <a:gd name="connsiteX26" fmla="*/ 2670393 w 3049294"/>
                <a:gd name="connsiteY26" fmla="*/ 1117506 h 1838547"/>
                <a:gd name="connsiteX27" fmla="*/ 2459828 w 3049294"/>
                <a:gd name="connsiteY27" fmla="*/ 1490044 h 1838547"/>
                <a:gd name="connsiteX28" fmla="*/ 2455003 w 3049294"/>
                <a:gd name="connsiteY28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319374 w 3049294"/>
                <a:gd name="connsiteY6" fmla="*/ 340381 h 1838547"/>
                <a:gd name="connsiteX7" fmla="*/ 432065 w 3049294"/>
                <a:gd name="connsiteY7" fmla="*/ 477541 h 1838547"/>
                <a:gd name="connsiteX8" fmla="*/ 448952 w 3049294"/>
                <a:gd name="connsiteY8" fmla="*/ 548878 h 1838547"/>
                <a:gd name="connsiteX9" fmla="*/ 507193 w 3049294"/>
                <a:gd name="connsiteY9" fmla="*/ 583340 h 1838547"/>
                <a:gd name="connsiteX10" fmla="*/ 605411 w 3049294"/>
                <a:gd name="connsiteY10" fmla="*/ 640203 h 1838547"/>
                <a:gd name="connsiteX11" fmla="*/ 1007586 w 3049294"/>
                <a:gd name="connsiteY11" fmla="*/ 834915 h 1838547"/>
                <a:gd name="connsiteX12" fmla="*/ 1354622 w 3049294"/>
                <a:gd name="connsiteY12" fmla="*/ 916591 h 1838547"/>
                <a:gd name="connsiteX13" fmla="*/ 1700279 w 3049294"/>
                <a:gd name="connsiteY13" fmla="*/ 954499 h 1838547"/>
                <a:gd name="connsiteX14" fmla="*/ 1792982 w 3049294"/>
                <a:gd name="connsiteY14" fmla="*/ 917969 h 1838547"/>
                <a:gd name="connsiteX15" fmla="*/ 1934967 w 3049294"/>
                <a:gd name="connsiteY15" fmla="*/ 733940 h 1838547"/>
                <a:gd name="connsiteX16" fmla="*/ 2064545 w 3049294"/>
                <a:gd name="connsiteY16" fmla="*/ 504421 h 1838547"/>
                <a:gd name="connsiteX17" fmla="*/ 2282692 w 3049294"/>
                <a:gd name="connsiteY17" fmla="*/ 47451 h 1838547"/>
                <a:gd name="connsiteX18" fmla="*/ 2530476 w 3049294"/>
                <a:gd name="connsiteY18" fmla="*/ 48829 h 1838547"/>
                <a:gd name="connsiteX19" fmla="*/ 2751035 w 3049294"/>
                <a:gd name="connsiteY19" fmla="*/ 191159 h 1838547"/>
                <a:gd name="connsiteX20" fmla="*/ 2916798 w 3049294"/>
                <a:gd name="connsiteY20" fmla="*/ 373120 h 1838547"/>
                <a:gd name="connsiteX21" fmla="*/ 2989858 w 3049294"/>
                <a:gd name="connsiteY21" fmla="*/ 472716 h 1838547"/>
                <a:gd name="connsiteX22" fmla="*/ 3048444 w 3049294"/>
                <a:gd name="connsiteY22" fmla="*/ 568866 h 1838547"/>
                <a:gd name="connsiteX23" fmla="*/ 2970904 w 3049294"/>
                <a:gd name="connsiteY23" fmla="*/ 678456 h 1838547"/>
                <a:gd name="connsiteX24" fmla="*/ 2879579 w 3049294"/>
                <a:gd name="connsiteY24" fmla="*/ 809068 h 1838547"/>
                <a:gd name="connsiteX25" fmla="*/ 2670393 w 3049294"/>
                <a:gd name="connsiteY25" fmla="*/ 1117506 h 1838547"/>
                <a:gd name="connsiteX26" fmla="*/ 2459828 w 3049294"/>
                <a:gd name="connsiteY26" fmla="*/ 1490044 h 1838547"/>
                <a:gd name="connsiteX27" fmla="*/ 2455003 w 3049294"/>
                <a:gd name="connsiteY27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319374 w 3049294"/>
                <a:gd name="connsiteY6" fmla="*/ 340381 h 1838547"/>
                <a:gd name="connsiteX7" fmla="*/ 432065 w 3049294"/>
                <a:gd name="connsiteY7" fmla="*/ 477541 h 1838547"/>
                <a:gd name="connsiteX8" fmla="*/ 448952 w 3049294"/>
                <a:gd name="connsiteY8" fmla="*/ 548878 h 1838547"/>
                <a:gd name="connsiteX9" fmla="*/ 507193 w 3049294"/>
                <a:gd name="connsiteY9" fmla="*/ 583340 h 1838547"/>
                <a:gd name="connsiteX10" fmla="*/ 605411 w 3049294"/>
                <a:gd name="connsiteY10" fmla="*/ 640203 h 1838547"/>
                <a:gd name="connsiteX11" fmla="*/ 1007586 w 3049294"/>
                <a:gd name="connsiteY11" fmla="*/ 834915 h 1838547"/>
                <a:gd name="connsiteX12" fmla="*/ 1354622 w 3049294"/>
                <a:gd name="connsiteY12" fmla="*/ 916591 h 1838547"/>
                <a:gd name="connsiteX13" fmla="*/ 1700279 w 3049294"/>
                <a:gd name="connsiteY13" fmla="*/ 954499 h 1838547"/>
                <a:gd name="connsiteX14" fmla="*/ 1792982 w 3049294"/>
                <a:gd name="connsiteY14" fmla="*/ 917969 h 1838547"/>
                <a:gd name="connsiteX15" fmla="*/ 1934967 w 3049294"/>
                <a:gd name="connsiteY15" fmla="*/ 733940 h 1838547"/>
                <a:gd name="connsiteX16" fmla="*/ 2064545 w 3049294"/>
                <a:gd name="connsiteY16" fmla="*/ 504421 h 1838547"/>
                <a:gd name="connsiteX17" fmla="*/ 2282692 w 3049294"/>
                <a:gd name="connsiteY17" fmla="*/ 47451 h 1838547"/>
                <a:gd name="connsiteX18" fmla="*/ 2530476 w 3049294"/>
                <a:gd name="connsiteY18" fmla="*/ 48829 h 1838547"/>
                <a:gd name="connsiteX19" fmla="*/ 2751035 w 3049294"/>
                <a:gd name="connsiteY19" fmla="*/ 191159 h 1838547"/>
                <a:gd name="connsiteX20" fmla="*/ 2916798 w 3049294"/>
                <a:gd name="connsiteY20" fmla="*/ 373120 h 1838547"/>
                <a:gd name="connsiteX21" fmla="*/ 2989858 w 3049294"/>
                <a:gd name="connsiteY21" fmla="*/ 472716 h 1838547"/>
                <a:gd name="connsiteX22" fmla="*/ 3048444 w 3049294"/>
                <a:gd name="connsiteY22" fmla="*/ 568866 h 1838547"/>
                <a:gd name="connsiteX23" fmla="*/ 2970904 w 3049294"/>
                <a:gd name="connsiteY23" fmla="*/ 678456 h 1838547"/>
                <a:gd name="connsiteX24" fmla="*/ 2879579 w 3049294"/>
                <a:gd name="connsiteY24" fmla="*/ 809068 h 1838547"/>
                <a:gd name="connsiteX25" fmla="*/ 2670393 w 3049294"/>
                <a:gd name="connsiteY25" fmla="*/ 1117506 h 1838547"/>
                <a:gd name="connsiteX26" fmla="*/ 2459828 w 3049294"/>
                <a:gd name="connsiteY26" fmla="*/ 1490044 h 1838547"/>
                <a:gd name="connsiteX27" fmla="*/ 2455003 w 3049294"/>
                <a:gd name="connsiteY27" fmla="*/ 1502795 h 1838547"/>
                <a:gd name="connsiteX0" fmla="*/ 2455003 w 3049294"/>
                <a:gd name="connsiteY0" fmla="*/ 1502795 h 1838547"/>
                <a:gd name="connsiteX1" fmla="*/ 2340933 w 3049294"/>
                <a:gd name="connsiteY1" fmla="*/ 1713704 h 1838547"/>
                <a:gd name="connsiteX2" fmla="*/ 2266839 w 3049294"/>
                <a:gd name="connsiteY2" fmla="*/ 1819504 h 1838547"/>
                <a:gd name="connsiteX3" fmla="*/ 2149323 w 3049294"/>
                <a:gd name="connsiteY3" fmla="*/ 1836735 h 1838547"/>
                <a:gd name="connsiteX4" fmla="*/ 10072 w 3049294"/>
                <a:gd name="connsiteY4" fmla="*/ 1836735 h 1838547"/>
                <a:gd name="connsiteX5" fmla="*/ 1091 w 3049294"/>
                <a:gd name="connsiteY5" fmla="*/ 147270 h 1838547"/>
                <a:gd name="connsiteX6" fmla="*/ 319374 w 3049294"/>
                <a:gd name="connsiteY6" fmla="*/ 340381 h 1838547"/>
                <a:gd name="connsiteX7" fmla="*/ 432065 w 3049294"/>
                <a:gd name="connsiteY7" fmla="*/ 477541 h 1838547"/>
                <a:gd name="connsiteX8" fmla="*/ 448952 w 3049294"/>
                <a:gd name="connsiteY8" fmla="*/ 548878 h 1838547"/>
                <a:gd name="connsiteX9" fmla="*/ 507193 w 3049294"/>
                <a:gd name="connsiteY9" fmla="*/ 583340 h 1838547"/>
                <a:gd name="connsiteX10" fmla="*/ 605411 w 3049294"/>
                <a:gd name="connsiteY10" fmla="*/ 640203 h 1838547"/>
                <a:gd name="connsiteX11" fmla="*/ 1007586 w 3049294"/>
                <a:gd name="connsiteY11" fmla="*/ 834915 h 1838547"/>
                <a:gd name="connsiteX12" fmla="*/ 1354622 w 3049294"/>
                <a:gd name="connsiteY12" fmla="*/ 916591 h 1838547"/>
                <a:gd name="connsiteX13" fmla="*/ 1700279 w 3049294"/>
                <a:gd name="connsiteY13" fmla="*/ 954499 h 1838547"/>
                <a:gd name="connsiteX14" fmla="*/ 1792982 w 3049294"/>
                <a:gd name="connsiteY14" fmla="*/ 917969 h 1838547"/>
                <a:gd name="connsiteX15" fmla="*/ 1934967 w 3049294"/>
                <a:gd name="connsiteY15" fmla="*/ 733940 h 1838547"/>
                <a:gd name="connsiteX16" fmla="*/ 2064545 w 3049294"/>
                <a:gd name="connsiteY16" fmla="*/ 504421 h 1838547"/>
                <a:gd name="connsiteX17" fmla="*/ 2282692 w 3049294"/>
                <a:gd name="connsiteY17" fmla="*/ 47451 h 1838547"/>
                <a:gd name="connsiteX18" fmla="*/ 2530476 w 3049294"/>
                <a:gd name="connsiteY18" fmla="*/ 48829 h 1838547"/>
                <a:gd name="connsiteX19" fmla="*/ 2751035 w 3049294"/>
                <a:gd name="connsiteY19" fmla="*/ 191159 h 1838547"/>
                <a:gd name="connsiteX20" fmla="*/ 2916798 w 3049294"/>
                <a:gd name="connsiteY20" fmla="*/ 373120 h 1838547"/>
                <a:gd name="connsiteX21" fmla="*/ 2989858 w 3049294"/>
                <a:gd name="connsiteY21" fmla="*/ 472716 h 1838547"/>
                <a:gd name="connsiteX22" fmla="*/ 3048444 w 3049294"/>
                <a:gd name="connsiteY22" fmla="*/ 568866 h 1838547"/>
                <a:gd name="connsiteX23" fmla="*/ 2970904 w 3049294"/>
                <a:gd name="connsiteY23" fmla="*/ 678456 h 1838547"/>
                <a:gd name="connsiteX24" fmla="*/ 2879579 w 3049294"/>
                <a:gd name="connsiteY24" fmla="*/ 809068 h 1838547"/>
                <a:gd name="connsiteX25" fmla="*/ 2670393 w 3049294"/>
                <a:gd name="connsiteY25" fmla="*/ 1117506 h 1838547"/>
                <a:gd name="connsiteX26" fmla="*/ 2459828 w 3049294"/>
                <a:gd name="connsiteY26" fmla="*/ 1490044 h 1838547"/>
                <a:gd name="connsiteX27" fmla="*/ 2455003 w 3049294"/>
                <a:gd name="connsiteY27" fmla="*/ 1502795 h 1838547"/>
                <a:gd name="connsiteX0" fmla="*/ 2455003 w 3049294"/>
                <a:gd name="connsiteY0" fmla="*/ 1502795 h 1960695"/>
                <a:gd name="connsiteX1" fmla="*/ 2340933 w 3049294"/>
                <a:gd name="connsiteY1" fmla="*/ 1713704 h 1960695"/>
                <a:gd name="connsiteX2" fmla="*/ 2266839 w 3049294"/>
                <a:gd name="connsiteY2" fmla="*/ 1819504 h 1960695"/>
                <a:gd name="connsiteX3" fmla="*/ 10072 w 3049294"/>
                <a:gd name="connsiteY3" fmla="*/ 1836735 h 1960695"/>
                <a:gd name="connsiteX4" fmla="*/ 1091 w 3049294"/>
                <a:gd name="connsiteY4" fmla="*/ 147270 h 1960695"/>
                <a:gd name="connsiteX5" fmla="*/ 319374 w 3049294"/>
                <a:gd name="connsiteY5" fmla="*/ 340381 h 1960695"/>
                <a:gd name="connsiteX6" fmla="*/ 432065 w 3049294"/>
                <a:gd name="connsiteY6" fmla="*/ 477541 h 1960695"/>
                <a:gd name="connsiteX7" fmla="*/ 448952 w 3049294"/>
                <a:gd name="connsiteY7" fmla="*/ 548878 h 1960695"/>
                <a:gd name="connsiteX8" fmla="*/ 507193 w 3049294"/>
                <a:gd name="connsiteY8" fmla="*/ 583340 h 1960695"/>
                <a:gd name="connsiteX9" fmla="*/ 605411 w 3049294"/>
                <a:gd name="connsiteY9" fmla="*/ 640203 h 1960695"/>
                <a:gd name="connsiteX10" fmla="*/ 1007586 w 3049294"/>
                <a:gd name="connsiteY10" fmla="*/ 834915 h 1960695"/>
                <a:gd name="connsiteX11" fmla="*/ 1354622 w 3049294"/>
                <a:gd name="connsiteY11" fmla="*/ 916591 h 1960695"/>
                <a:gd name="connsiteX12" fmla="*/ 1700279 w 3049294"/>
                <a:gd name="connsiteY12" fmla="*/ 954499 h 1960695"/>
                <a:gd name="connsiteX13" fmla="*/ 1792982 w 3049294"/>
                <a:gd name="connsiteY13" fmla="*/ 917969 h 1960695"/>
                <a:gd name="connsiteX14" fmla="*/ 1934967 w 3049294"/>
                <a:gd name="connsiteY14" fmla="*/ 733940 h 1960695"/>
                <a:gd name="connsiteX15" fmla="*/ 2064545 w 3049294"/>
                <a:gd name="connsiteY15" fmla="*/ 504421 h 1960695"/>
                <a:gd name="connsiteX16" fmla="*/ 2282692 w 3049294"/>
                <a:gd name="connsiteY16" fmla="*/ 47451 h 1960695"/>
                <a:gd name="connsiteX17" fmla="*/ 2530476 w 3049294"/>
                <a:gd name="connsiteY17" fmla="*/ 48829 h 1960695"/>
                <a:gd name="connsiteX18" fmla="*/ 2751035 w 3049294"/>
                <a:gd name="connsiteY18" fmla="*/ 191159 h 1960695"/>
                <a:gd name="connsiteX19" fmla="*/ 2916798 w 3049294"/>
                <a:gd name="connsiteY19" fmla="*/ 373120 h 1960695"/>
                <a:gd name="connsiteX20" fmla="*/ 2989858 w 3049294"/>
                <a:gd name="connsiteY20" fmla="*/ 472716 h 1960695"/>
                <a:gd name="connsiteX21" fmla="*/ 3048444 w 3049294"/>
                <a:gd name="connsiteY21" fmla="*/ 568866 h 1960695"/>
                <a:gd name="connsiteX22" fmla="*/ 2970904 w 3049294"/>
                <a:gd name="connsiteY22" fmla="*/ 678456 h 1960695"/>
                <a:gd name="connsiteX23" fmla="*/ 2879579 w 3049294"/>
                <a:gd name="connsiteY23" fmla="*/ 809068 h 1960695"/>
                <a:gd name="connsiteX24" fmla="*/ 2670393 w 3049294"/>
                <a:gd name="connsiteY24" fmla="*/ 1117506 h 1960695"/>
                <a:gd name="connsiteX25" fmla="*/ 2459828 w 3049294"/>
                <a:gd name="connsiteY25" fmla="*/ 1490044 h 1960695"/>
                <a:gd name="connsiteX26" fmla="*/ 2455003 w 3049294"/>
                <a:gd name="connsiteY26" fmla="*/ 1502795 h 1960695"/>
                <a:gd name="connsiteX0" fmla="*/ 2455003 w 3049294"/>
                <a:gd name="connsiteY0" fmla="*/ 1502795 h 1842121"/>
                <a:gd name="connsiteX1" fmla="*/ 2340933 w 3049294"/>
                <a:gd name="connsiteY1" fmla="*/ 1713704 h 1842121"/>
                <a:gd name="connsiteX2" fmla="*/ 2266839 w 3049294"/>
                <a:gd name="connsiteY2" fmla="*/ 1819504 h 1842121"/>
                <a:gd name="connsiteX3" fmla="*/ 10072 w 3049294"/>
                <a:gd name="connsiteY3" fmla="*/ 1836735 h 1842121"/>
                <a:gd name="connsiteX4" fmla="*/ 1091 w 3049294"/>
                <a:gd name="connsiteY4" fmla="*/ 147270 h 1842121"/>
                <a:gd name="connsiteX5" fmla="*/ 319374 w 3049294"/>
                <a:gd name="connsiteY5" fmla="*/ 340381 h 1842121"/>
                <a:gd name="connsiteX6" fmla="*/ 432065 w 3049294"/>
                <a:gd name="connsiteY6" fmla="*/ 477541 h 1842121"/>
                <a:gd name="connsiteX7" fmla="*/ 448952 w 3049294"/>
                <a:gd name="connsiteY7" fmla="*/ 548878 h 1842121"/>
                <a:gd name="connsiteX8" fmla="*/ 507193 w 3049294"/>
                <a:gd name="connsiteY8" fmla="*/ 583340 h 1842121"/>
                <a:gd name="connsiteX9" fmla="*/ 605411 w 3049294"/>
                <a:gd name="connsiteY9" fmla="*/ 640203 h 1842121"/>
                <a:gd name="connsiteX10" fmla="*/ 1007586 w 3049294"/>
                <a:gd name="connsiteY10" fmla="*/ 834915 h 1842121"/>
                <a:gd name="connsiteX11" fmla="*/ 1354622 w 3049294"/>
                <a:gd name="connsiteY11" fmla="*/ 916591 h 1842121"/>
                <a:gd name="connsiteX12" fmla="*/ 1700279 w 3049294"/>
                <a:gd name="connsiteY12" fmla="*/ 954499 h 1842121"/>
                <a:gd name="connsiteX13" fmla="*/ 1792982 w 3049294"/>
                <a:gd name="connsiteY13" fmla="*/ 917969 h 1842121"/>
                <a:gd name="connsiteX14" fmla="*/ 1934967 w 3049294"/>
                <a:gd name="connsiteY14" fmla="*/ 733940 h 1842121"/>
                <a:gd name="connsiteX15" fmla="*/ 2064545 w 3049294"/>
                <a:gd name="connsiteY15" fmla="*/ 504421 h 1842121"/>
                <a:gd name="connsiteX16" fmla="*/ 2282692 w 3049294"/>
                <a:gd name="connsiteY16" fmla="*/ 47451 h 1842121"/>
                <a:gd name="connsiteX17" fmla="*/ 2530476 w 3049294"/>
                <a:gd name="connsiteY17" fmla="*/ 48829 h 1842121"/>
                <a:gd name="connsiteX18" fmla="*/ 2751035 w 3049294"/>
                <a:gd name="connsiteY18" fmla="*/ 191159 h 1842121"/>
                <a:gd name="connsiteX19" fmla="*/ 2916798 w 3049294"/>
                <a:gd name="connsiteY19" fmla="*/ 373120 h 1842121"/>
                <a:gd name="connsiteX20" fmla="*/ 2989858 w 3049294"/>
                <a:gd name="connsiteY20" fmla="*/ 472716 h 1842121"/>
                <a:gd name="connsiteX21" fmla="*/ 3048444 w 3049294"/>
                <a:gd name="connsiteY21" fmla="*/ 568866 h 1842121"/>
                <a:gd name="connsiteX22" fmla="*/ 2970904 w 3049294"/>
                <a:gd name="connsiteY22" fmla="*/ 678456 h 1842121"/>
                <a:gd name="connsiteX23" fmla="*/ 2879579 w 3049294"/>
                <a:gd name="connsiteY23" fmla="*/ 809068 h 1842121"/>
                <a:gd name="connsiteX24" fmla="*/ 2670393 w 3049294"/>
                <a:gd name="connsiteY24" fmla="*/ 1117506 h 1842121"/>
                <a:gd name="connsiteX25" fmla="*/ 2459828 w 3049294"/>
                <a:gd name="connsiteY25" fmla="*/ 1490044 h 1842121"/>
                <a:gd name="connsiteX26" fmla="*/ 2455003 w 3049294"/>
                <a:gd name="connsiteY26" fmla="*/ 1502795 h 1842121"/>
                <a:gd name="connsiteX0" fmla="*/ 2455003 w 3049294"/>
                <a:gd name="connsiteY0" fmla="*/ 1502795 h 1847492"/>
                <a:gd name="connsiteX1" fmla="*/ 2340933 w 3049294"/>
                <a:gd name="connsiteY1" fmla="*/ 1713704 h 1847492"/>
                <a:gd name="connsiteX2" fmla="*/ 2216354 w 3049294"/>
                <a:gd name="connsiteY2" fmla="*/ 1833928 h 1847492"/>
                <a:gd name="connsiteX3" fmla="*/ 10072 w 3049294"/>
                <a:gd name="connsiteY3" fmla="*/ 1836735 h 1847492"/>
                <a:gd name="connsiteX4" fmla="*/ 1091 w 3049294"/>
                <a:gd name="connsiteY4" fmla="*/ 147270 h 1847492"/>
                <a:gd name="connsiteX5" fmla="*/ 319374 w 3049294"/>
                <a:gd name="connsiteY5" fmla="*/ 340381 h 1847492"/>
                <a:gd name="connsiteX6" fmla="*/ 432065 w 3049294"/>
                <a:gd name="connsiteY6" fmla="*/ 477541 h 1847492"/>
                <a:gd name="connsiteX7" fmla="*/ 448952 w 3049294"/>
                <a:gd name="connsiteY7" fmla="*/ 548878 h 1847492"/>
                <a:gd name="connsiteX8" fmla="*/ 507193 w 3049294"/>
                <a:gd name="connsiteY8" fmla="*/ 583340 h 1847492"/>
                <a:gd name="connsiteX9" fmla="*/ 605411 w 3049294"/>
                <a:gd name="connsiteY9" fmla="*/ 640203 h 1847492"/>
                <a:gd name="connsiteX10" fmla="*/ 1007586 w 3049294"/>
                <a:gd name="connsiteY10" fmla="*/ 834915 h 1847492"/>
                <a:gd name="connsiteX11" fmla="*/ 1354622 w 3049294"/>
                <a:gd name="connsiteY11" fmla="*/ 916591 h 1847492"/>
                <a:gd name="connsiteX12" fmla="*/ 1700279 w 3049294"/>
                <a:gd name="connsiteY12" fmla="*/ 954499 h 1847492"/>
                <a:gd name="connsiteX13" fmla="*/ 1792982 w 3049294"/>
                <a:gd name="connsiteY13" fmla="*/ 917969 h 1847492"/>
                <a:gd name="connsiteX14" fmla="*/ 1934967 w 3049294"/>
                <a:gd name="connsiteY14" fmla="*/ 733940 h 1847492"/>
                <a:gd name="connsiteX15" fmla="*/ 2064545 w 3049294"/>
                <a:gd name="connsiteY15" fmla="*/ 504421 h 1847492"/>
                <a:gd name="connsiteX16" fmla="*/ 2282692 w 3049294"/>
                <a:gd name="connsiteY16" fmla="*/ 47451 h 1847492"/>
                <a:gd name="connsiteX17" fmla="*/ 2530476 w 3049294"/>
                <a:gd name="connsiteY17" fmla="*/ 48829 h 1847492"/>
                <a:gd name="connsiteX18" fmla="*/ 2751035 w 3049294"/>
                <a:gd name="connsiteY18" fmla="*/ 191159 h 1847492"/>
                <a:gd name="connsiteX19" fmla="*/ 2916798 w 3049294"/>
                <a:gd name="connsiteY19" fmla="*/ 373120 h 1847492"/>
                <a:gd name="connsiteX20" fmla="*/ 2989858 w 3049294"/>
                <a:gd name="connsiteY20" fmla="*/ 472716 h 1847492"/>
                <a:gd name="connsiteX21" fmla="*/ 3048444 w 3049294"/>
                <a:gd name="connsiteY21" fmla="*/ 568866 h 1847492"/>
                <a:gd name="connsiteX22" fmla="*/ 2970904 w 3049294"/>
                <a:gd name="connsiteY22" fmla="*/ 678456 h 1847492"/>
                <a:gd name="connsiteX23" fmla="*/ 2879579 w 3049294"/>
                <a:gd name="connsiteY23" fmla="*/ 809068 h 1847492"/>
                <a:gd name="connsiteX24" fmla="*/ 2670393 w 3049294"/>
                <a:gd name="connsiteY24" fmla="*/ 1117506 h 1847492"/>
                <a:gd name="connsiteX25" fmla="*/ 2459828 w 3049294"/>
                <a:gd name="connsiteY25" fmla="*/ 1490044 h 1847492"/>
                <a:gd name="connsiteX26" fmla="*/ 2455003 w 3049294"/>
                <a:gd name="connsiteY26" fmla="*/ 1502795 h 1847492"/>
                <a:gd name="connsiteX0" fmla="*/ 2455003 w 3049294"/>
                <a:gd name="connsiteY0" fmla="*/ 1502795 h 1847492"/>
                <a:gd name="connsiteX1" fmla="*/ 2340933 w 3049294"/>
                <a:gd name="connsiteY1" fmla="*/ 1713704 h 1847492"/>
                <a:gd name="connsiteX2" fmla="*/ 2216354 w 3049294"/>
                <a:gd name="connsiteY2" fmla="*/ 1833928 h 1847492"/>
                <a:gd name="connsiteX3" fmla="*/ 10072 w 3049294"/>
                <a:gd name="connsiteY3" fmla="*/ 1836735 h 1847492"/>
                <a:gd name="connsiteX4" fmla="*/ 1091 w 3049294"/>
                <a:gd name="connsiteY4" fmla="*/ 147270 h 1847492"/>
                <a:gd name="connsiteX5" fmla="*/ 319374 w 3049294"/>
                <a:gd name="connsiteY5" fmla="*/ 340381 h 1847492"/>
                <a:gd name="connsiteX6" fmla="*/ 432065 w 3049294"/>
                <a:gd name="connsiteY6" fmla="*/ 477541 h 1847492"/>
                <a:gd name="connsiteX7" fmla="*/ 448952 w 3049294"/>
                <a:gd name="connsiteY7" fmla="*/ 548878 h 1847492"/>
                <a:gd name="connsiteX8" fmla="*/ 507193 w 3049294"/>
                <a:gd name="connsiteY8" fmla="*/ 583340 h 1847492"/>
                <a:gd name="connsiteX9" fmla="*/ 605411 w 3049294"/>
                <a:gd name="connsiteY9" fmla="*/ 640203 h 1847492"/>
                <a:gd name="connsiteX10" fmla="*/ 1007586 w 3049294"/>
                <a:gd name="connsiteY10" fmla="*/ 834915 h 1847492"/>
                <a:gd name="connsiteX11" fmla="*/ 1354622 w 3049294"/>
                <a:gd name="connsiteY11" fmla="*/ 916591 h 1847492"/>
                <a:gd name="connsiteX12" fmla="*/ 1700279 w 3049294"/>
                <a:gd name="connsiteY12" fmla="*/ 954499 h 1847492"/>
                <a:gd name="connsiteX13" fmla="*/ 1792982 w 3049294"/>
                <a:gd name="connsiteY13" fmla="*/ 917969 h 1847492"/>
                <a:gd name="connsiteX14" fmla="*/ 1934967 w 3049294"/>
                <a:gd name="connsiteY14" fmla="*/ 733940 h 1847492"/>
                <a:gd name="connsiteX15" fmla="*/ 2064545 w 3049294"/>
                <a:gd name="connsiteY15" fmla="*/ 504421 h 1847492"/>
                <a:gd name="connsiteX16" fmla="*/ 2282692 w 3049294"/>
                <a:gd name="connsiteY16" fmla="*/ 47451 h 1847492"/>
                <a:gd name="connsiteX17" fmla="*/ 2530476 w 3049294"/>
                <a:gd name="connsiteY17" fmla="*/ 48829 h 1847492"/>
                <a:gd name="connsiteX18" fmla="*/ 2751035 w 3049294"/>
                <a:gd name="connsiteY18" fmla="*/ 191159 h 1847492"/>
                <a:gd name="connsiteX19" fmla="*/ 2916798 w 3049294"/>
                <a:gd name="connsiteY19" fmla="*/ 373120 h 1847492"/>
                <a:gd name="connsiteX20" fmla="*/ 2989858 w 3049294"/>
                <a:gd name="connsiteY20" fmla="*/ 472716 h 1847492"/>
                <a:gd name="connsiteX21" fmla="*/ 3048444 w 3049294"/>
                <a:gd name="connsiteY21" fmla="*/ 568866 h 1847492"/>
                <a:gd name="connsiteX22" fmla="*/ 2970904 w 3049294"/>
                <a:gd name="connsiteY22" fmla="*/ 678456 h 1847492"/>
                <a:gd name="connsiteX23" fmla="*/ 2879579 w 3049294"/>
                <a:gd name="connsiteY23" fmla="*/ 809068 h 1847492"/>
                <a:gd name="connsiteX24" fmla="*/ 2670393 w 3049294"/>
                <a:gd name="connsiteY24" fmla="*/ 1117506 h 1847492"/>
                <a:gd name="connsiteX25" fmla="*/ 2459828 w 3049294"/>
                <a:gd name="connsiteY25" fmla="*/ 1490044 h 1847492"/>
                <a:gd name="connsiteX26" fmla="*/ 2455003 w 3049294"/>
                <a:gd name="connsiteY26" fmla="*/ 1502795 h 1847492"/>
                <a:gd name="connsiteX0" fmla="*/ 2455003 w 3049294"/>
                <a:gd name="connsiteY0" fmla="*/ 1502795 h 1847492"/>
                <a:gd name="connsiteX1" fmla="*/ 2216354 w 3049294"/>
                <a:gd name="connsiteY1" fmla="*/ 1833928 h 1847492"/>
                <a:gd name="connsiteX2" fmla="*/ 10072 w 3049294"/>
                <a:gd name="connsiteY2" fmla="*/ 1836735 h 1847492"/>
                <a:gd name="connsiteX3" fmla="*/ 1091 w 3049294"/>
                <a:gd name="connsiteY3" fmla="*/ 147270 h 1847492"/>
                <a:gd name="connsiteX4" fmla="*/ 319374 w 3049294"/>
                <a:gd name="connsiteY4" fmla="*/ 340381 h 1847492"/>
                <a:gd name="connsiteX5" fmla="*/ 432065 w 3049294"/>
                <a:gd name="connsiteY5" fmla="*/ 477541 h 1847492"/>
                <a:gd name="connsiteX6" fmla="*/ 448952 w 3049294"/>
                <a:gd name="connsiteY6" fmla="*/ 548878 h 1847492"/>
                <a:gd name="connsiteX7" fmla="*/ 507193 w 3049294"/>
                <a:gd name="connsiteY7" fmla="*/ 583340 h 1847492"/>
                <a:gd name="connsiteX8" fmla="*/ 605411 w 3049294"/>
                <a:gd name="connsiteY8" fmla="*/ 640203 h 1847492"/>
                <a:gd name="connsiteX9" fmla="*/ 1007586 w 3049294"/>
                <a:gd name="connsiteY9" fmla="*/ 834915 h 1847492"/>
                <a:gd name="connsiteX10" fmla="*/ 1354622 w 3049294"/>
                <a:gd name="connsiteY10" fmla="*/ 916591 h 1847492"/>
                <a:gd name="connsiteX11" fmla="*/ 1700279 w 3049294"/>
                <a:gd name="connsiteY11" fmla="*/ 954499 h 1847492"/>
                <a:gd name="connsiteX12" fmla="*/ 1792982 w 3049294"/>
                <a:gd name="connsiteY12" fmla="*/ 917969 h 1847492"/>
                <a:gd name="connsiteX13" fmla="*/ 1934967 w 3049294"/>
                <a:gd name="connsiteY13" fmla="*/ 733940 h 1847492"/>
                <a:gd name="connsiteX14" fmla="*/ 2064545 w 3049294"/>
                <a:gd name="connsiteY14" fmla="*/ 504421 h 1847492"/>
                <a:gd name="connsiteX15" fmla="*/ 2282692 w 3049294"/>
                <a:gd name="connsiteY15" fmla="*/ 47451 h 1847492"/>
                <a:gd name="connsiteX16" fmla="*/ 2530476 w 3049294"/>
                <a:gd name="connsiteY16" fmla="*/ 48829 h 1847492"/>
                <a:gd name="connsiteX17" fmla="*/ 2751035 w 3049294"/>
                <a:gd name="connsiteY17" fmla="*/ 191159 h 1847492"/>
                <a:gd name="connsiteX18" fmla="*/ 2916798 w 3049294"/>
                <a:gd name="connsiteY18" fmla="*/ 373120 h 1847492"/>
                <a:gd name="connsiteX19" fmla="*/ 2989858 w 3049294"/>
                <a:gd name="connsiteY19" fmla="*/ 472716 h 1847492"/>
                <a:gd name="connsiteX20" fmla="*/ 3048444 w 3049294"/>
                <a:gd name="connsiteY20" fmla="*/ 568866 h 1847492"/>
                <a:gd name="connsiteX21" fmla="*/ 2970904 w 3049294"/>
                <a:gd name="connsiteY21" fmla="*/ 678456 h 1847492"/>
                <a:gd name="connsiteX22" fmla="*/ 2879579 w 3049294"/>
                <a:gd name="connsiteY22" fmla="*/ 809068 h 1847492"/>
                <a:gd name="connsiteX23" fmla="*/ 2670393 w 3049294"/>
                <a:gd name="connsiteY23" fmla="*/ 1117506 h 1847492"/>
                <a:gd name="connsiteX24" fmla="*/ 2459828 w 3049294"/>
                <a:gd name="connsiteY24" fmla="*/ 1490044 h 1847492"/>
                <a:gd name="connsiteX25" fmla="*/ 2455003 w 3049294"/>
                <a:gd name="connsiteY25" fmla="*/ 1502795 h 1847492"/>
                <a:gd name="connsiteX0" fmla="*/ 2459828 w 3049294"/>
                <a:gd name="connsiteY0" fmla="*/ 1490044 h 1847492"/>
                <a:gd name="connsiteX1" fmla="*/ 2216354 w 3049294"/>
                <a:gd name="connsiteY1" fmla="*/ 1833928 h 1847492"/>
                <a:gd name="connsiteX2" fmla="*/ 10072 w 3049294"/>
                <a:gd name="connsiteY2" fmla="*/ 1836735 h 1847492"/>
                <a:gd name="connsiteX3" fmla="*/ 1091 w 3049294"/>
                <a:gd name="connsiteY3" fmla="*/ 147270 h 1847492"/>
                <a:gd name="connsiteX4" fmla="*/ 319374 w 3049294"/>
                <a:gd name="connsiteY4" fmla="*/ 340381 h 1847492"/>
                <a:gd name="connsiteX5" fmla="*/ 432065 w 3049294"/>
                <a:gd name="connsiteY5" fmla="*/ 477541 h 1847492"/>
                <a:gd name="connsiteX6" fmla="*/ 448952 w 3049294"/>
                <a:gd name="connsiteY6" fmla="*/ 548878 h 1847492"/>
                <a:gd name="connsiteX7" fmla="*/ 507193 w 3049294"/>
                <a:gd name="connsiteY7" fmla="*/ 583340 h 1847492"/>
                <a:gd name="connsiteX8" fmla="*/ 605411 w 3049294"/>
                <a:gd name="connsiteY8" fmla="*/ 640203 h 1847492"/>
                <a:gd name="connsiteX9" fmla="*/ 1007586 w 3049294"/>
                <a:gd name="connsiteY9" fmla="*/ 834915 h 1847492"/>
                <a:gd name="connsiteX10" fmla="*/ 1354622 w 3049294"/>
                <a:gd name="connsiteY10" fmla="*/ 916591 h 1847492"/>
                <a:gd name="connsiteX11" fmla="*/ 1700279 w 3049294"/>
                <a:gd name="connsiteY11" fmla="*/ 954499 h 1847492"/>
                <a:gd name="connsiteX12" fmla="*/ 1792982 w 3049294"/>
                <a:gd name="connsiteY12" fmla="*/ 917969 h 1847492"/>
                <a:gd name="connsiteX13" fmla="*/ 1934967 w 3049294"/>
                <a:gd name="connsiteY13" fmla="*/ 733940 h 1847492"/>
                <a:gd name="connsiteX14" fmla="*/ 2064545 w 3049294"/>
                <a:gd name="connsiteY14" fmla="*/ 504421 h 1847492"/>
                <a:gd name="connsiteX15" fmla="*/ 2282692 w 3049294"/>
                <a:gd name="connsiteY15" fmla="*/ 47451 h 1847492"/>
                <a:gd name="connsiteX16" fmla="*/ 2530476 w 3049294"/>
                <a:gd name="connsiteY16" fmla="*/ 48829 h 1847492"/>
                <a:gd name="connsiteX17" fmla="*/ 2751035 w 3049294"/>
                <a:gd name="connsiteY17" fmla="*/ 191159 h 1847492"/>
                <a:gd name="connsiteX18" fmla="*/ 2916798 w 3049294"/>
                <a:gd name="connsiteY18" fmla="*/ 373120 h 1847492"/>
                <a:gd name="connsiteX19" fmla="*/ 2989858 w 3049294"/>
                <a:gd name="connsiteY19" fmla="*/ 472716 h 1847492"/>
                <a:gd name="connsiteX20" fmla="*/ 3048444 w 3049294"/>
                <a:gd name="connsiteY20" fmla="*/ 568866 h 1847492"/>
                <a:gd name="connsiteX21" fmla="*/ 2970904 w 3049294"/>
                <a:gd name="connsiteY21" fmla="*/ 678456 h 1847492"/>
                <a:gd name="connsiteX22" fmla="*/ 2879579 w 3049294"/>
                <a:gd name="connsiteY22" fmla="*/ 809068 h 1847492"/>
                <a:gd name="connsiteX23" fmla="*/ 2670393 w 3049294"/>
                <a:gd name="connsiteY23" fmla="*/ 1117506 h 1847492"/>
                <a:gd name="connsiteX24" fmla="*/ 2459828 w 3049294"/>
                <a:gd name="connsiteY24" fmla="*/ 1490044 h 1847492"/>
                <a:gd name="connsiteX0" fmla="*/ 2459828 w 3049294"/>
                <a:gd name="connsiteY0" fmla="*/ 1490044 h 1847492"/>
                <a:gd name="connsiteX1" fmla="*/ 2209141 w 3049294"/>
                <a:gd name="connsiteY1" fmla="*/ 1833928 h 1847492"/>
                <a:gd name="connsiteX2" fmla="*/ 10072 w 3049294"/>
                <a:gd name="connsiteY2" fmla="*/ 1836735 h 1847492"/>
                <a:gd name="connsiteX3" fmla="*/ 1091 w 3049294"/>
                <a:gd name="connsiteY3" fmla="*/ 147270 h 1847492"/>
                <a:gd name="connsiteX4" fmla="*/ 319374 w 3049294"/>
                <a:gd name="connsiteY4" fmla="*/ 340381 h 1847492"/>
                <a:gd name="connsiteX5" fmla="*/ 432065 w 3049294"/>
                <a:gd name="connsiteY5" fmla="*/ 477541 h 1847492"/>
                <a:gd name="connsiteX6" fmla="*/ 448952 w 3049294"/>
                <a:gd name="connsiteY6" fmla="*/ 548878 h 1847492"/>
                <a:gd name="connsiteX7" fmla="*/ 507193 w 3049294"/>
                <a:gd name="connsiteY7" fmla="*/ 583340 h 1847492"/>
                <a:gd name="connsiteX8" fmla="*/ 605411 w 3049294"/>
                <a:gd name="connsiteY8" fmla="*/ 640203 h 1847492"/>
                <a:gd name="connsiteX9" fmla="*/ 1007586 w 3049294"/>
                <a:gd name="connsiteY9" fmla="*/ 834915 h 1847492"/>
                <a:gd name="connsiteX10" fmla="*/ 1354622 w 3049294"/>
                <a:gd name="connsiteY10" fmla="*/ 916591 h 1847492"/>
                <a:gd name="connsiteX11" fmla="*/ 1700279 w 3049294"/>
                <a:gd name="connsiteY11" fmla="*/ 954499 h 1847492"/>
                <a:gd name="connsiteX12" fmla="*/ 1792982 w 3049294"/>
                <a:gd name="connsiteY12" fmla="*/ 917969 h 1847492"/>
                <a:gd name="connsiteX13" fmla="*/ 1934967 w 3049294"/>
                <a:gd name="connsiteY13" fmla="*/ 733940 h 1847492"/>
                <a:gd name="connsiteX14" fmla="*/ 2064545 w 3049294"/>
                <a:gd name="connsiteY14" fmla="*/ 504421 h 1847492"/>
                <a:gd name="connsiteX15" fmla="*/ 2282692 w 3049294"/>
                <a:gd name="connsiteY15" fmla="*/ 47451 h 1847492"/>
                <a:gd name="connsiteX16" fmla="*/ 2530476 w 3049294"/>
                <a:gd name="connsiteY16" fmla="*/ 48829 h 1847492"/>
                <a:gd name="connsiteX17" fmla="*/ 2751035 w 3049294"/>
                <a:gd name="connsiteY17" fmla="*/ 191159 h 1847492"/>
                <a:gd name="connsiteX18" fmla="*/ 2916798 w 3049294"/>
                <a:gd name="connsiteY18" fmla="*/ 373120 h 1847492"/>
                <a:gd name="connsiteX19" fmla="*/ 2989858 w 3049294"/>
                <a:gd name="connsiteY19" fmla="*/ 472716 h 1847492"/>
                <a:gd name="connsiteX20" fmla="*/ 3048444 w 3049294"/>
                <a:gd name="connsiteY20" fmla="*/ 568866 h 1847492"/>
                <a:gd name="connsiteX21" fmla="*/ 2970904 w 3049294"/>
                <a:gd name="connsiteY21" fmla="*/ 678456 h 1847492"/>
                <a:gd name="connsiteX22" fmla="*/ 2879579 w 3049294"/>
                <a:gd name="connsiteY22" fmla="*/ 809068 h 1847492"/>
                <a:gd name="connsiteX23" fmla="*/ 2670393 w 3049294"/>
                <a:gd name="connsiteY23" fmla="*/ 1117506 h 1847492"/>
                <a:gd name="connsiteX24" fmla="*/ 2459828 w 3049294"/>
                <a:gd name="connsiteY24" fmla="*/ 1490044 h 1847492"/>
                <a:gd name="connsiteX0" fmla="*/ 2459828 w 3049294"/>
                <a:gd name="connsiteY0" fmla="*/ 1490044 h 1847492"/>
                <a:gd name="connsiteX1" fmla="*/ 2209141 w 3049294"/>
                <a:gd name="connsiteY1" fmla="*/ 1833928 h 1847492"/>
                <a:gd name="connsiteX2" fmla="*/ 10072 w 3049294"/>
                <a:gd name="connsiteY2" fmla="*/ 1836735 h 1847492"/>
                <a:gd name="connsiteX3" fmla="*/ 1091 w 3049294"/>
                <a:gd name="connsiteY3" fmla="*/ 147270 h 1847492"/>
                <a:gd name="connsiteX4" fmla="*/ 319374 w 3049294"/>
                <a:gd name="connsiteY4" fmla="*/ 340381 h 1847492"/>
                <a:gd name="connsiteX5" fmla="*/ 432065 w 3049294"/>
                <a:gd name="connsiteY5" fmla="*/ 477541 h 1847492"/>
                <a:gd name="connsiteX6" fmla="*/ 448952 w 3049294"/>
                <a:gd name="connsiteY6" fmla="*/ 548878 h 1847492"/>
                <a:gd name="connsiteX7" fmla="*/ 507193 w 3049294"/>
                <a:gd name="connsiteY7" fmla="*/ 583340 h 1847492"/>
                <a:gd name="connsiteX8" fmla="*/ 605411 w 3049294"/>
                <a:gd name="connsiteY8" fmla="*/ 640203 h 1847492"/>
                <a:gd name="connsiteX9" fmla="*/ 1007586 w 3049294"/>
                <a:gd name="connsiteY9" fmla="*/ 834915 h 1847492"/>
                <a:gd name="connsiteX10" fmla="*/ 1354622 w 3049294"/>
                <a:gd name="connsiteY10" fmla="*/ 916591 h 1847492"/>
                <a:gd name="connsiteX11" fmla="*/ 1700279 w 3049294"/>
                <a:gd name="connsiteY11" fmla="*/ 954499 h 1847492"/>
                <a:gd name="connsiteX12" fmla="*/ 1792982 w 3049294"/>
                <a:gd name="connsiteY12" fmla="*/ 917969 h 1847492"/>
                <a:gd name="connsiteX13" fmla="*/ 1934967 w 3049294"/>
                <a:gd name="connsiteY13" fmla="*/ 733940 h 1847492"/>
                <a:gd name="connsiteX14" fmla="*/ 2064545 w 3049294"/>
                <a:gd name="connsiteY14" fmla="*/ 504421 h 1847492"/>
                <a:gd name="connsiteX15" fmla="*/ 2282692 w 3049294"/>
                <a:gd name="connsiteY15" fmla="*/ 47451 h 1847492"/>
                <a:gd name="connsiteX16" fmla="*/ 2530476 w 3049294"/>
                <a:gd name="connsiteY16" fmla="*/ 48829 h 1847492"/>
                <a:gd name="connsiteX17" fmla="*/ 2751035 w 3049294"/>
                <a:gd name="connsiteY17" fmla="*/ 191159 h 1847492"/>
                <a:gd name="connsiteX18" fmla="*/ 2916798 w 3049294"/>
                <a:gd name="connsiteY18" fmla="*/ 373120 h 1847492"/>
                <a:gd name="connsiteX19" fmla="*/ 2989858 w 3049294"/>
                <a:gd name="connsiteY19" fmla="*/ 472716 h 1847492"/>
                <a:gd name="connsiteX20" fmla="*/ 3048444 w 3049294"/>
                <a:gd name="connsiteY20" fmla="*/ 568866 h 1847492"/>
                <a:gd name="connsiteX21" fmla="*/ 2970904 w 3049294"/>
                <a:gd name="connsiteY21" fmla="*/ 678456 h 1847492"/>
                <a:gd name="connsiteX22" fmla="*/ 2879579 w 3049294"/>
                <a:gd name="connsiteY22" fmla="*/ 809068 h 1847492"/>
                <a:gd name="connsiteX23" fmla="*/ 2670393 w 3049294"/>
                <a:gd name="connsiteY23" fmla="*/ 1117506 h 1847492"/>
                <a:gd name="connsiteX24" fmla="*/ 2459828 w 3049294"/>
                <a:gd name="connsiteY24" fmla="*/ 1490044 h 184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9294" h="1847492">
                  <a:moveTo>
                    <a:pt x="2459828" y="1490044"/>
                  </a:moveTo>
                  <a:cubicBezTo>
                    <a:pt x="2384155" y="1609448"/>
                    <a:pt x="2285671" y="1754510"/>
                    <a:pt x="2209141" y="1833928"/>
                  </a:cubicBezTo>
                  <a:cubicBezTo>
                    <a:pt x="1820664" y="1854433"/>
                    <a:pt x="863704" y="1848588"/>
                    <a:pt x="10072" y="1836735"/>
                  </a:cubicBezTo>
                  <a:cubicBezTo>
                    <a:pt x="5433" y="1190939"/>
                    <a:pt x="-3009" y="773439"/>
                    <a:pt x="1091" y="147270"/>
                  </a:cubicBezTo>
                  <a:cubicBezTo>
                    <a:pt x="175248" y="186368"/>
                    <a:pt x="247545" y="285336"/>
                    <a:pt x="319374" y="340381"/>
                  </a:cubicBezTo>
                  <a:cubicBezTo>
                    <a:pt x="360384" y="381391"/>
                    <a:pt x="396225" y="431706"/>
                    <a:pt x="432065" y="477541"/>
                  </a:cubicBezTo>
                  <a:cubicBezTo>
                    <a:pt x="448607" y="498563"/>
                    <a:pt x="434822" y="528890"/>
                    <a:pt x="448952" y="548878"/>
                  </a:cubicBezTo>
                  <a:cubicBezTo>
                    <a:pt x="461014" y="565420"/>
                    <a:pt x="489962" y="573346"/>
                    <a:pt x="507193" y="583340"/>
                  </a:cubicBezTo>
                  <a:lnTo>
                    <a:pt x="605411" y="640203"/>
                  </a:lnTo>
                  <a:cubicBezTo>
                    <a:pt x="736368" y="716365"/>
                    <a:pt x="864223" y="784600"/>
                    <a:pt x="1007586" y="834915"/>
                  </a:cubicBezTo>
                  <a:cubicBezTo>
                    <a:pt x="1119933" y="874202"/>
                    <a:pt x="1236761" y="899015"/>
                    <a:pt x="1354622" y="916591"/>
                  </a:cubicBezTo>
                  <a:cubicBezTo>
                    <a:pt x="1468347" y="933477"/>
                    <a:pt x="1588621" y="930376"/>
                    <a:pt x="1700279" y="954499"/>
                  </a:cubicBezTo>
                  <a:cubicBezTo>
                    <a:pt x="1739221" y="962770"/>
                    <a:pt x="1765757" y="937957"/>
                    <a:pt x="1792982" y="917969"/>
                  </a:cubicBezTo>
                  <a:cubicBezTo>
                    <a:pt x="1858805" y="869722"/>
                    <a:pt x="1893957" y="802865"/>
                    <a:pt x="1934967" y="733940"/>
                  </a:cubicBezTo>
                  <a:cubicBezTo>
                    <a:pt x="1980113" y="658468"/>
                    <a:pt x="2023190" y="581961"/>
                    <a:pt x="2064545" y="504421"/>
                  </a:cubicBezTo>
                  <a:cubicBezTo>
                    <a:pt x="2144498" y="355199"/>
                    <a:pt x="2207909" y="199085"/>
                    <a:pt x="2282692" y="47451"/>
                  </a:cubicBezTo>
                  <a:cubicBezTo>
                    <a:pt x="2327493" y="-43874"/>
                    <a:pt x="2460517" y="19536"/>
                    <a:pt x="2530476" y="48829"/>
                  </a:cubicBezTo>
                  <a:cubicBezTo>
                    <a:pt x="2611807" y="82602"/>
                    <a:pt x="2685901" y="132573"/>
                    <a:pt x="2751035" y="191159"/>
                  </a:cubicBezTo>
                  <a:cubicBezTo>
                    <a:pt x="2812378" y="245954"/>
                    <a:pt x="2866483" y="308331"/>
                    <a:pt x="2916798" y="373120"/>
                  </a:cubicBezTo>
                  <a:cubicBezTo>
                    <a:pt x="2941956" y="405859"/>
                    <a:pt x="2966080" y="439288"/>
                    <a:pt x="2989858" y="472716"/>
                  </a:cubicBezTo>
                  <a:cubicBezTo>
                    <a:pt x="3002265" y="489947"/>
                    <a:pt x="3056715" y="547499"/>
                    <a:pt x="3048444" y="568866"/>
                  </a:cubicBezTo>
                  <a:cubicBezTo>
                    <a:pt x="3032592" y="610565"/>
                    <a:pt x="2996062" y="642271"/>
                    <a:pt x="2970904" y="678456"/>
                  </a:cubicBezTo>
                  <a:lnTo>
                    <a:pt x="2879579" y="809068"/>
                  </a:lnTo>
                  <a:cubicBezTo>
                    <a:pt x="2810654" y="912455"/>
                    <a:pt x="2736560" y="1012396"/>
                    <a:pt x="2670393" y="1117506"/>
                  </a:cubicBezTo>
                  <a:cubicBezTo>
                    <a:pt x="2594920" y="1237779"/>
                    <a:pt x="2516691" y="1360121"/>
                    <a:pt x="2459828" y="1490044"/>
                  </a:cubicBezTo>
                  <a:close/>
                </a:path>
              </a:pathLst>
            </a:custGeom>
            <a:solidFill>
              <a:srgbClr val="000000"/>
            </a:solidFill>
            <a:ln w="34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6FE4794B-9684-4EC1-94C6-B90570F4A38C}"/>
                </a:ext>
              </a:extLst>
            </p:cNvPr>
            <p:cNvSpPr/>
            <p:nvPr/>
          </p:nvSpPr>
          <p:spPr>
            <a:xfrm>
              <a:off x="7145627" y="3337195"/>
              <a:ext cx="930482" cy="1464649"/>
            </a:xfrm>
            <a:custGeom>
              <a:avLst/>
              <a:gdLst>
                <a:gd name="connsiteX0" fmla="*/ 897402 w 930482"/>
                <a:gd name="connsiteY0" fmla="*/ 873838 h 1464648"/>
                <a:gd name="connsiteX1" fmla="*/ 793671 w 930482"/>
                <a:gd name="connsiteY1" fmla="*/ 1069240 h 1464648"/>
                <a:gd name="connsiteX2" fmla="*/ 603439 w 930482"/>
                <a:gd name="connsiteY2" fmla="*/ 1334255 h 1464648"/>
                <a:gd name="connsiteX3" fmla="*/ 568632 w 930482"/>
                <a:gd name="connsiteY3" fmla="*/ 1464867 h 1464648"/>
                <a:gd name="connsiteX4" fmla="*/ 547954 w 930482"/>
                <a:gd name="connsiteY4" fmla="*/ 1460043 h 1464648"/>
                <a:gd name="connsiteX5" fmla="*/ 387015 w 930482"/>
                <a:gd name="connsiteY5" fmla="*/ 1371130 h 1464648"/>
                <a:gd name="connsiteX6" fmla="*/ 238827 w 930482"/>
                <a:gd name="connsiteY6" fmla="*/ 1317369 h 1464648"/>
                <a:gd name="connsiteX7" fmla="*/ 126136 w 930482"/>
                <a:gd name="connsiteY7" fmla="*/ 1308753 h 1464648"/>
                <a:gd name="connsiteX8" fmla="*/ 54109 w 930482"/>
                <a:gd name="connsiteY8" fmla="*/ 1173661 h 1464648"/>
                <a:gd name="connsiteX9" fmla="*/ 4 w 930482"/>
                <a:gd name="connsiteY9" fmla="*/ 913815 h 1464648"/>
                <a:gd name="connsiteX10" fmla="*/ 23438 w 930482"/>
                <a:gd name="connsiteY10" fmla="*/ 783892 h 1464648"/>
                <a:gd name="connsiteX11" fmla="*/ 51697 w 930482"/>
                <a:gd name="connsiteY11" fmla="*/ 406185 h 1464648"/>
                <a:gd name="connsiteX12" fmla="*/ 54454 w 930482"/>
                <a:gd name="connsiteY12" fmla="*/ 396191 h 1464648"/>
                <a:gd name="connsiteX13" fmla="*/ 99255 w 930482"/>
                <a:gd name="connsiteY13" fmla="*/ 389987 h 1464648"/>
                <a:gd name="connsiteX14" fmla="*/ 160943 w 930482"/>
                <a:gd name="connsiteY14" fmla="*/ 415145 h 1464648"/>
                <a:gd name="connsiteX15" fmla="*/ 191269 w 930482"/>
                <a:gd name="connsiteY15" fmla="*/ 492685 h 1464648"/>
                <a:gd name="connsiteX16" fmla="*/ 206433 w 930482"/>
                <a:gd name="connsiteY16" fmla="*/ 640873 h 1464648"/>
                <a:gd name="connsiteX17" fmla="*/ 207122 w 930482"/>
                <a:gd name="connsiteY17" fmla="*/ 710832 h 1464648"/>
                <a:gd name="connsiteX18" fmla="*/ 207811 w 930482"/>
                <a:gd name="connsiteY18" fmla="*/ 774242 h 1464648"/>
                <a:gd name="connsiteX19" fmla="*/ 246065 w 930482"/>
                <a:gd name="connsiteY19" fmla="*/ 673612 h 1464648"/>
                <a:gd name="connsiteX20" fmla="*/ 361513 w 930482"/>
                <a:gd name="connsiteY20" fmla="*/ 376547 h 1464648"/>
                <a:gd name="connsiteX21" fmla="*/ 472482 w 930482"/>
                <a:gd name="connsiteY21" fmla="*/ 93611 h 1464648"/>
                <a:gd name="connsiteX22" fmla="*/ 522452 w 930482"/>
                <a:gd name="connsiteY22" fmla="*/ 20207 h 1464648"/>
                <a:gd name="connsiteX23" fmla="*/ 573457 w 930482"/>
                <a:gd name="connsiteY23" fmla="*/ 1252 h 1464648"/>
                <a:gd name="connsiteX24" fmla="*/ 606540 w 930482"/>
                <a:gd name="connsiteY24" fmla="*/ 119458 h 1464648"/>
                <a:gd name="connsiteX25" fmla="*/ 578970 w 930482"/>
                <a:gd name="connsiteY25" fmla="*/ 237319 h 1464648"/>
                <a:gd name="connsiteX26" fmla="*/ 528656 w 930482"/>
                <a:gd name="connsiteY26" fmla="*/ 414800 h 1464648"/>
                <a:gd name="connsiteX27" fmla="*/ 506600 w 930482"/>
                <a:gd name="connsiteY27" fmla="*/ 586423 h 1464648"/>
                <a:gd name="connsiteX28" fmla="*/ 518317 w 930482"/>
                <a:gd name="connsiteY28" fmla="*/ 602275 h 1464648"/>
                <a:gd name="connsiteX29" fmla="*/ 532102 w 930482"/>
                <a:gd name="connsiteY29" fmla="*/ 589869 h 1464648"/>
                <a:gd name="connsiteX30" fmla="*/ 626528 w 930482"/>
                <a:gd name="connsiteY30" fmla="*/ 480279 h 1464648"/>
                <a:gd name="connsiteX31" fmla="*/ 718888 w 930482"/>
                <a:gd name="connsiteY31" fmla="*/ 415145 h 1464648"/>
                <a:gd name="connsiteX32" fmla="*/ 778852 w 930482"/>
                <a:gd name="connsiteY32" fmla="*/ 453398 h 1464648"/>
                <a:gd name="connsiteX33" fmla="*/ 781954 w 930482"/>
                <a:gd name="connsiteY33" fmla="*/ 508193 h 1464648"/>
                <a:gd name="connsiteX34" fmla="*/ 761276 w 930482"/>
                <a:gd name="connsiteY34" fmla="*/ 559887 h 1464648"/>
                <a:gd name="connsiteX35" fmla="*/ 839850 w 930482"/>
                <a:gd name="connsiteY35" fmla="*/ 538520 h 1464648"/>
                <a:gd name="connsiteX36" fmla="*/ 887753 w 930482"/>
                <a:gd name="connsiteY36" fmla="*/ 610202 h 1464648"/>
                <a:gd name="connsiteX37" fmla="*/ 870866 w 930482"/>
                <a:gd name="connsiteY37" fmla="*/ 697736 h 1464648"/>
                <a:gd name="connsiteX38" fmla="*/ 931520 w 930482"/>
                <a:gd name="connsiteY38" fmla="*/ 770451 h 1464648"/>
                <a:gd name="connsiteX39" fmla="*/ 897402 w 930482"/>
                <a:gd name="connsiteY39" fmla="*/ 873838 h 146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30482" h="1464648">
                  <a:moveTo>
                    <a:pt x="897402" y="873838"/>
                  </a:moveTo>
                  <a:cubicBezTo>
                    <a:pt x="862595" y="938283"/>
                    <a:pt x="832613" y="1006518"/>
                    <a:pt x="793671" y="1069240"/>
                  </a:cubicBezTo>
                  <a:cubicBezTo>
                    <a:pt x="736119" y="1162633"/>
                    <a:pt x="668572" y="1247065"/>
                    <a:pt x="603439" y="1334255"/>
                  </a:cubicBezTo>
                  <a:cubicBezTo>
                    <a:pt x="584140" y="1360102"/>
                    <a:pt x="595168" y="1453150"/>
                    <a:pt x="568632" y="1464867"/>
                  </a:cubicBezTo>
                  <a:cubicBezTo>
                    <a:pt x="560361" y="1468314"/>
                    <a:pt x="554502" y="1463833"/>
                    <a:pt x="547954" y="1460043"/>
                  </a:cubicBezTo>
                  <a:cubicBezTo>
                    <a:pt x="494538" y="1429716"/>
                    <a:pt x="442155" y="1398355"/>
                    <a:pt x="387015" y="1371130"/>
                  </a:cubicBezTo>
                  <a:cubicBezTo>
                    <a:pt x="339802" y="1347695"/>
                    <a:pt x="291210" y="1326329"/>
                    <a:pt x="238827" y="1317369"/>
                  </a:cubicBezTo>
                  <a:cubicBezTo>
                    <a:pt x="201608" y="1311165"/>
                    <a:pt x="164044" y="1304962"/>
                    <a:pt x="126136" y="1308753"/>
                  </a:cubicBezTo>
                  <a:cubicBezTo>
                    <a:pt x="92707" y="1312199"/>
                    <a:pt x="63759" y="1200197"/>
                    <a:pt x="54109" y="1173661"/>
                  </a:cubicBezTo>
                  <a:cubicBezTo>
                    <a:pt x="24472" y="1090262"/>
                    <a:pt x="-341" y="1003072"/>
                    <a:pt x="4" y="913815"/>
                  </a:cubicBezTo>
                  <a:cubicBezTo>
                    <a:pt x="4" y="869358"/>
                    <a:pt x="15167" y="827314"/>
                    <a:pt x="23438" y="783892"/>
                  </a:cubicBezTo>
                  <a:cubicBezTo>
                    <a:pt x="47217" y="659827"/>
                    <a:pt x="47561" y="532317"/>
                    <a:pt x="51697" y="406185"/>
                  </a:cubicBezTo>
                  <a:cubicBezTo>
                    <a:pt x="51697" y="402739"/>
                    <a:pt x="53076" y="399292"/>
                    <a:pt x="54454" y="396191"/>
                  </a:cubicBezTo>
                  <a:cubicBezTo>
                    <a:pt x="58934" y="386886"/>
                    <a:pt x="90295" y="389987"/>
                    <a:pt x="99255" y="389987"/>
                  </a:cubicBezTo>
                  <a:cubicBezTo>
                    <a:pt x="123723" y="390332"/>
                    <a:pt x="144401" y="395157"/>
                    <a:pt x="160943" y="415145"/>
                  </a:cubicBezTo>
                  <a:cubicBezTo>
                    <a:pt x="179208" y="436512"/>
                    <a:pt x="186100" y="465115"/>
                    <a:pt x="191269" y="492685"/>
                  </a:cubicBezTo>
                  <a:cubicBezTo>
                    <a:pt x="200574" y="541622"/>
                    <a:pt x="205744" y="591247"/>
                    <a:pt x="206433" y="640873"/>
                  </a:cubicBezTo>
                  <a:cubicBezTo>
                    <a:pt x="206777" y="664308"/>
                    <a:pt x="205744" y="687742"/>
                    <a:pt x="207122" y="710832"/>
                  </a:cubicBezTo>
                  <a:cubicBezTo>
                    <a:pt x="207811" y="729441"/>
                    <a:pt x="214015" y="756322"/>
                    <a:pt x="207811" y="774242"/>
                  </a:cubicBezTo>
                  <a:cubicBezTo>
                    <a:pt x="218495" y="744260"/>
                    <a:pt x="232280" y="708764"/>
                    <a:pt x="246065" y="673612"/>
                  </a:cubicBezTo>
                  <a:cubicBezTo>
                    <a:pt x="284662" y="574705"/>
                    <a:pt x="322915" y="475454"/>
                    <a:pt x="361513" y="376547"/>
                  </a:cubicBezTo>
                  <a:cubicBezTo>
                    <a:pt x="398388" y="282465"/>
                    <a:pt x="429404" y="184937"/>
                    <a:pt x="472482" y="93611"/>
                  </a:cubicBezTo>
                  <a:cubicBezTo>
                    <a:pt x="485233" y="66731"/>
                    <a:pt x="499707" y="40539"/>
                    <a:pt x="522452" y="20207"/>
                  </a:cubicBezTo>
                  <a:cubicBezTo>
                    <a:pt x="536237" y="7800"/>
                    <a:pt x="553813" y="-3917"/>
                    <a:pt x="573457" y="1252"/>
                  </a:cubicBezTo>
                  <a:cubicBezTo>
                    <a:pt x="620325" y="13659"/>
                    <a:pt x="611710" y="84307"/>
                    <a:pt x="606540" y="119458"/>
                  </a:cubicBezTo>
                  <a:cubicBezTo>
                    <a:pt x="600682" y="159434"/>
                    <a:pt x="591377" y="198722"/>
                    <a:pt x="578970" y="237319"/>
                  </a:cubicBezTo>
                  <a:cubicBezTo>
                    <a:pt x="560705" y="294182"/>
                    <a:pt x="543819" y="355525"/>
                    <a:pt x="528656" y="414800"/>
                  </a:cubicBezTo>
                  <a:cubicBezTo>
                    <a:pt x="516249" y="463048"/>
                    <a:pt x="484199" y="536797"/>
                    <a:pt x="506600" y="586423"/>
                  </a:cubicBezTo>
                  <a:cubicBezTo>
                    <a:pt x="509357" y="592626"/>
                    <a:pt x="511080" y="601241"/>
                    <a:pt x="518317" y="602275"/>
                  </a:cubicBezTo>
                  <a:cubicBezTo>
                    <a:pt x="524865" y="603309"/>
                    <a:pt x="527966" y="595038"/>
                    <a:pt x="532102" y="589869"/>
                  </a:cubicBezTo>
                  <a:cubicBezTo>
                    <a:pt x="561739" y="551960"/>
                    <a:pt x="592411" y="514741"/>
                    <a:pt x="626528" y="480279"/>
                  </a:cubicBezTo>
                  <a:cubicBezTo>
                    <a:pt x="650652" y="456155"/>
                    <a:pt x="682702" y="415834"/>
                    <a:pt x="718888" y="415145"/>
                  </a:cubicBezTo>
                  <a:cubicBezTo>
                    <a:pt x="744045" y="414800"/>
                    <a:pt x="768513" y="430308"/>
                    <a:pt x="778852" y="453398"/>
                  </a:cubicBezTo>
                  <a:cubicBezTo>
                    <a:pt x="786434" y="470285"/>
                    <a:pt x="786089" y="489928"/>
                    <a:pt x="781954" y="508193"/>
                  </a:cubicBezTo>
                  <a:cubicBezTo>
                    <a:pt x="777818" y="526114"/>
                    <a:pt x="769547" y="543000"/>
                    <a:pt x="761276" y="559887"/>
                  </a:cubicBezTo>
                  <a:cubicBezTo>
                    <a:pt x="774027" y="533351"/>
                    <a:pt x="816071" y="527492"/>
                    <a:pt x="839850" y="538520"/>
                  </a:cubicBezTo>
                  <a:cubicBezTo>
                    <a:pt x="867076" y="550927"/>
                    <a:pt x="884307" y="580219"/>
                    <a:pt x="887753" y="610202"/>
                  </a:cubicBezTo>
                  <a:cubicBezTo>
                    <a:pt x="891199" y="640184"/>
                    <a:pt x="882928" y="670166"/>
                    <a:pt x="870866" y="697736"/>
                  </a:cubicBezTo>
                  <a:cubicBezTo>
                    <a:pt x="915323" y="697391"/>
                    <a:pt x="927729" y="728407"/>
                    <a:pt x="931520" y="770451"/>
                  </a:cubicBezTo>
                  <a:cubicBezTo>
                    <a:pt x="934622" y="810428"/>
                    <a:pt x="915667" y="839721"/>
                    <a:pt x="897402" y="873838"/>
                  </a:cubicBezTo>
                  <a:close/>
                </a:path>
              </a:pathLst>
            </a:custGeom>
            <a:solidFill>
              <a:srgbClr val="FDB98A"/>
            </a:solidFill>
            <a:ln w="34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8545BC4-0D5B-42BB-8F13-72909FEBDC8C}"/>
              </a:ext>
            </a:extLst>
          </p:cNvPr>
          <p:cNvSpPr txBox="1"/>
          <p:nvPr/>
        </p:nvSpPr>
        <p:spPr>
          <a:xfrm>
            <a:off x="5451225" y="2899077"/>
            <a:ext cx="589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AutoShape 92">
            <a:extLst>
              <a:ext uri="{FF2B5EF4-FFF2-40B4-BE49-F238E27FC236}">
                <a16:creationId xmlns:a16="http://schemas.microsoft.com/office/drawing/2014/main" id="{D75E6A89-AB74-4226-8E5E-DAD4ECBB4A4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13140" y="3760466"/>
            <a:ext cx="560666" cy="560666"/>
          </a:xfrm>
          <a:prstGeom prst="roundRect">
            <a:avLst/>
          </a:prstGeom>
          <a:solidFill>
            <a:schemeClr val="accent4"/>
          </a:solidFill>
          <a:ln w="38100"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AutoShape 92">
            <a:extLst>
              <a:ext uri="{FF2B5EF4-FFF2-40B4-BE49-F238E27FC236}">
                <a16:creationId xmlns:a16="http://schemas.microsoft.com/office/drawing/2014/main" id="{B29FB3AA-C343-4FD3-8B1B-D6CC229129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825022" y="3760466"/>
            <a:ext cx="560666" cy="560666"/>
          </a:xfrm>
          <a:prstGeom prst="roundRect">
            <a:avLst/>
          </a:prstGeom>
          <a:solidFill>
            <a:schemeClr val="accent2"/>
          </a:solidFill>
          <a:ln w="38100">
            <a:noFill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AutoShape 92">
            <a:extLst>
              <a:ext uri="{FF2B5EF4-FFF2-40B4-BE49-F238E27FC236}">
                <a16:creationId xmlns:a16="http://schemas.microsoft.com/office/drawing/2014/main" id="{775B7062-1869-41F8-975E-0C940A13723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330963" y="3760404"/>
            <a:ext cx="560666" cy="560728"/>
          </a:xfrm>
          <a:prstGeom prst="roundRect">
            <a:avLst/>
          </a:prstGeom>
          <a:solidFill>
            <a:schemeClr val="accent1"/>
          </a:solidFill>
          <a:ln w="38100">
            <a:noFill/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AutoShape 92">
            <a:extLst>
              <a:ext uri="{FF2B5EF4-FFF2-40B4-BE49-F238E27FC236}">
                <a16:creationId xmlns:a16="http://schemas.microsoft.com/office/drawing/2014/main" id="{BD219E65-9C78-4BB0-AFC3-1968A32EA13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319081" y="3760404"/>
            <a:ext cx="560666" cy="560728"/>
          </a:xfrm>
          <a:prstGeom prst="roundRect">
            <a:avLst/>
          </a:prstGeom>
          <a:solidFill>
            <a:schemeClr val="accent3"/>
          </a:solidFill>
          <a:ln w="38100">
            <a:noFill/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052252-B4C9-47F9-8309-52EC7478ACA0}"/>
              </a:ext>
            </a:extLst>
          </p:cNvPr>
          <p:cNvSpPr txBox="1"/>
          <p:nvPr/>
        </p:nvSpPr>
        <p:spPr>
          <a:xfrm>
            <a:off x="5451224" y="5181621"/>
            <a:ext cx="5890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rapezoid 10">
            <a:extLst>
              <a:ext uri="{FF2B5EF4-FFF2-40B4-BE49-F238E27FC236}">
                <a16:creationId xmlns:a16="http://schemas.microsoft.com/office/drawing/2014/main" id="{5FF59BD0-770C-493C-A8D6-8CBE167C983A}"/>
              </a:ext>
            </a:extLst>
          </p:cNvPr>
          <p:cNvSpPr/>
          <p:nvPr/>
        </p:nvSpPr>
        <p:spPr>
          <a:xfrm>
            <a:off x="7419510" y="3854886"/>
            <a:ext cx="368250" cy="36781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20" name="Oval 7">
            <a:extLst>
              <a:ext uri="{FF2B5EF4-FFF2-40B4-BE49-F238E27FC236}">
                <a16:creationId xmlns:a16="http://schemas.microsoft.com/office/drawing/2014/main" id="{0D5CA911-682B-4534-9269-B68CB07CAC1C}"/>
              </a:ext>
            </a:extLst>
          </p:cNvPr>
          <p:cNvSpPr/>
          <p:nvPr/>
        </p:nvSpPr>
        <p:spPr>
          <a:xfrm>
            <a:off x="10465746" y="3817448"/>
            <a:ext cx="308517" cy="40525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21" name="Rounded Rectangle 12">
            <a:extLst>
              <a:ext uri="{FF2B5EF4-FFF2-40B4-BE49-F238E27FC236}">
                <a16:creationId xmlns:a16="http://schemas.microsoft.com/office/drawing/2014/main" id="{5DCA5C33-8538-440C-AE04-CD554152FD25}"/>
              </a:ext>
            </a:extLst>
          </p:cNvPr>
          <p:cNvSpPr>
            <a:spLocks noChangeAspect="1"/>
          </p:cNvSpPr>
          <p:nvPr/>
        </p:nvSpPr>
        <p:spPr>
          <a:xfrm>
            <a:off x="5938189" y="3835221"/>
            <a:ext cx="310571" cy="370101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22" name="Rounded Rectangle 1">
            <a:extLst>
              <a:ext uri="{FF2B5EF4-FFF2-40B4-BE49-F238E27FC236}">
                <a16:creationId xmlns:a16="http://schemas.microsoft.com/office/drawing/2014/main" id="{1ED239A2-040C-43D2-B325-249232539502}"/>
              </a:ext>
            </a:extLst>
          </p:cNvPr>
          <p:cNvSpPr>
            <a:spLocks/>
          </p:cNvSpPr>
          <p:nvPr/>
        </p:nvSpPr>
        <p:spPr>
          <a:xfrm>
            <a:off x="8941090" y="3876877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1" dirty="0"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DEC324-96A7-43D1-992F-3A5892AEB7AC}"/>
              </a:ext>
            </a:extLst>
          </p:cNvPr>
          <p:cNvSpPr txBox="1"/>
          <p:nvPr/>
        </p:nvSpPr>
        <p:spPr>
          <a:xfrm>
            <a:off x="5451226" y="4438541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211FC-2907-4523-A745-75B15151073C}"/>
              </a:ext>
            </a:extLst>
          </p:cNvPr>
          <p:cNvSpPr txBox="1"/>
          <p:nvPr/>
        </p:nvSpPr>
        <p:spPr>
          <a:xfrm>
            <a:off x="6962792" y="4438541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B12089-3F8C-442C-8E98-55A91B8CF8C2}"/>
              </a:ext>
            </a:extLst>
          </p:cNvPr>
          <p:cNvSpPr txBox="1"/>
          <p:nvPr/>
        </p:nvSpPr>
        <p:spPr>
          <a:xfrm>
            <a:off x="8474360" y="4438541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BDD7D9-FA2F-4C13-8B0F-A1ECA3119A26}"/>
              </a:ext>
            </a:extLst>
          </p:cNvPr>
          <p:cNvSpPr txBox="1"/>
          <p:nvPr/>
        </p:nvSpPr>
        <p:spPr>
          <a:xfrm>
            <a:off x="9985926" y="4438541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1A3C11-FAD3-4489-A0FC-49C4295B10B7}"/>
              </a:ext>
            </a:extLst>
          </p:cNvPr>
          <p:cNvSpPr txBox="1"/>
          <p:nvPr/>
        </p:nvSpPr>
        <p:spPr>
          <a:xfrm>
            <a:off x="5499865" y="1974950"/>
            <a:ext cx="589059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</a:t>
            </a:r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 مدیریت بازرگانی </a:t>
            </a:r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قابل ویرایش می باشد.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BDB06E8-AA97-45AB-99CB-8BE094FAC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146839"/>
              </p:ext>
            </p:extLst>
          </p:nvPr>
        </p:nvGraphicFramePr>
        <p:xfrm>
          <a:off x="5169131" y="1997057"/>
          <a:ext cx="2160000" cy="3832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5923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835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0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03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6972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000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3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$5,000</a:t>
                      </a:r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Table 3">
            <a:extLst>
              <a:ext uri="{FF2B5EF4-FFF2-40B4-BE49-F238E27FC236}">
                <a16:creationId xmlns:a16="http://schemas.microsoft.com/office/drawing/2014/main" id="{702FE2FB-1061-4BC9-B49D-754AD3D90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08492"/>
              </p:ext>
            </p:extLst>
          </p:nvPr>
        </p:nvGraphicFramePr>
        <p:xfrm>
          <a:off x="865166" y="1997057"/>
          <a:ext cx="2160000" cy="3832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5923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835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037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6972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000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300" b="1" dirty="0">
                          <a:solidFill>
                            <a:schemeClr val="accent1"/>
                          </a:solidFill>
                          <a:latin typeface="+mn-lt"/>
                          <a:cs typeface="B Nazanin" panose="00000400000000000000" pitchFamily="2" charset="-78"/>
                        </a:rPr>
                        <a:t>$3,000</a:t>
                      </a:r>
                      <a:endParaRPr lang="ko-KR" altLang="en-US" sz="1300" b="1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300" b="1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Table 7">
            <a:extLst>
              <a:ext uri="{FF2B5EF4-FFF2-40B4-BE49-F238E27FC236}">
                <a16:creationId xmlns:a16="http://schemas.microsoft.com/office/drawing/2014/main" id="{D4F8561A-8AC5-4916-97A3-848E19B7D8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597372"/>
              </p:ext>
            </p:extLst>
          </p:nvPr>
        </p:nvGraphicFramePr>
        <p:xfrm>
          <a:off x="2862954" y="1771479"/>
          <a:ext cx="2520000" cy="4318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0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6149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49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68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ارائه پاورپوینت ساده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727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به ارائه های خود جذابیت و زیبایی بی نظیری اضافه کنید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7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$7,000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Rectangle 36">
            <a:extLst>
              <a:ext uri="{FF2B5EF4-FFF2-40B4-BE49-F238E27FC236}">
                <a16:creationId xmlns:a16="http://schemas.microsoft.com/office/drawing/2014/main" id="{0685711A-8F7A-4C22-AC53-31579CC1FF1E}"/>
              </a:ext>
            </a:extLst>
          </p:cNvPr>
          <p:cNvSpPr/>
          <p:nvPr/>
        </p:nvSpPr>
        <p:spPr>
          <a:xfrm>
            <a:off x="6044559" y="2346622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자유형 151">
            <a:extLst>
              <a:ext uri="{FF2B5EF4-FFF2-40B4-BE49-F238E27FC236}">
                <a16:creationId xmlns:a16="http://schemas.microsoft.com/office/drawing/2014/main" id="{3DDF99B1-CB25-4E3D-8812-9492E07BC45D}"/>
              </a:ext>
            </a:extLst>
          </p:cNvPr>
          <p:cNvSpPr/>
          <p:nvPr/>
        </p:nvSpPr>
        <p:spPr>
          <a:xfrm>
            <a:off x="1759154" y="2264610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Rounded Rectangle 6">
            <a:extLst>
              <a:ext uri="{FF2B5EF4-FFF2-40B4-BE49-F238E27FC236}">
                <a16:creationId xmlns:a16="http://schemas.microsoft.com/office/drawing/2014/main" id="{F1B930D3-336D-45F4-82C1-73C14E123B1C}"/>
              </a:ext>
            </a:extLst>
          </p:cNvPr>
          <p:cNvSpPr/>
          <p:nvPr/>
        </p:nvSpPr>
        <p:spPr>
          <a:xfrm>
            <a:off x="3919747" y="2136891"/>
            <a:ext cx="412575" cy="419460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" name="직사각형 2">
            <a:extLst>
              <a:ext uri="{FF2B5EF4-FFF2-40B4-BE49-F238E27FC236}">
                <a16:creationId xmlns:a16="http://schemas.microsoft.com/office/drawing/2014/main" id="{6B0C3E97-520D-40BE-B0AA-F400A037ED27}"/>
              </a:ext>
            </a:extLst>
          </p:cNvPr>
          <p:cNvSpPr/>
          <p:nvPr/>
        </p:nvSpPr>
        <p:spPr>
          <a:xfrm>
            <a:off x="7913391" y="1844503"/>
            <a:ext cx="3876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3200" b="1" spc="-150" dirty="0">
                <a:solidFill>
                  <a:schemeClr val="accent2"/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3200" b="1" spc="-15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30">
            <a:extLst>
              <a:ext uri="{FF2B5EF4-FFF2-40B4-BE49-F238E27FC236}">
                <a16:creationId xmlns:a16="http://schemas.microsoft.com/office/drawing/2014/main" id="{BEF3B884-B754-49C3-B123-79C1B3A93C14}"/>
              </a:ext>
            </a:extLst>
          </p:cNvPr>
          <p:cNvGrpSpPr/>
          <p:nvPr/>
        </p:nvGrpSpPr>
        <p:grpSpPr>
          <a:xfrm>
            <a:off x="8124378" y="2425396"/>
            <a:ext cx="3455003" cy="775862"/>
            <a:chOff x="6324699" y="2356411"/>
            <a:chExt cx="2736305" cy="77586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EEABB42-EABF-4550-82FB-B83024BB7BCE}"/>
                </a:ext>
              </a:extLst>
            </p:cNvPr>
            <p:cNvSpPr txBox="1"/>
            <p:nvPr/>
          </p:nvSpPr>
          <p:spPr>
            <a:xfrm>
              <a:off x="6324700" y="2670608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ارائه ساده</a:t>
              </a:r>
              <a:endParaRPr lang="ko-KR" altLang="en-US" sz="2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3ED7EE-C58E-41B6-9527-4F5817C43C86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2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33">
            <a:extLst>
              <a:ext uri="{FF2B5EF4-FFF2-40B4-BE49-F238E27FC236}">
                <a16:creationId xmlns:a16="http://schemas.microsoft.com/office/drawing/2014/main" id="{0B094DA8-11E1-43A6-A874-CFCEE9C891C4}"/>
              </a:ext>
            </a:extLst>
          </p:cNvPr>
          <p:cNvGrpSpPr/>
          <p:nvPr/>
        </p:nvGrpSpPr>
        <p:grpSpPr>
          <a:xfrm>
            <a:off x="8733594" y="3416722"/>
            <a:ext cx="2236570" cy="2084760"/>
            <a:chOff x="4980628" y="1360115"/>
            <a:chExt cx="2236570" cy="208476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DCAE36-D608-420E-8735-3436495379D7}"/>
                </a:ext>
              </a:extLst>
            </p:cNvPr>
            <p:cNvSpPr txBox="1"/>
            <p:nvPr/>
          </p:nvSpPr>
          <p:spPr>
            <a:xfrm>
              <a:off x="4980628" y="1690549"/>
              <a:ext cx="22365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ct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375C7B2-F9DB-49F5-B39D-5CF70CBB107C}"/>
                </a:ext>
              </a:extLst>
            </p:cNvPr>
            <p:cNvSpPr txBox="1"/>
            <p:nvPr/>
          </p:nvSpPr>
          <p:spPr>
            <a:xfrm>
              <a:off x="4980628" y="1360115"/>
              <a:ext cx="2236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ساده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6627224" y="2857630"/>
            <a:ext cx="4974554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بخش بندی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6798A302-D55B-4778-A4DA-78A2A0D870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Rectangle: Rounded Corners 8">
            <a:extLst>
              <a:ext uri="{FF2B5EF4-FFF2-40B4-BE49-F238E27FC236}">
                <a16:creationId xmlns:a16="http://schemas.microsoft.com/office/drawing/2014/main" id="{2C863451-8455-4B6A-8BEC-346F3DE635FF}"/>
              </a:ext>
            </a:extLst>
          </p:cNvPr>
          <p:cNvSpPr/>
          <p:nvPr/>
        </p:nvSpPr>
        <p:spPr>
          <a:xfrm>
            <a:off x="4058434" y="5436296"/>
            <a:ext cx="7503090" cy="1089764"/>
          </a:xfrm>
          <a:prstGeom prst="roundRect">
            <a:avLst>
              <a:gd name="adj" fmla="val 143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E4C2A3-D076-48AC-8781-700CDEEDFBC1}"/>
              </a:ext>
            </a:extLst>
          </p:cNvPr>
          <p:cNvSpPr txBox="1"/>
          <p:nvPr/>
        </p:nvSpPr>
        <p:spPr>
          <a:xfrm>
            <a:off x="6204709" y="2650333"/>
            <a:ext cx="4942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 شما به سادگی می توانید مخاطبان خود را تحت تاثیر قرار دهید و به ارائه های خود جذابیت و زیبایی بی نظیری اضافه کنید. آسان برای تغییر رنگ، عکس.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3D30BA-E0BF-4AC1-841B-F2B7E1792F72}"/>
              </a:ext>
            </a:extLst>
          </p:cNvPr>
          <p:cNvSpPr txBox="1"/>
          <p:nvPr/>
        </p:nvSpPr>
        <p:spPr>
          <a:xfrm>
            <a:off x="5435202" y="783140"/>
            <a:ext cx="420518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3"/>
                </a:solidFill>
                <a:cs typeface="B Nazanin" panose="00000400000000000000" pitchFamily="2" charset="-78"/>
              </a:rPr>
              <a:t>قالب پاورپوینت </a:t>
            </a:r>
            <a:r>
              <a:rPr lang="fa-IR" altLang="ko-KR" sz="3200" dirty="0">
                <a:solidFill>
                  <a:schemeClr val="accent2"/>
                </a:solidFill>
                <a:cs typeface="B Nazanin" panose="00000400000000000000" pitchFamily="2" charset="-78"/>
              </a:rPr>
              <a:t>مدیریت بازرگانی </a:t>
            </a:r>
            <a:r>
              <a:rPr lang="fa-IR" altLang="ko-KR" sz="3200" dirty="0">
                <a:solidFill>
                  <a:schemeClr val="accent3"/>
                </a:solidFill>
                <a:cs typeface="B Nazanin" panose="00000400000000000000" pitchFamily="2" charset="-78"/>
              </a:rPr>
              <a:t>قابل ویرایش می باشد.</a:t>
            </a:r>
            <a:endParaRPr lang="ko-KR" altLang="en-US" sz="32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E419B-6F7C-4E51-989D-311AE5C713C8}"/>
              </a:ext>
            </a:extLst>
          </p:cNvPr>
          <p:cNvSpPr txBox="1"/>
          <p:nvPr/>
        </p:nvSpPr>
        <p:spPr>
          <a:xfrm>
            <a:off x="4497058" y="5750345"/>
            <a:ext cx="64820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پاورپوینت مدیریت بازرگانی قابل ویرایش می باشد.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889F36-1134-44E1-8600-D4AB492CD6BD}"/>
              </a:ext>
            </a:extLst>
          </p:cNvPr>
          <p:cNvGrpSpPr/>
          <p:nvPr/>
        </p:nvGrpSpPr>
        <p:grpSpPr>
          <a:xfrm>
            <a:off x="3725696" y="1710132"/>
            <a:ext cx="4740611" cy="3669269"/>
            <a:chOff x="2625429" y="1447801"/>
            <a:chExt cx="3880811" cy="3003777"/>
          </a:xfrm>
        </p:grpSpPr>
        <p:sp>
          <p:nvSpPr>
            <p:cNvPr id="4" name="Trapezoid 4">
              <a:extLst>
                <a:ext uri="{FF2B5EF4-FFF2-40B4-BE49-F238E27FC236}">
                  <a16:creationId xmlns:a16="http://schemas.microsoft.com/office/drawing/2014/main" id="{1E6D74C2-374F-48A3-853D-06DFDF0A85C1}"/>
                </a:ext>
              </a:extLst>
            </p:cNvPr>
            <p:cNvSpPr/>
            <p:nvPr/>
          </p:nvSpPr>
          <p:spPr>
            <a:xfrm>
              <a:off x="4028512" y="2438234"/>
              <a:ext cx="1080120" cy="2013344"/>
            </a:xfrm>
            <a:custGeom>
              <a:avLst/>
              <a:gdLst/>
              <a:ahLst/>
              <a:cxnLst/>
              <a:rect l="l" t="t" r="r" b="b"/>
              <a:pathLst>
                <a:path w="1080120" h="2013344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749650"/>
                    <a:pt x="960728" y="931355"/>
                    <a:pt x="785154" y="1018748"/>
                  </a:cubicBezTo>
                  <a:lnTo>
                    <a:pt x="972108" y="2013344"/>
                  </a:lnTo>
                  <a:lnTo>
                    <a:pt x="108012" y="2013344"/>
                  </a:lnTo>
                  <a:lnTo>
                    <a:pt x="294966" y="1018748"/>
                  </a:lnTo>
                  <a:cubicBezTo>
                    <a:pt x="119392" y="931355"/>
                    <a:pt x="0" y="749650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1016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134755A8-CA74-46DB-AD99-400FAA84F41A}"/>
                </a:ext>
              </a:extLst>
            </p:cNvPr>
            <p:cNvSpPr/>
            <p:nvPr/>
          </p:nvSpPr>
          <p:spPr>
            <a:xfrm rot="20055640" flipH="1">
              <a:off x="5073700" y="2000491"/>
              <a:ext cx="1432540" cy="648072"/>
            </a:xfrm>
            <a:custGeom>
              <a:avLst/>
              <a:gdLst/>
              <a:ahLst/>
              <a:cxnLst/>
              <a:rect l="l" t="t" r="r" b="b"/>
              <a:pathLst>
                <a:path w="1432540" h="648072">
                  <a:moveTo>
                    <a:pt x="324036" y="0"/>
                  </a:moveTo>
                  <a:cubicBezTo>
                    <a:pt x="471609" y="0"/>
                    <a:pt x="596141" y="98650"/>
                    <a:pt x="633820" y="234026"/>
                  </a:cubicBezTo>
                  <a:lnTo>
                    <a:pt x="1432540" y="234026"/>
                  </a:lnTo>
                  <a:lnTo>
                    <a:pt x="1432540" y="310892"/>
                  </a:lnTo>
                  <a:lnTo>
                    <a:pt x="1432540" y="428894"/>
                  </a:lnTo>
                  <a:lnTo>
                    <a:pt x="1432540" y="520608"/>
                  </a:lnTo>
                  <a:lnTo>
                    <a:pt x="1368152" y="520608"/>
                  </a:lnTo>
                  <a:lnTo>
                    <a:pt x="1360532" y="520608"/>
                  </a:lnTo>
                  <a:lnTo>
                    <a:pt x="1296144" y="520608"/>
                  </a:lnTo>
                  <a:lnTo>
                    <a:pt x="1296144" y="428894"/>
                  </a:lnTo>
                  <a:lnTo>
                    <a:pt x="1224136" y="428894"/>
                  </a:lnTo>
                  <a:lnTo>
                    <a:pt x="1224136" y="497748"/>
                  </a:lnTo>
                  <a:lnTo>
                    <a:pt x="1152128" y="497748"/>
                  </a:lnTo>
                  <a:lnTo>
                    <a:pt x="1152128" y="428894"/>
                  </a:lnTo>
                  <a:lnTo>
                    <a:pt x="1080120" y="428894"/>
                  </a:lnTo>
                  <a:lnTo>
                    <a:pt x="1080120" y="533752"/>
                  </a:lnTo>
                  <a:lnTo>
                    <a:pt x="1008112" y="533752"/>
                  </a:lnTo>
                  <a:lnTo>
                    <a:pt x="1008112" y="428894"/>
                  </a:lnTo>
                  <a:lnTo>
                    <a:pt x="629211" y="428894"/>
                  </a:lnTo>
                  <a:cubicBezTo>
                    <a:pt x="586855" y="556617"/>
                    <a:pt x="466125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88FAFD4-C714-4417-9DB4-A628B5455C8E}"/>
                </a:ext>
              </a:extLst>
            </p:cNvPr>
            <p:cNvSpPr/>
            <p:nvPr/>
          </p:nvSpPr>
          <p:spPr>
            <a:xfrm rot="1544360">
              <a:off x="2637759" y="2000491"/>
              <a:ext cx="1432540" cy="648072"/>
            </a:xfrm>
            <a:custGeom>
              <a:avLst/>
              <a:gdLst/>
              <a:ahLst/>
              <a:cxnLst/>
              <a:rect l="l" t="t" r="r" b="b"/>
              <a:pathLst>
                <a:path w="1432540" h="648072">
                  <a:moveTo>
                    <a:pt x="324036" y="0"/>
                  </a:moveTo>
                  <a:cubicBezTo>
                    <a:pt x="471609" y="0"/>
                    <a:pt x="596141" y="98650"/>
                    <a:pt x="633820" y="234026"/>
                  </a:cubicBezTo>
                  <a:lnTo>
                    <a:pt x="1432540" y="234026"/>
                  </a:lnTo>
                  <a:lnTo>
                    <a:pt x="1432540" y="310892"/>
                  </a:lnTo>
                  <a:lnTo>
                    <a:pt x="1432540" y="428894"/>
                  </a:lnTo>
                  <a:lnTo>
                    <a:pt x="1432540" y="520608"/>
                  </a:lnTo>
                  <a:lnTo>
                    <a:pt x="1368152" y="520608"/>
                  </a:lnTo>
                  <a:lnTo>
                    <a:pt x="1360532" y="520608"/>
                  </a:lnTo>
                  <a:lnTo>
                    <a:pt x="1296144" y="520608"/>
                  </a:lnTo>
                  <a:lnTo>
                    <a:pt x="1296144" y="428894"/>
                  </a:lnTo>
                  <a:lnTo>
                    <a:pt x="1224136" y="428894"/>
                  </a:lnTo>
                  <a:lnTo>
                    <a:pt x="1224136" y="497748"/>
                  </a:lnTo>
                  <a:lnTo>
                    <a:pt x="1152128" y="497748"/>
                  </a:lnTo>
                  <a:lnTo>
                    <a:pt x="1152128" y="428894"/>
                  </a:lnTo>
                  <a:lnTo>
                    <a:pt x="1080120" y="428894"/>
                  </a:lnTo>
                  <a:lnTo>
                    <a:pt x="1080120" y="533752"/>
                  </a:lnTo>
                  <a:lnTo>
                    <a:pt x="1008112" y="533752"/>
                  </a:lnTo>
                  <a:lnTo>
                    <a:pt x="1008112" y="428894"/>
                  </a:lnTo>
                  <a:lnTo>
                    <a:pt x="629211" y="428894"/>
                  </a:lnTo>
                  <a:cubicBezTo>
                    <a:pt x="586855" y="556617"/>
                    <a:pt x="466125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965DA5AE-EE9D-4BDC-A512-30565A8F9379}"/>
                </a:ext>
              </a:extLst>
            </p:cNvPr>
            <p:cNvSpPr/>
            <p:nvPr/>
          </p:nvSpPr>
          <p:spPr>
            <a:xfrm rot="1544360" flipH="1" flipV="1">
              <a:off x="5061370" y="3345361"/>
              <a:ext cx="1432540" cy="648072"/>
            </a:xfrm>
            <a:custGeom>
              <a:avLst/>
              <a:gdLst/>
              <a:ahLst/>
              <a:cxnLst/>
              <a:rect l="l" t="t" r="r" b="b"/>
              <a:pathLst>
                <a:path w="1432540" h="648072">
                  <a:moveTo>
                    <a:pt x="324036" y="0"/>
                  </a:moveTo>
                  <a:cubicBezTo>
                    <a:pt x="471609" y="0"/>
                    <a:pt x="596141" y="98650"/>
                    <a:pt x="633820" y="234026"/>
                  </a:cubicBezTo>
                  <a:lnTo>
                    <a:pt x="1432540" y="234026"/>
                  </a:lnTo>
                  <a:lnTo>
                    <a:pt x="1432540" y="310892"/>
                  </a:lnTo>
                  <a:lnTo>
                    <a:pt x="1432540" y="428894"/>
                  </a:lnTo>
                  <a:lnTo>
                    <a:pt x="1432540" y="520608"/>
                  </a:lnTo>
                  <a:lnTo>
                    <a:pt x="1368152" y="520608"/>
                  </a:lnTo>
                  <a:lnTo>
                    <a:pt x="1360532" y="520608"/>
                  </a:lnTo>
                  <a:lnTo>
                    <a:pt x="1296144" y="520608"/>
                  </a:lnTo>
                  <a:lnTo>
                    <a:pt x="1296144" y="428894"/>
                  </a:lnTo>
                  <a:lnTo>
                    <a:pt x="1224136" y="428894"/>
                  </a:lnTo>
                  <a:lnTo>
                    <a:pt x="1224136" y="497748"/>
                  </a:lnTo>
                  <a:lnTo>
                    <a:pt x="1152128" y="497748"/>
                  </a:lnTo>
                  <a:lnTo>
                    <a:pt x="1152128" y="428894"/>
                  </a:lnTo>
                  <a:lnTo>
                    <a:pt x="1080120" y="428894"/>
                  </a:lnTo>
                  <a:lnTo>
                    <a:pt x="1080120" y="533752"/>
                  </a:lnTo>
                  <a:lnTo>
                    <a:pt x="1008112" y="533752"/>
                  </a:lnTo>
                  <a:lnTo>
                    <a:pt x="1008112" y="428894"/>
                  </a:lnTo>
                  <a:lnTo>
                    <a:pt x="629211" y="428894"/>
                  </a:lnTo>
                  <a:cubicBezTo>
                    <a:pt x="586855" y="556617"/>
                    <a:pt x="466125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5">
              <a:extLst>
                <a:ext uri="{FF2B5EF4-FFF2-40B4-BE49-F238E27FC236}">
                  <a16:creationId xmlns:a16="http://schemas.microsoft.com/office/drawing/2014/main" id="{BDE43ED6-D012-4CFC-821C-84E393A734B1}"/>
                </a:ext>
              </a:extLst>
            </p:cNvPr>
            <p:cNvSpPr/>
            <p:nvPr/>
          </p:nvSpPr>
          <p:spPr>
            <a:xfrm rot="20055640" flipV="1">
              <a:off x="2625429" y="3352981"/>
              <a:ext cx="1432540" cy="648072"/>
            </a:xfrm>
            <a:custGeom>
              <a:avLst/>
              <a:gdLst/>
              <a:ahLst/>
              <a:cxnLst/>
              <a:rect l="l" t="t" r="r" b="b"/>
              <a:pathLst>
                <a:path w="1432540" h="648072">
                  <a:moveTo>
                    <a:pt x="324036" y="0"/>
                  </a:moveTo>
                  <a:cubicBezTo>
                    <a:pt x="471609" y="0"/>
                    <a:pt x="596141" y="98650"/>
                    <a:pt x="633820" y="234026"/>
                  </a:cubicBezTo>
                  <a:lnTo>
                    <a:pt x="1432540" y="234026"/>
                  </a:lnTo>
                  <a:lnTo>
                    <a:pt x="1432540" y="310892"/>
                  </a:lnTo>
                  <a:lnTo>
                    <a:pt x="1432540" y="428894"/>
                  </a:lnTo>
                  <a:lnTo>
                    <a:pt x="1432540" y="520608"/>
                  </a:lnTo>
                  <a:lnTo>
                    <a:pt x="1368152" y="520608"/>
                  </a:lnTo>
                  <a:lnTo>
                    <a:pt x="1360532" y="520608"/>
                  </a:lnTo>
                  <a:lnTo>
                    <a:pt x="1296144" y="520608"/>
                  </a:lnTo>
                  <a:lnTo>
                    <a:pt x="1296144" y="428894"/>
                  </a:lnTo>
                  <a:lnTo>
                    <a:pt x="1224136" y="428894"/>
                  </a:lnTo>
                  <a:lnTo>
                    <a:pt x="1224136" y="497748"/>
                  </a:lnTo>
                  <a:lnTo>
                    <a:pt x="1152128" y="497748"/>
                  </a:lnTo>
                  <a:lnTo>
                    <a:pt x="1152128" y="428894"/>
                  </a:lnTo>
                  <a:lnTo>
                    <a:pt x="1080120" y="428894"/>
                  </a:lnTo>
                  <a:lnTo>
                    <a:pt x="1080120" y="533752"/>
                  </a:lnTo>
                  <a:lnTo>
                    <a:pt x="1008112" y="533752"/>
                  </a:lnTo>
                  <a:lnTo>
                    <a:pt x="1008112" y="428894"/>
                  </a:lnTo>
                  <a:lnTo>
                    <a:pt x="629211" y="428894"/>
                  </a:lnTo>
                  <a:cubicBezTo>
                    <a:pt x="586855" y="556617"/>
                    <a:pt x="466125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DF43852-8893-4284-95D1-87A3EE9F9508}"/>
                </a:ext>
              </a:extLst>
            </p:cNvPr>
            <p:cNvSpPr txBox="1"/>
            <p:nvPr/>
          </p:nvSpPr>
          <p:spPr>
            <a:xfrm>
              <a:off x="2724129" y="1951103"/>
              <a:ext cx="551728" cy="42832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C1567A6-F7B2-42E3-8F69-FB4259C65F82}"/>
                </a:ext>
              </a:extLst>
            </p:cNvPr>
            <p:cNvSpPr txBox="1"/>
            <p:nvPr/>
          </p:nvSpPr>
          <p:spPr>
            <a:xfrm>
              <a:off x="5868144" y="1951103"/>
              <a:ext cx="551728" cy="42832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D22D70-178E-4D62-9A99-5A7038475192}"/>
                </a:ext>
              </a:extLst>
            </p:cNvPr>
            <p:cNvSpPr txBox="1"/>
            <p:nvPr/>
          </p:nvSpPr>
          <p:spPr>
            <a:xfrm>
              <a:off x="5860524" y="3634633"/>
              <a:ext cx="551728" cy="42832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E93BC3-FBFB-44C3-9BFF-77148965E200}"/>
                </a:ext>
              </a:extLst>
            </p:cNvPr>
            <p:cNvSpPr txBox="1"/>
            <p:nvPr/>
          </p:nvSpPr>
          <p:spPr>
            <a:xfrm>
              <a:off x="2707412" y="3640227"/>
              <a:ext cx="551728" cy="42832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8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7B9A2DE-713D-403D-97C4-D1FD2ED5FE91}"/>
                </a:ext>
              </a:extLst>
            </p:cNvPr>
            <p:cNvSpPr txBox="1"/>
            <p:nvPr/>
          </p:nvSpPr>
          <p:spPr>
            <a:xfrm>
              <a:off x="3466003" y="1447801"/>
              <a:ext cx="2211993" cy="37793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2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61">
            <a:extLst>
              <a:ext uri="{FF2B5EF4-FFF2-40B4-BE49-F238E27FC236}">
                <a16:creationId xmlns:a16="http://schemas.microsoft.com/office/drawing/2014/main" id="{374426AF-9923-4686-8874-DD840FB0BC30}"/>
              </a:ext>
            </a:extLst>
          </p:cNvPr>
          <p:cNvGrpSpPr/>
          <p:nvPr/>
        </p:nvGrpSpPr>
        <p:grpSpPr>
          <a:xfrm>
            <a:off x="8381903" y="3090608"/>
            <a:ext cx="2970277" cy="889421"/>
            <a:chOff x="2530759" y="1759421"/>
            <a:chExt cx="1681202" cy="88942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1FB10B-0240-45DD-86E7-AAFCF15FCBF5}"/>
                </a:ext>
              </a:extLst>
            </p:cNvPr>
            <p:cNvSpPr txBox="1"/>
            <p:nvPr/>
          </p:nvSpPr>
          <p:spPr>
            <a:xfrm>
              <a:off x="2530760" y="2002511"/>
              <a:ext cx="1681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4C52CC5-C43F-45DB-A4FC-2CCBC7E2A997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را اینجا اضافه کنید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64">
            <a:extLst>
              <a:ext uri="{FF2B5EF4-FFF2-40B4-BE49-F238E27FC236}">
                <a16:creationId xmlns:a16="http://schemas.microsoft.com/office/drawing/2014/main" id="{FA7AD267-C920-41BF-9B54-92A562F91132}"/>
              </a:ext>
            </a:extLst>
          </p:cNvPr>
          <p:cNvGrpSpPr/>
          <p:nvPr/>
        </p:nvGrpSpPr>
        <p:grpSpPr>
          <a:xfrm>
            <a:off x="8381903" y="5199717"/>
            <a:ext cx="2970277" cy="889421"/>
            <a:chOff x="2530759" y="1759421"/>
            <a:chExt cx="1681202" cy="88942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1F0943F-5E42-491F-A204-5A5FD2E2D4F0}"/>
                </a:ext>
              </a:extLst>
            </p:cNvPr>
            <p:cNvSpPr txBox="1"/>
            <p:nvPr/>
          </p:nvSpPr>
          <p:spPr>
            <a:xfrm>
              <a:off x="2530760" y="2002511"/>
              <a:ext cx="1681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A382D11-2258-460B-94D6-746B6751D5B2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را اینجا اضافه کنید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67">
            <a:extLst>
              <a:ext uri="{FF2B5EF4-FFF2-40B4-BE49-F238E27FC236}">
                <a16:creationId xmlns:a16="http://schemas.microsoft.com/office/drawing/2014/main" id="{871F84C0-47BF-4C15-BCF1-40FAB9D92CED}"/>
              </a:ext>
            </a:extLst>
          </p:cNvPr>
          <p:cNvGrpSpPr/>
          <p:nvPr/>
        </p:nvGrpSpPr>
        <p:grpSpPr>
          <a:xfrm>
            <a:off x="824762" y="3090608"/>
            <a:ext cx="3020152" cy="889421"/>
            <a:chOff x="2530759" y="1759421"/>
            <a:chExt cx="1681202" cy="88942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E229F-16DB-4456-8F30-CAA2EA78DFC3}"/>
                </a:ext>
              </a:extLst>
            </p:cNvPr>
            <p:cNvSpPr txBox="1"/>
            <p:nvPr/>
          </p:nvSpPr>
          <p:spPr>
            <a:xfrm>
              <a:off x="2530760" y="2002511"/>
              <a:ext cx="1681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3803001-3C14-45E7-89B3-CA8FEFA713D6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را اینجا اضافه کنید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70">
            <a:extLst>
              <a:ext uri="{FF2B5EF4-FFF2-40B4-BE49-F238E27FC236}">
                <a16:creationId xmlns:a16="http://schemas.microsoft.com/office/drawing/2014/main" id="{E1EB7E1E-C4B9-4C7E-B3FD-871F929A2401}"/>
              </a:ext>
            </a:extLst>
          </p:cNvPr>
          <p:cNvGrpSpPr/>
          <p:nvPr/>
        </p:nvGrpSpPr>
        <p:grpSpPr>
          <a:xfrm>
            <a:off x="824762" y="5199717"/>
            <a:ext cx="3020152" cy="889421"/>
            <a:chOff x="2530759" y="1759421"/>
            <a:chExt cx="1681202" cy="88942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8A41B85-5C20-45D2-8333-DC4CD3AA66F9}"/>
                </a:ext>
              </a:extLst>
            </p:cNvPr>
            <p:cNvSpPr txBox="1"/>
            <p:nvPr/>
          </p:nvSpPr>
          <p:spPr>
            <a:xfrm>
              <a:off x="2530760" y="2002511"/>
              <a:ext cx="16812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44BA228-953B-487A-86D4-1DFFCC363C81}"/>
                </a:ext>
              </a:extLst>
            </p:cNvPr>
            <p:cNvSpPr txBox="1"/>
            <p:nvPr/>
          </p:nvSpPr>
          <p:spPr>
            <a:xfrm>
              <a:off x="2530759" y="1759421"/>
              <a:ext cx="168120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5"/>
                  </a:solidFill>
                  <a:cs typeface="B Nazanin" panose="00000400000000000000" pitchFamily="2" charset="-78"/>
                </a:rPr>
                <a:t>متن را اینجا اضافه کنید</a:t>
              </a:r>
              <a:endParaRPr lang="ko-KR" altLang="en-US" sz="1200" b="1" dirty="0">
                <a:solidFill>
                  <a:schemeClr val="accent5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Block Arc 31">
            <a:extLst>
              <a:ext uri="{FF2B5EF4-FFF2-40B4-BE49-F238E27FC236}">
                <a16:creationId xmlns:a16="http://schemas.microsoft.com/office/drawing/2014/main" id="{1BF9399D-BEB2-47C6-AB79-F32F07AEE05C}"/>
              </a:ext>
            </a:extLst>
          </p:cNvPr>
          <p:cNvSpPr/>
          <p:nvPr/>
        </p:nvSpPr>
        <p:spPr>
          <a:xfrm>
            <a:off x="5870338" y="3340628"/>
            <a:ext cx="577441" cy="639401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6">
            <a:extLst>
              <a:ext uri="{FF2B5EF4-FFF2-40B4-BE49-F238E27FC236}">
                <a16:creationId xmlns:a16="http://schemas.microsoft.com/office/drawing/2014/main" id="{3433F6A1-3238-4D23-9309-C6C16B0D7D89}"/>
              </a:ext>
            </a:extLst>
          </p:cNvPr>
          <p:cNvSpPr/>
          <p:nvPr/>
        </p:nvSpPr>
        <p:spPr>
          <a:xfrm rot="18900000">
            <a:off x="4675518" y="2484031"/>
            <a:ext cx="3145764" cy="3145764"/>
          </a:xfrm>
          <a:prstGeom prst="roundRect">
            <a:avLst>
              <a:gd name="adj" fmla="val 724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D6E5244A-875A-41E4-97CC-9B6204ED8D17}"/>
              </a:ext>
            </a:extLst>
          </p:cNvPr>
          <p:cNvGrpSpPr/>
          <p:nvPr/>
        </p:nvGrpSpPr>
        <p:grpSpPr>
          <a:xfrm>
            <a:off x="4523118" y="2331631"/>
            <a:ext cx="3145764" cy="3145764"/>
            <a:chOff x="3059832" y="2492896"/>
            <a:chExt cx="2886936" cy="2886936"/>
          </a:xfrm>
        </p:grpSpPr>
        <p:sp>
          <p:nvSpPr>
            <p:cNvPr id="4" name="Rounded Rectangle 30">
              <a:extLst>
                <a:ext uri="{FF2B5EF4-FFF2-40B4-BE49-F238E27FC236}">
                  <a16:creationId xmlns:a16="http://schemas.microsoft.com/office/drawing/2014/main" id="{B32B45F7-CA82-4F75-88F8-B3C38D733E54}"/>
                </a:ext>
              </a:extLst>
            </p:cNvPr>
            <p:cNvSpPr/>
            <p:nvPr/>
          </p:nvSpPr>
          <p:spPr>
            <a:xfrm>
              <a:off x="4572000" y="2492896"/>
              <a:ext cx="1374768" cy="1374768"/>
            </a:xfrm>
            <a:prstGeom prst="roundRect">
              <a:avLst>
                <a:gd name="adj" fmla="val 7849"/>
              </a:avLst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31">
              <a:extLst>
                <a:ext uri="{FF2B5EF4-FFF2-40B4-BE49-F238E27FC236}">
                  <a16:creationId xmlns:a16="http://schemas.microsoft.com/office/drawing/2014/main" id="{846F45E7-59A7-4A5B-9186-4445E0C7A664}"/>
                </a:ext>
              </a:extLst>
            </p:cNvPr>
            <p:cNvSpPr/>
            <p:nvPr/>
          </p:nvSpPr>
          <p:spPr>
            <a:xfrm>
              <a:off x="4572000" y="4005064"/>
              <a:ext cx="1374768" cy="1374768"/>
            </a:xfrm>
            <a:prstGeom prst="roundRect">
              <a:avLst>
                <a:gd name="adj" fmla="val 7849"/>
              </a:avLst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32">
              <a:extLst>
                <a:ext uri="{FF2B5EF4-FFF2-40B4-BE49-F238E27FC236}">
                  <a16:creationId xmlns:a16="http://schemas.microsoft.com/office/drawing/2014/main" id="{58E90A58-F60F-4524-A448-33165C496113}"/>
                </a:ext>
              </a:extLst>
            </p:cNvPr>
            <p:cNvSpPr/>
            <p:nvPr/>
          </p:nvSpPr>
          <p:spPr>
            <a:xfrm>
              <a:off x="3059832" y="2492896"/>
              <a:ext cx="1374768" cy="1374768"/>
            </a:xfrm>
            <a:prstGeom prst="roundRect">
              <a:avLst>
                <a:gd name="adj" fmla="val 7849"/>
              </a:avLst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33">
              <a:extLst>
                <a:ext uri="{FF2B5EF4-FFF2-40B4-BE49-F238E27FC236}">
                  <a16:creationId xmlns:a16="http://schemas.microsoft.com/office/drawing/2014/main" id="{1EB40505-B520-4839-9B5E-1E9956B083B3}"/>
                </a:ext>
              </a:extLst>
            </p:cNvPr>
            <p:cNvSpPr/>
            <p:nvPr/>
          </p:nvSpPr>
          <p:spPr>
            <a:xfrm>
              <a:off x="3059832" y="4005064"/>
              <a:ext cx="1374768" cy="1374768"/>
            </a:xfrm>
            <a:prstGeom prst="roundRect">
              <a:avLst>
                <a:gd name="adj" fmla="val 7849"/>
              </a:avLst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60B4FA2-ABAD-4636-9896-D38BB1B099A9}"/>
              </a:ext>
            </a:extLst>
          </p:cNvPr>
          <p:cNvSpPr txBox="1"/>
          <p:nvPr/>
        </p:nvSpPr>
        <p:spPr>
          <a:xfrm>
            <a:off x="4523119" y="2665147"/>
            <a:ext cx="149802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5CF4D2-29CB-4516-9DF8-38B4364EA37B}"/>
              </a:ext>
            </a:extLst>
          </p:cNvPr>
          <p:cNvSpPr txBox="1"/>
          <p:nvPr/>
        </p:nvSpPr>
        <p:spPr>
          <a:xfrm>
            <a:off x="6163481" y="2665147"/>
            <a:ext cx="149802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68C306-F9A0-4DFD-9CCE-13083EC46AC4}"/>
              </a:ext>
            </a:extLst>
          </p:cNvPr>
          <p:cNvSpPr txBox="1"/>
          <p:nvPr/>
        </p:nvSpPr>
        <p:spPr>
          <a:xfrm>
            <a:off x="4530328" y="4319019"/>
            <a:ext cx="149802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189F4C-4F73-42B4-BDBA-5B1B6805C823}"/>
              </a:ext>
            </a:extLst>
          </p:cNvPr>
          <p:cNvSpPr txBox="1"/>
          <p:nvPr/>
        </p:nvSpPr>
        <p:spPr>
          <a:xfrm>
            <a:off x="6170690" y="4319019"/>
            <a:ext cx="1498023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5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A4C5F6D-A404-45CB-AE44-CDC02133D812}"/>
              </a:ext>
            </a:extLst>
          </p:cNvPr>
          <p:cNvGrpSpPr/>
          <p:nvPr/>
        </p:nvGrpSpPr>
        <p:grpSpPr>
          <a:xfrm>
            <a:off x="891551" y="2161316"/>
            <a:ext cx="10385790" cy="3199710"/>
            <a:chOff x="891551" y="2161316"/>
            <a:chExt cx="10385790" cy="3199710"/>
          </a:xfrm>
        </p:grpSpPr>
        <p:grpSp>
          <p:nvGrpSpPr>
            <p:cNvPr id="12" name="Group 40">
              <a:extLst>
                <a:ext uri="{FF2B5EF4-FFF2-40B4-BE49-F238E27FC236}">
                  <a16:creationId xmlns:a16="http://schemas.microsoft.com/office/drawing/2014/main" id="{91D930C9-BB3B-4BAA-884A-C66A1392AEA9}"/>
                </a:ext>
              </a:extLst>
            </p:cNvPr>
            <p:cNvGrpSpPr/>
            <p:nvPr/>
          </p:nvGrpSpPr>
          <p:grpSpPr>
            <a:xfrm>
              <a:off x="8297284" y="2164423"/>
              <a:ext cx="2980057" cy="1131223"/>
              <a:chOff x="539552" y="2708920"/>
              <a:chExt cx="1872208" cy="1131223"/>
            </a:xfrm>
          </p:grpSpPr>
          <p:sp>
            <p:nvSpPr>
              <p:cNvPr id="13" name="Rounded Rectangle 41">
                <a:extLst>
                  <a:ext uri="{FF2B5EF4-FFF2-40B4-BE49-F238E27FC236}">
                    <a16:creationId xmlns:a16="http://schemas.microsoft.com/office/drawing/2014/main" id="{421AC5AC-1576-42A6-90F0-70BB935B19B0}"/>
                  </a:ext>
                </a:extLst>
              </p:cNvPr>
              <p:cNvSpPr/>
              <p:nvPr/>
            </p:nvSpPr>
            <p:spPr>
              <a:xfrm>
                <a:off x="611560" y="2708920"/>
                <a:ext cx="1728192" cy="379785"/>
              </a:xfrm>
              <a:prstGeom prst="roundRect">
                <a:avLst/>
              </a:prstGeom>
              <a:solidFill>
                <a:schemeClr val="accent4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95D21B4-50A5-4D1F-BC55-A1F08BA151CF}"/>
                  </a:ext>
                </a:extLst>
              </p:cNvPr>
              <p:cNvSpPr txBox="1"/>
              <p:nvPr/>
            </p:nvSpPr>
            <p:spPr>
              <a:xfrm>
                <a:off x="539552" y="3193812"/>
                <a:ext cx="18722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2DECF73-C4C4-4E3F-861A-D0623163B210}"/>
                  </a:ext>
                </a:extLst>
              </p:cNvPr>
              <p:cNvSpPr txBox="1"/>
              <p:nvPr/>
            </p:nvSpPr>
            <p:spPr>
              <a:xfrm>
                <a:off x="665833" y="2744923"/>
                <a:ext cx="16196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مطالب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44">
              <a:extLst>
                <a:ext uri="{FF2B5EF4-FFF2-40B4-BE49-F238E27FC236}">
                  <a16:creationId xmlns:a16="http://schemas.microsoft.com/office/drawing/2014/main" id="{62BEDFD4-E676-4DA2-80D5-4C0412A6674B}"/>
                </a:ext>
              </a:extLst>
            </p:cNvPr>
            <p:cNvGrpSpPr/>
            <p:nvPr/>
          </p:nvGrpSpPr>
          <p:grpSpPr>
            <a:xfrm>
              <a:off x="8297284" y="4229803"/>
              <a:ext cx="2980057" cy="1131223"/>
              <a:chOff x="539552" y="2708920"/>
              <a:chExt cx="1872208" cy="1131223"/>
            </a:xfrm>
          </p:grpSpPr>
          <p:sp>
            <p:nvSpPr>
              <p:cNvPr id="17" name="Rounded Rectangle 45">
                <a:extLst>
                  <a:ext uri="{FF2B5EF4-FFF2-40B4-BE49-F238E27FC236}">
                    <a16:creationId xmlns:a16="http://schemas.microsoft.com/office/drawing/2014/main" id="{465C0CD6-EF32-4E73-953B-5422DE76BD94}"/>
                  </a:ext>
                </a:extLst>
              </p:cNvPr>
              <p:cNvSpPr/>
              <p:nvPr/>
            </p:nvSpPr>
            <p:spPr>
              <a:xfrm>
                <a:off x="611560" y="2708920"/>
                <a:ext cx="1728192" cy="379785"/>
              </a:xfrm>
              <a:prstGeom prst="roundRect">
                <a:avLst/>
              </a:prstGeom>
              <a:solidFill>
                <a:schemeClr val="accent3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51DEC45-3AD6-4827-ACCB-94A6AE590358}"/>
                  </a:ext>
                </a:extLst>
              </p:cNvPr>
              <p:cNvSpPr txBox="1"/>
              <p:nvPr/>
            </p:nvSpPr>
            <p:spPr>
              <a:xfrm>
                <a:off x="539552" y="3193812"/>
                <a:ext cx="18722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E4DAFB9-5320-44D9-992B-A7FC3F0730F2}"/>
                  </a:ext>
                </a:extLst>
              </p:cNvPr>
              <p:cNvSpPr txBox="1"/>
              <p:nvPr/>
            </p:nvSpPr>
            <p:spPr>
              <a:xfrm>
                <a:off x="665833" y="2744923"/>
                <a:ext cx="16196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مطالب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0" name="Group 50">
              <a:extLst>
                <a:ext uri="{FF2B5EF4-FFF2-40B4-BE49-F238E27FC236}">
                  <a16:creationId xmlns:a16="http://schemas.microsoft.com/office/drawing/2014/main" id="{82D2B1CB-E7BD-4EE1-A8ED-925BE91DDFA6}"/>
                </a:ext>
              </a:extLst>
            </p:cNvPr>
            <p:cNvGrpSpPr/>
            <p:nvPr/>
          </p:nvGrpSpPr>
          <p:grpSpPr>
            <a:xfrm>
              <a:off x="891551" y="2161316"/>
              <a:ext cx="2980057" cy="1131223"/>
              <a:chOff x="539552" y="2708920"/>
              <a:chExt cx="1872208" cy="1131223"/>
            </a:xfrm>
          </p:grpSpPr>
          <p:sp>
            <p:nvSpPr>
              <p:cNvPr id="21" name="Rounded Rectangle 51">
                <a:extLst>
                  <a:ext uri="{FF2B5EF4-FFF2-40B4-BE49-F238E27FC236}">
                    <a16:creationId xmlns:a16="http://schemas.microsoft.com/office/drawing/2014/main" id="{22740AE8-9A18-4620-9C84-704C32FE9C30}"/>
                  </a:ext>
                </a:extLst>
              </p:cNvPr>
              <p:cNvSpPr/>
              <p:nvPr/>
            </p:nvSpPr>
            <p:spPr>
              <a:xfrm>
                <a:off x="611560" y="2708920"/>
                <a:ext cx="1728192" cy="379785"/>
              </a:xfrm>
              <a:prstGeom prst="roundRect">
                <a:avLst/>
              </a:prstGeom>
              <a:solidFill>
                <a:schemeClr val="accent1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3363C45-81BB-4F7E-A464-9F682AFFFBD1}"/>
                  </a:ext>
                </a:extLst>
              </p:cNvPr>
              <p:cNvSpPr txBox="1"/>
              <p:nvPr/>
            </p:nvSpPr>
            <p:spPr>
              <a:xfrm>
                <a:off x="539552" y="3193812"/>
                <a:ext cx="18722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2124BBA-FE08-4B07-9E2D-62A9D764838C}"/>
                  </a:ext>
                </a:extLst>
              </p:cNvPr>
              <p:cNvSpPr txBox="1"/>
              <p:nvPr/>
            </p:nvSpPr>
            <p:spPr>
              <a:xfrm>
                <a:off x="665833" y="2744923"/>
                <a:ext cx="16196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مطالب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4" name="Group 55">
              <a:extLst>
                <a:ext uri="{FF2B5EF4-FFF2-40B4-BE49-F238E27FC236}">
                  <a16:creationId xmlns:a16="http://schemas.microsoft.com/office/drawing/2014/main" id="{72C13E38-2448-4291-BE59-982187DDC906}"/>
                </a:ext>
              </a:extLst>
            </p:cNvPr>
            <p:cNvGrpSpPr/>
            <p:nvPr/>
          </p:nvGrpSpPr>
          <p:grpSpPr>
            <a:xfrm>
              <a:off x="891551" y="4226696"/>
              <a:ext cx="2980057" cy="1131223"/>
              <a:chOff x="539552" y="2708920"/>
              <a:chExt cx="1872208" cy="1131223"/>
            </a:xfrm>
          </p:grpSpPr>
          <p:sp>
            <p:nvSpPr>
              <p:cNvPr id="25" name="Rounded Rectangle 56">
                <a:extLst>
                  <a:ext uri="{FF2B5EF4-FFF2-40B4-BE49-F238E27FC236}">
                    <a16:creationId xmlns:a16="http://schemas.microsoft.com/office/drawing/2014/main" id="{EA5B98E6-8239-4D94-9F21-A662F7F17BE7}"/>
                  </a:ext>
                </a:extLst>
              </p:cNvPr>
              <p:cNvSpPr/>
              <p:nvPr/>
            </p:nvSpPr>
            <p:spPr>
              <a:xfrm>
                <a:off x="611560" y="2708920"/>
                <a:ext cx="1728192" cy="379785"/>
              </a:xfrm>
              <a:prstGeom prst="roundRect">
                <a:avLst/>
              </a:prstGeom>
              <a:solidFill>
                <a:schemeClr val="accent2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2A281B1-1355-4A21-BF76-32E6F2FE25D8}"/>
                  </a:ext>
                </a:extLst>
              </p:cNvPr>
              <p:cNvSpPr txBox="1"/>
              <p:nvPr/>
            </p:nvSpPr>
            <p:spPr>
              <a:xfrm>
                <a:off x="539552" y="3193812"/>
                <a:ext cx="187220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553A128-0220-4881-BC56-A426DA8BDBAA}"/>
                  </a:ext>
                </a:extLst>
              </p:cNvPr>
              <p:cNvSpPr txBox="1"/>
              <p:nvPr/>
            </p:nvSpPr>
            <p:spPr>
              <a:xfrm>
                <a:off x="665833" y="2744923"/>
                <a:ext cx="16196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مطالب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447B73F0-4D35-4CD7-B76F-B4783A653C90}"/>
              </a:ext>
            </a:extLst>
          </p:cNvPr>
          <p:cNvGrpSpPr/>
          <p:nvPr/>
        </p:nvGrpSpPr>
        <p:grpSpPr>
          <a:xfrm>
            <a:off x="6958396" y="528193"/>
            <a:ext cx="3933092" cy="793957"/>
            <a:chOff x="1985513" y="4307149"/>
            <a:chExt cx="2380861" cy="79395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1603C0A-0E78-4C35-A316-423558BBD6C2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EEA53DD-A7B0-4826-8E0B-32031F64F0E2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2"/>
                  </a:solidFill>
                  <a:ea typeface="FZShuTi" pitchFamily="2" charset="-122"/>
                  <a:cs typeface="B Nazanin" panose="000004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B02F7C39-E526-4989-B419-B0E9B67A333D}"/>
              </a:ext>
            </a:extLst>
          </p:cNvPr>
          <p:cNvGrpSpPr/>
          <p:nvPr/>
        </p:nvGrpSpPr>
        <p:grpSpPr>
          <a:xfrm>
            <a:off x="6439976" y="1770888"/>
            <a:ext cx="3933092" cy="793957"/>
            <a:chOff x="1985513" y="4307149"/>
            <a:chExt cx="2380861" cy="79395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698196-5BB0-4C1F-97DE-DBABAC5EBAFB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9563D9D-2B36-4423-98A0-D5F47FC923F4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8">
            <a:extLst>
              <a:ext uri="{FF2B5EF4-FFF2-40B4-BE49-F238E27FC236}">
                <a16:creationId xmlns:a16="http://schemas.microsoft.com/office/drawing/2014/main" id="{48619284-A6D1-4E4A-862E-EDD7A0AF2829}"/>
              </a:ext>
            </a:extLst>
          </p:cNvPr>
          <p:cNvGrpSpPr/>
          <p:nvPr/>
        </p:nvGrpSpPr>
        <p:grpSpPr>
          <a:xfrm>
            <a:off x="6958396" y="3013583"/>
            <a:ext cx="3933092" cy="793957"/>
            <a:chOff x="1985513" y="4307149"/>
            <a:chExt cx="2380861" cy="79395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837A0FA-F4CD-409F-AB32-9727FF77EF05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649472-E82E-4DBA-8181-F494C8CDC3B6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4"/>
                  </a:solidFill>
                  <a:ea typeface="FZShuTi" pitchFamily="2" charset="-122"/>
                  <a:cs typeface="B Nazanin" panose="000004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id="{F5543216-3CDB-46C9-80FC-ACE99DDD7805}"/>
              </a:ext>
            </a:extLst>
          </p:cNvPr>
          <p:cNvGrpSpPr/>
          <p:nvPr/>
        </p:nvGrpSpPr>
        <p:grpSpPr>
          <a:xfrm>
            <a:off x="6439976" y="4256278"/>
            <a:ext cx="3933092" cy="793957"/>
            <a:chOff x="1985513" y="4307149"/>
            <a:chExt cx="2380861" cy="79395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59C3487-3BB7-419E-BBFA-A2933D772967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99E6B40-C148-45E0-B0BD-F3272520C9B1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Freeform: Shape 14">
            <a:extLst>
              <a:ext uri="{FF2B5EF4-FFF2-40B4-BE49-F238E27FC236}">
                <a16:creationId xmlns:a16="http://schemas.microsoft.com/office/drawing/2014/main" id="{4CF20EA3-28B3-4518-8CC7-48577608BB47}"/>
              </a:ext>
            </a:extLst>
          </p:cNvPr>
          <p:cNvSpPr/>
          <p:nvPr/>
        </p:nvSpPr>
        <p:spPr>
          <a:xfrm>
            <a:off x="6271709" y="3132112"/>
            <a:ext cx="511690" cy="556898"/>
          </a:xfrm>
          <a:custGeom>
            <a:avLst/>
            <a:gdLst>
              <a:gd name="connsiteX0" fmla="*/ 443807 w 893686"/>
              <a:gd name="connsiteY0" fmla="*/ 947581 h 972643"/>
              <a:gd name="connsiteX1" fmla="*/ 498389 w 893686"/>
              <a:gd name="connsiteY1" fmla="*/ 957639 h 972643"/>
              <a:gd name="connsiteX2" fmla="*/ 390684 w 893686"/>
              <a:gd name="connsiteY2" fmla="*/ 962829 h 972643"/>
              <a:gd name="connsiteX3" fmla="*/ 443807 w 893686"/>
              <a:gd name="connsiteY3" fmla="*/ 947581 h 972643"/>
              <a:gd name="connsiteX4" fmla="*/ 507472 w 893686"/>
              <a:gd name="connsiteY4" fmla="*/ 879780 h 972643"/>
              <a:gd name="connsiteX5" fmla="*/ 524990 w 893686"/>
              <a:gd name="connsiteY5" fmla="*/ 910274 h 972643"/>
              <a:gd name="connsiteX6" fmla="*/ 504228 w 893686"/>
              <a:gd name="connsiteY6" fmla="*/ 918060 h 972643"/>
              <a:gd name="connsiteX7" fmla="*/ 377708 w 893686"/>
              <a:gd name="connsiteY7" fmla="*/ 918060 h 972643"/>
              <a:gd name="connsiteX8" fmla="*/ 353052 w 893686"/>
              <a:gd name="connsiteY8" fmla="*/ 899893 h 972643"/>
              <a:gd name="connsiteX9" fmla="*/ 376410 w 893686"/>
              <a:gd name="connsiteY9" fmla="*/ 881077 h 972643"/>
              <a:gd name="connsiteX10" fmla="*/ 507472 w 893686"/>
              <a:gd name="connsiteY10" fmla="*/ 879780 h 972643"/>
              <a:gd name="connsiteX11" fmla="*/ 445590 w 893686"/>
              <a:gd name="connsiteY11" fmla="*/ 799894 h 972643"/>
              <a:gd name="connsiteX12" fmla="*/ 532126 w 893686"/>
              <a:gd name="connsiteY12" fmla="*/ 805166 h 972643"/>
              <a:gd name="connsiteX13" fmla="*/ 539263 w 893686"/>
              <a:gd name="connsiteY13" fmla="*/ 825928 h 972643"/>
              <a:gd name="connsiteX14" fmla="*/ 517204 w 893686"/>
              <a:gd name="connsiteY14" fmla="*/ 842798 h 972643"/>
              <a:gd name="connsiteX15" fmla="*/ 366678 w 893686"/>
              <a:gd name="connsiteY15" fmla="*/ 842798 h 972643"/>
              <a:gd name="connsiteX16" fmla="*/ 346564 w 893686"/>
              <a:gd name="connsiteY16" fmla="*/ 825280 h 972643"/>
              <a:gd name="connsiteX17" fmla="*/ 357594 w 893686"/>
              <a:gd name="connsiteY17" fmla="*/ 805815 h 972643"/>
              <a:gd name="connsiteX18" fmla="*/ 445590 w 893686"/>
              <a:gd name="connsiteY18" fmla="*/ 799894 h 972643"/>
              <a:gd name="connsiteX19" fmla="*/ 27995 w 893686"/>
              <a:gd name="connsiteY19" fmla="*/ 447668 h 972643"/>
              <a:gd name="connsiteX20" fmla="*/ 137646 w 893686"/>
              <a:gd name="connsiteY20" fmla="*/ 472323 h 972643"/>
              <a:gd name="connsiteX21" fmla="*/ 30590 w 893686"/>
              <a:gd name="connsiteY21" fmla="*/ 517741 h 972643"/>
              <a:gd name="connsiteX22" fmla="*/ 96 w 893686"/>
              <a:gd name="connsiteY22" fmla="*/ 480109 h 972643"/>
              <a:gd name="connsiteX23" fmla="*/ 27995 w 893686"/>
              <a:gd name="connsiteY23" fmla="*/ 447668 h 972643"/>
              <a:gd name="connsiteX24" fmla="*/ 874135 w 893686"/>
              <a:gd name="connsiteY24" fmla="*/ 375324 h 972643"/>
              <a:gd name="connsiteX25" fmla="*/ 885083 w 893686"/>
              <a:gd name="connsiteY25" fmla="*/ 384084 h 972643"/>
              <a:gd name="connsiteX26" fmla="*/ 890274 w 893686"/>
              <a:gd name="connsiteY26" fmla="*/ 445074 h 972643"/>
              <a:gd name="connsiteX27" fmla="*/ 864321 w 893686"/>
              <a:gd name="connsiteY27" fmla="*/ 449615 h 972643"/>
              <a:gd name="connsiteX28" fmla="*/ 751426 w 893686"/>
              <a:gd name="connsiteY28" fmla="*/ 419120 h 972643"/>
              <a:gd name="connsiteX29" fmla="*/ 859780 w 893686"/>
              <a:gd name="connsiteY29" fmla="*/ 378244 h 972643"/>
              <a:gd name="connsiteX30" fmla="*/ 874135 w 893686"/>
              <a:gd name="connsiteY30" fmla="*/ 375324 h 972643"/>
              <a:gd name="connsiteX31" fmla="*/ 441455 w 893686"/>
              <a:gd name="connsiteY31" fmla="*/ 241019 h 972643"/>
              <a:gd name="connsiteX32" fmla="*/ 597009 w 893686"/>
              <a:gd name="connsiteY32" fmla="*/ 291303 h 972643"/>
              <a:gd name="connsiteX33" fmla="*/ 613230 w 893686"/>
              <a:gd name="connsiteY33" fmla="*/ 583271 h 972643"/>
              <a:gd name="connsiteX34" fmla="*/ 593116 w 893686"/>
              <a:gd name="connsiteY34" fmla="*/ 607277 h 972643"/>
              <a:gd name="connsiteX35" fmla="*/ 541860 w 893686"/>
              <a:gd name="connsiteY35" fmla="*/ 737040 h 972643"/>
              <a:gd name="connsiteX36" fmla="*/ 506824 w 893686"/>
              <a:gd name="connsiteY36" fmla="*/ 774672 h 972643"/>
              <a:gd name="connsiteX37" fmla="*/ 439347 w 893686"/>
              <a:gd name="connsiteY37" fmla="*/ 779862 h 972643"/>
              <a:gd name="connsiteX38" fmla="*/ 344618 w 893686"/>
              <a:gd name="connsiteY38" fmla="*/ 696814 h 972643"/>
              <a:gd name="connsiteX39" fmla="*/ 290766 w 893686"/>
              <a:gd name="connsiteY39" fmla="*/ 595598 h 972643"/>
              <a:gd name="connsiteX40" fmla="*/ 286874 w 893686"/>
              <a:gd name="connsiteY40" fmla="*/ 307523 h 972643"/>
              <a:gd name="connsiteX41" fmla="*/ 441455 w 893686"/>
              <a:gd name="connsiteY41" fmla="*/ 241019 h 972643"/>
              <a:gd name="connsiteX42" fmla="*/ 82577 w 893686"/>
              <a:gd name="connsiteY42" fmla="*/ 235666 h 972643"/>
              <a:gd name="connsiteX43" fmla="*/ 100014 w 893686"/>
              <a:gd name="connsiteY43" fmla="*/ 248480 h 972643"/>
              <a:gd name="connsiteX44" fmla="*/ 160354 w 893686"/>
              <a:gd name="connsiteY44" fmla="*/ 309469 h 972643"/>
              <a:gd name="connsiteX45" fmla="*/ 156461 w 893686"/>
              <a:gd name="connsiteY45" fmla="*/ 318553 h 972643"/>
              <a:gd name="connsiteX46" fmla="*/ 71466 w 893686"/>
              <a:gd name="connsiteY46" fmla="*/ 305576 h 972643"/>
              <a:gd name="connsiteX47" fmla="*/ 39674 w 893686"/>
              <a:gd name="connsiteY47" fmla="*/ 282868 h 972643"/>
              <a:gd name="connsiteX48" fmla="*/ 61734 w 893686"/>
              <a:gd name="connsiteY48" fmla="*/ 237451 h 972643"/>
              <a:gd name="connsiteX49" fmla="*/ 82577 w 893686"/>
              <a:gd name="connsiteY49" fmla="*/ 235666 h 972643"/>
              <a:gd name="connsiteX50" fmla="*/ 783138 w 893686"/>
              <a:gd name="connsiteY50" fmla="*/ 170703 h 972643"/>
              <a:gd name="connsiteX51" fmla="*/ 798790 w 893686"/>
              <a:gd name="connsiteY51" fmla="*/ 175164 h 972643"/>
              <a:gd name="connsiteX52" fmla="*/ 829285 w 893686"/>
              <a:gd name="connsiteY52" fmla="*/ 217986 h 972643"/>
              <a:gd name="connsiteX53" fmla="*/ 809820 w 893686"/>
              <a:gd name="connsiteY53" fmla="*/ 240046 h 972643"/>
              <a:gd name="connsiteX54" fmla="*/ 704063 w 893686"/>
              <a:gd name="connsiteY54" fmla="*/ 271190 h 972643"/>
              <a:gd name="connsiteX55" fmla="*/ 768945 w 893686"/>
              <a:gd name="connsiteY55" fmla="*/ 180354 h 972643"/>
              <a:gd name="connsiteX56" fmla="*/ 783138 w 893686"/>
              <a:gd name="connsiteY56" fmla="*/ 170703 h 972643"/>
              <a:gd name="connsiteX57" fmla="*/ 223350 w 893686"/>
              <a:gd name="connsiteY57" fmla="*/ 65879 h 972643"/>
              <a:gd name="connsiteX58" fmla="*/ 244701 w 893686"/>
              <a:gd name="connsiteY58" fmla="*/ 88871 h 972643"/>
              <a:gd name="connsiteX59" fmla="*/ 268707 w 893686"/>
              <a:gd name="connsiteY59" fmla="*/ 186194 h 972643"/>
              <a:gd name="connsiteX60" fmla="*/ 185009 w 893686"/>
              <a:gd name="connsiteY60" fmla="*/ 123907 h 972643"/>
              <a:gd name="connsiteX61" fmla="*/ 210313 w 893686"/>
              <a:gd name="connsiteY61" fmla="*/ 72651 h 972643"/>
              <a:gd name="connsiteX62" fmla="*/ 223350 w 893686"/>
              <a:gd name="connsiteY62" fmla="*/ 65879 h 972643"/>
              <a:gd name="connsiteX63" fmla="*/ 615824 w 893686"/>
              <a:gd name="connsiteY63" fmla="*/ 35668 h 972643"/>
              <a:gd name="connsiteX64" fmla="*/ 667729 w 893686"/>
              <a:gd name="connsiteY64" fmla="*/ 59026 h 972643"/>
              <a:gd name="connsiteX65" fmla="*/ 656051 w 893686"/>
              <a:gd name="connsiteY65" fmla="*/ 90818 h 972643"/>
              <a:gd name="connsiteX66" fmla="*/ 576246 w 893686"/>
              <a:gd name="connsiteY66" fmla="*/ 169325 h 972643"/>
              <a:gd name="connsiteX67" fmla="*/ 593764 w 893686"/>
              <a:gd name="connsiteY67" fmla="*/ 61621 h 972643"/>
              <a:gd name="connsiteX68" fmla="*/ 615824 w 893686"/>
              <a:gd name="connsiteY68" fmla="*/ 35668 h 972643"/>
              <a:gd name="connsiteX69" fmla="*/ 430262 w 893686"/>
              <a:gd name="connsiteY69" fmla="*/ 1282 h 972643"/>
              <a:gd name="connsiteX70" fmla="*/ 452971 w 893686"/>
              <a:gd name="connsiteY70" fmla="*/ 25937 h 972643"/>
              <a:gd name="connsiteX71" fmla="*/ 421179 w 893686"/>
              <a:gd name="connsiteY71" fmla="*/ 134938 h 972643"/>
              <a:gd name="connsiteX72" fmla="*/ 380303 w 893686"/>
              <a:gd name="connsiteY72" fmla="*/ 27234 h 972643"/>
              <a:gd name="connsiteX73" fmla="*/ 430262 w 893686"/>
              <a:gd name="connsiteY73" fmla="*/ 1282 h 97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893686" h="972643">
                <a:moveTo>
                  <a:pt x="443807" y="947581"/>
                </a:moveTo>
                <a:cubicBezTo>
                  <a:pt x="461082" y="948392"/>
                  <a:pt x="478600" y="953421"/>
                  <a:pt x="498389" y="957639"/>
                </a:cubicBezTo>
                <a:cubicBezTo>
                  <a:pt x="459459" y="979699"/>
                  <a:pt x="429614" y="973859"/>
                  <a:pt x="390684" y="962829"/>
                </a:cubicBezTo>
                <a:cubicBezTo>
                  <a:pt x="409500" y="950176"/>
                  <a:pt x="426531" y="946770"/>
                  <a:pt x="443807" y="947581"/>
                </a:cubicBezTo>
                <a:close/>
                <a:moveTo>
                  <a:pt x="507472" y="879780"/>
                </a:moveTo>
                <a:cubicBezTo>
                  <a:pt x="525639" y="879780"/>
                  <a:pt x="534722" y="888863"/>
                  <a:pt x="524990" y="910274"/>
                </a:cubicBezTo>
                <a:cubicBezTo>
                  <a:pt x="519151" y="912869"/>
                  <a:pt x="511365" y="917411"/>
                  <a:pt x="504228" y="918060"/>
                </a:cubicBezTo>
                <a:cubicBezTo>
                  <a:pt x="462055" y="918709"/>
                  <a:pt x="419882" y="918709"/>
                  <a:pt x="377708" y="918060"/>
                </a:cubicBezTo>
                <a:cubicBezTo>
                  <a:pt x="366678" y="918060"/>
                  <a:pt x="353701" y="914816"/>
                  <a:pt x="353052" y="899893"/>
                </a:cubicBezTo>
                <a:cubicBezTo>
                  <a:pt x="352404" y="884970"/>
                  <a:pt x="365380" y="881077"/>
                  <a:pt x="376410" y="881077"/>
                </a:cubicBezTo>
                <a:cubicBezTo>
                  <a:pt x="419882" y="879780"/>
                  <a:pt x="464001" y="879131"/>
                  <a:pt x="507472" y="879780"/>
                </a:cubicBezTo>
                <a:close/>
                <a:moveTo>
                  <a:pt x="445590" y="799894"/>
                </a:moveTo>
                <a:cubicBezTo>
                  <a:pt x="486547" y="799813"/>
                  <a:pt x="527260" y="801597"/>
                  <a:pt x="532126" y="805166"/>
                </a:cubicBezTo>
                <a:cubicBezTo>
                  <a:pt x="539263" y="810357"/>
                  <a:pt x="542507" y="817494"/>
                  <a:pt x="539263" y="825928"/>
                </a:cubicBezTo>
                <a:cubicBezTo>
                  <a:pt x="536019" y="836309"/>
                  <a:pt x="527584" y="842798"/>
                  <a:pt x="517204" y="842798"/>
                </a:cubicBezTo>
                <a:cubicBezTo>
                  <a:pt x="467244" y="843447"/>
                  <a:pt x="416637" y="843447"/>
                  <a:pt x="366678" y="842798"/>
                </a:cubicBezTo>
                <a:cubicBezTo>
                  <a:pt x="356946" y="842798"/>
                  <a:pt x="347862" y="836309"/>
                  <a:pt x="346564" y="825280"/>
                </a:cubicBezTo>
                <a:cubicBezTo>
                  <a:pt x="345267" y="816196"/>
                  <a:pt x="350457" y="810357"/>
                  <a:pt x="357594" y="805815"/>
                </a:cubicBezTo>
                <a:cubicBezTo>
                  <a:pt x="363433" y="801922"/>
                  <a:pt x="404634" y="799975"/>
                  <a:pt x="445590" y="799894"/>
                </a:cubicBezTo>
                <a:close/>
                <a:moveTo>
                  <a:pt x="27995" y="447668"/>
                </a:moveTo>
                <a:cubicBezTo>
                  <a:pt x="61085" y="454805"/>
                  <a:pt x="92878" y="462591"/>
                  <a:pt x="137646" y="472323"/>
                </a:cubicBezTo>
                <a:cubicBezTo>
                  <a:pt x="98717" y="502818"/>
                  <a:pt x="64329" y="509955"/>
                  <a:pt x="30590" y="517741"/>
                </a:cubicBezTo>
                <a:cubicBezTo>
                  <a:pt x="2043" y="524229"/>
                  <a:pt x="745" y="499574"/>
                  <a:pt x="96" y="480109"/>
                </a:cubicBezTo>
                <a:cubicBezTo>
                  <a:pt x="-553" y="461293"/>
                  <a:pt x="1394" y="442477"/>
                  <a:pt x="27995" y="447668"/>
                </a:cubicBezTo>
                <a:close/>
                <a:moveTo>
                  <a:pt x="874135" y="375324"/>
                </a:moveTo>
                <a:cubicBezTo>
                  <a:pt x="878758" y="375649"/>
                  <a:pt x="882813" y="377920"/>
                  <a:pt x="885083" y="384084"/>
                </a:cubicBezTo>
                <a:cubicBezTo>
                  <a:pt x="892220" y="403548"/>
                  <a:pt x="897411" y="424960"/>
                  <a:pt x="890274" y="445074"/>
                </a:cubicBezTo>
                <a:cubicBezTo>
                  <a:pt x="886381" y="456104"/>
                  <a:pt x="873405" y="452211"/>
                  <a:pt x="864321" y="449615"/>
                </a:cubicBezTo>
                <a:cubicBezTo>
                  <a:pt x="829934" y="441181"/>
                  <a:pt x="794897" y="439883"/>
                  <a:pt x="751426" y="419120"/>
                </a:cubicBezTo>
                <a:cubicBezTo>
                  <a:pt x="794897" y="402900"/>
                  <a:pt x="827339" y="389923"/>
                  <a:pt x="859780" y="378244"/>
                </a:cubicBezTo>
                <a:cubicBezTo>
                  <a:pt x="864321" y="376622"/>
                  <a:pt x="869512" y="375000"/>
                  <a:pt x="874135" y="375324"/>
                </a:cubicBezTo>
                <a:close/>
                <a:moveTo>
                  <a:pt x="441455" y="241019"/>
                </a:moveTo>
                <a:cubicBezTo>
                  <a:pt x="498713" y="237938"/>
                  <a:pt x="556133" y="254320"/>
                  <a:pt x="597009" y="291303"/>
                </a:cubicBezTo>
                <a:cubicBezTo>
                  <a:pt x="683302" y="367863"/>
                  <a:pt x="689790" y="485948"/>
                  <a:pt x="613230" y="583271"/>
                </a:cubicBezTo>
                <a:cubicBezTo>
                  <a:pt x="607391" y="589110"/>
                  <a:pt x="602200" y="594949"/>
                  <a:pt x="593116" y="607277"/>
                </a:cubicBezTo>
                <a:cubicBezTo>
                  <a:pt x="559378" y="638420"/>
                  <a:pt x="540562" y="683188"/>
                  <a:pt x="541860" y="737040"/>
                </a:cubicBezTo>
                <a:cubicBezTo>
                  <a:pt x="542509" y="760398"/>
                  <a:pt x="530830" y="772725"/>
                  <a:pt x="506824" y="774672"/>
                </a:cubicBezTo>
                <a:cubicBezTo>
                  <a:pt x="484115" y="775969"/>
                  <a:pt x="461407" y="779862"/>
                  <a:pt x="439347" y="779862"/>
                </a:cubicBezTo>
                <a:cubicBezTo>
                  <a:pt x="356297" y="779214"/>
                  <a:pt x="355000" y="778565"/>
                  <a:pt x="344618" y="696814"/>
                </a:cubicBezTo>
                <a:cubicBezTo>
                  <a:pt x="339428" y="655938"/>
                  <a:pt x="316719" y="624795"/>
                  <a:pt x="290766" y="595598"/>
                </a:cubicBezTo>
                <a:cubicBezTo>
                  <a:pt x="209016" y="504764"/>
                  <a:pt x="207069" y="388625"/>
                  <a:pt x="286874" y="307523"/>
                </a:cubicBezTo>
                <a:cubicBezTo>
                  <a:pt x="327101" y="266647"/>
                  <a:pt x="384197" y="244101"/>
                  <a:pt x="441455" y="241019"/>
                </a:cubicBezTo>
                <a:close/>
                <a:moveTo>
                  <a:pt x="82577" y="235666"/>
                </a:moveTo>
                <a:cubicBezTo>
                  <a:pt x="88984" y="238423"/>
                  <a:pt x="94823" y="243614"/>
                  <a:pt x="100014" y="248480"/>
                </a:cubicBezTo>
                <a:cubicBezTo>
                  <a:pt x="120776" y="267945"/>
                  <a:pt x="140241" y="289356"/>
                  <a:pt x="160354" y="309469"/>
                </a:cubicBezTo>
                <a:cubicBezTo>
                  <a:pt x="159056" y="312713"/>
                  <a:pt x="157759" y="315957"/>
                  <a:pt x="156461" y="318553"/>
                </a:cubicBezTo>
                <a:cubicBezTo>
                  <a:pt x="127913" y="314011"/>
                  <a:pt x="100014" y="310767"/>
                  <a:pt x="71466" y="305576"/>
                </a:cubicBezTo>
                <a:cubicBezTo>
                  <a:pt x="57841" y="302981"/>
                  <a:pt x="39674" y="301683"/>
                  <a:pt x="39674" y="282868"/>
                </a:cubicBezTo>
                <a:cubicBezTo>
                  <a:pt x="39674" y="264701"/>
                  <a:pt x="46162" y="247183"/>
                  <a:pt x="61734" y="237451"/>
                </a:cubicBezTo>
                <a:cubicBezTo>
                  <a:pt x="69195" y="232584"/>
                  <a:pt x="76170" y="232909"/>
                  <a:pt x="82577" y="235666"/>
                </a:cubicBezTo>
                <a:close/>
                <a:moveTo>
                  <a:pt x="783138" y="170703"/>
                </a:moveTo>
                <a:cubicBezTo>
                  <a:pt x="788409" y="169324"/>
                  <a:pt x="793924" y="170297"/>
                  <a:pt x="798790" y="175164"/>
                </a:cubicBezTo>
                <a:cubicBezTo>
                  <a:pt x="811118" y="187491"/>
                  <a:pt x="822797" y="202414"/>
                  <a:pt x="829285" y="217986"/>
                </a:cubicBezTo>
                <a:cubicBezTo>
                  <a:pt x="835124" y="231612"/>
                  <a:pt x="820201" y="236802"/>
                  <a:pt x="809820" y="240046"/>
                </a:cubicBezTo>
                <a:cubicBezTo>
                  <a:pt x="778028" y="250428"/>
                  <a:pt x="746236" y="258862"/>
                  <a:pt x="704063" y="271190"/>
                </a:cubicBezTo>
                <a:cubicBezTo>
                  <a:pt x="723528" y="229015"/>
                  <a:pt x="747534" y="205658"/>
                  <a:pt x="768945" y="180354"/>
                </a:cubicBezTo>
                <a:cubicBezTo>
                  <a:pt x="772838" y="175812"/>
                  <a:pt x="777866" y="172082"/>
                  <a:pt x="783138" y="170703"/>
                </a:cubicBezTo>
                <a:close/>
                <a:moveTo>
                  <a:pt x="223350" y="65879"/>
                </a:moveTo>
                <a:cubicBezTo>
                  <a:pt x="234482" y="64054"/>
                  <a:pt x="240321" y="75732"/>
                  <a:pt x="244701" y="88871"/>
                </a:cubicBezTo>
                <a:cubicBezTo>
                  <a:pt x="254433" y="118068"/>
                  <a:pt x="266112" y="147914"/>
                  <a:pt x="268707" y="186194"/>
                </a:cubicBezTo>
                <a:cubicBezTo>
                  <a:pt x="232373" y="170622"/>
                  <a:pt x="205772" y="149211"/>
                  <a:pt x="185009" y="123907"/>
                </a:cubicBezTo>
                <a:cubicBezTo>
                  <a:pt x="162950" y="96657"/>
                  <a:pt x="194742" y="85627"/>
                  <a:pt x="210313" y="72651"/>
                </a:cubicBezTo>
                <a:cubicBezTo>
                  <a:pt x="215341" y="68596"/>
                  <a:pt x="219640" y="66487"/>
                  <a:pt x="223350" y="65879"/>
                </a:cubicBezTo>
                <a:close/>
                <a:moveTo>
                  <a:pt x="615824" y="35668"/>
                </a:moveTo>
                <a:cubicBezTo>
                  <a:pt x="635288" y="37615"/>
                  <a:pt x="654753" y="44752"/>
                  <a:pt x="667729" y="59026"/>
                </a:cubicBezTo>
                <a:cubicBezTo>
                  <a:pt x="679408" y="72651"/>
                  <a:pt x="665783" y="83032"/>
                  <a:pt x="656051" y="90818"/>
                </a:cubicBezTo>
                <a:cubicBezTo>
                  <a:pt x="628800" y="112229"/>
                  <a:pt x="615175" y="147914"/>
                  <a:pt x="576246" y="169325"/>
                </a:cubicBezTo>
                <a:cubicBezTo>
                  <a:pt x="583383" y="125205"/>
                  <a:pt x="588574" y="93413"/>
                  <a:pt x="593764" y="61621"/>
                </a:cubicBezTo>
                <a:cubicBezTo>
                  <a:pt x="595711" y="48645"/>
                  <a:pt x="597657" y="33722"/>
                  <a:pt x="615824" y="35668"/>
                </a:cubicBezTo>
                <a:close/>
                <a:moveTo>
                  <a:pt x="430262" y="1282"/>
                </a:moveTo>
                <a:cubicBezTo>
                  <a:pt x="449078" y="-3909"/>
                  <a:pt x="457513" y="7121"/>
                  <a:pt x="452971" y="25937"/>
                </a:cubicBezTo>
                <a:cubicBezTo>
                  <a:pt x="444536" y="59675"/>
                  <a:pt x="443888" y="95360"/>
                  <a:pt x="421179" y="134938"/>
                </a:cubicBezTo>
                <a:cubicBezTo>
                  <a:pt x="396523" y="97955"/>
                  <a:pt x="384844" y="62270"/>
                  <a:pt x="380303" y="27234"/>
                </a:cubicBezTo>
                <a:cubicBezTo>
                  <a:pt x="375761" y="-8451"/>
                  <a:pt x="411447" y="6472"/>
                  <a:pt x="430262" y="1282"/>
                </a:cubicBezTo>
                <a:close/>
              </a:path>
            </a:pathLst>
          </a:custGeom>
          <a:solidFill>
            <a:schemeClr val="accent4"/>
          </a:solidFill>
          <a:ln w="64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ACE31E4-F073-4C92-8E94-BD05428B02B0}"/>
              </a:ext>
            </a:extLst>
          </p:cNvPr>
          <p:cNvSpPr/>
          <p:nvPr/>
        </p:nvSpPr>
        <p:spPr>
          <a:xfrm>
            <a:off x="10675626" y="4413437"/>
            <a:ext cx="431723" cy="563176"/>
          </a:xfrm>
          <a:custGeom>
            <a:avLst/>
            <a:gdLst>
              <a:gd name="connsiteX0" fmla="*/ 167379 w 754020"/>
              <a:gd name="connsiteY0" fmla="*/ 718869 h 983607"/>
              <a:gd name="connsiteX1" fmla="*/ 192055 w 754020"/>
              <a:gd name="connsiteY1" fmla="*/ 719376 h 983607"/>
              <a:gd name="connsiteX2" fmla="*/ 267966 w 754020"/>
              <a:gd name="connsiteY2" fmla="*/ 777121 h 983607"/>
              <a:gd name="connsiteX3" fmla="*/ 203734 w 754020"/>
              <a:gd name="connsiteY3" fmla="*/ 836812 h 983607"/>
              <a:gd name="connsiteX4" fmla="*/ 131065 w 754020"/>
              <a:gd name="connsiteY4" fmla="*/ 774526 h 983607"/>
              <a:gd name="connsiteX5" fmla="*/ 167379 w 754020"/>
              <a:gd name="connsiteY5" fmla="*/ 718869 h 983607"/>
              <a:gd name="connsiteX6" fmla="*/ 380212 w 754020"/>
              <a:gd name="connsiteY6" fmla="*/ 718079 h 983607"/>
              <a:gd name="connsiteX7" fmla="*/ 442498 w 754020"/>
              <a:gd name="connsiteY7" fmla="*/ 779068 h 983607"/>
              <a:gd name="connsiteX8" fmla="*/ 365938 w 754020"/>
              <a:gd name="connsiteY8" fmla="*/ 836164 h 983607"/>
              <a:gd name="connsiteX9" fmla="*/ 306246 w 754020"/>
              <a:gd name="connsiteY9" fmla="*/ 779068 h 983607"/>
              <a:gd name="connsiteX10" fmla="*/ 380212 w 754020"/>
              <a:gd name="connsiteY10" fmla="*/ 718079 h 983607"/>
              <a:gd name="connsiteX11" fmla="*/ 375670 w 754020"/>
              <a:gd name="connsiteY11" fmla="*/ 564309 h 983607"/>
              <a:gd name="connsiteX12" fmla="*/ 442498 w 754020"/>
              <a:gd name="connsiteY12" fmla="*/ 624649 h 983607"/>
              <a:gd name="connsiteX13" fmla="*/ 376968 w 754020"/>
              <a:gd name="connsiteY13" fmla="*/ 681096 h 983607"/>
              <a:gd name="connsiteX14" fmla="*/ 306895 w 754020"/>
              <a:gd name="connsiteY14" fmla="*/ 624000 h 983607"/>
              <a:gd name="connsiteX15" fmla="*/ 375670 w 754020"/>
              <a:gd name="connsiteY15" fmla="*/ 564309 h 983607"/>
              <a:gd name="connsiteX16" fmla="*/ 201137 w 754020"/>
              <a:gd name="connsiteY16" fmla="*/ 564309 h 983607"/>
              <a:gd name="connsiteX17" fmla="*/ 267317 w 754020"/>
              <a:gd name="connsiteY17" fmla="*/ 624000 h 983607"/>
              <a:gd name="connsiteX18" fmla="*/ 197893 w 754020"/>
              <a:gd name="connsiteY18" fmla="*/ 681096 h 983607"/>
              <a:gd name="connsiteX19" fmla="*/ 131714 w 754020"/>
              <a:gd name="connsiteY19" fmla="*/ 621405 h 983607"/>
              <a:gd name="connsiteX20" fmla="*/ 201137 w 754020"/>
              <a:gd name="connsiteY20" fmla="*/ 564309 h 983607"/>
              <a:gd name="connsiteX21" fmla="*/ 539830 w 754020"/>
              <a:gd name="connsiteY21" fmla="*/ 558561 h 983607"/>
              <a:gd name="connsiteX22" fmla="*/ 589779 w 754020"/>
              <a:gd name="connsiteY22" fmla="*/ 565606 h 983607"/>
              <a:gd name="connsiteX23" fmla="*/ 617029 w 754020"/>
              <a:gd name="connsiteY23" fmla="*/ 599994 h 983607"/>
              <a:gd name="connsiteX24" fmla="*/ 617678 w 754020"/>
              <a:gd name="connsiteY24" fmla="*/ 798532 h 983607"/>
              <a:gd name="connsiteX25" fmla="*/ 578100 w 754020"/>
              <a:gd name="connsiteY25" fmla="*/ 836812 h 983607"/>
              <a:gd name="connsiteX26" fmla="*/ 524897 w 754020"/>
              <a:gd name="connsiteY26" fmla="*/ 836812 h 983607"/>
              <a:gd name="connsiteX27" fmla="*/ 482075 w 754020"/>
              <a:gd name="connsiteY27" fmla="*/ 792044 h 983607"/>
              <a:gd name="connsiteX28" fmla="*/ 482075 w 754020"/>
              <a:gd name="connsiteY28" fmla="*/ 699263 h 983607"/>
              <a:gd name="connsiteX29" fmla="*/ 482075 w 754020"/>
              <a:gd name="connsiteY29" fmla="*/ 646060 h 983607"/>
              <a:gd name="connsiteX30" fmla="*/ 539830 w 754020"/>
              <a:gd name="connsiteY30" fmla="*/ 558561 h 983607"/>
              <a:gd name="connsiteX31" fmla="*/ 551500 w 754020"/>
              <a:gd name="connsiteY31" fmla="*/ 408593 h 983607"/>
              <a:gd name="connsiteX32" fmla="*/ 617680 w 754020"/>
              <a:gd name="connsiteY32" fmla="*/ 466338 h 983607"/>
              <a:gd name="connsiteX33" fmla="*/ 550202 w 754020"/>
              <a:gd name="connsiteY33" fmla="*/ 526029 h 983607"/>
              <a:gd name="connsiteX34" fmla="*/ 481427 w 754020"/>
              <a:gd name="connsiteY34" fmla="*/ 467636 h 983607"/>
              <a:gd name="connsiteX35" fmla="*/ 551500 w 754020"/>
              <a:gd name="connsiteY35" fmla="*/ 408593 h 983607"/>
              <a:gd name="connsiteX36" fmla="*/ 202436 w 754020"/>
              <a:gd name="connsiteY36" fmla="*/ 408593 h 983607"/>
              <a:gd name="connsiteX37" fmla="*/ 267967 w 754020"/>
              <a:gd name="connsiteY37" fmla="*/ 466987 h 983607"/>
              <a:gd name="connsiteX38" fmla="*/ 192704 w 754020"/>
              <a:gd name="connsiteY38" fmla="*/ 526029 h 983607"/>
              <a:gd name="connsiteX39" fmla="*/ 131066 w 754020"/>
              <a:gd name="connsiteY39" fmla="*/ 471528 h 983607"/>
              <a:gd name="connsiteX40" fmla="*/ 202436 w 754020"/>
              <a:gd name="connsiteY40" fmla="*/ 408593 h 983607"/>
              <a:gd name="connsiteX41" fmla="*/ 380212 w 754020"/>
              <a:gd name="connsiteY41" fmla="*/ 407944 h 983607"/>
              <a:gd name="connsiteX42" fmla="*/ 443147 w 754020"/>
              <a:gd name="connsiteY42" fmla="*/ 468933 h 983607"/>
              <a:gd name="connsiteX43" fmla="*/ 365938 w 754020"/>
              <a:gd name="connsiteY43" fmla="*/ 526029 h 983607"/>
              <a:gd name="connsiteX44" fmla="*/ 306246 w 754020"/>
              <a:gd name="connsiteY44" fmla="*/ 468933 h 983607"/>
              <a:gd name="connsiteX45" fmla="*/ 380212 w 754020"/>
              <a:gd name="connsiteY45" fmla="*/ 407944 h 983607"/>
              <a:gd name="connsiteX46" fmla="*/ 223847 w 754020"/>
              <a:gd name="connsiteY46" fmla="*/ 183454 h 983607"/>
              <a:gd name="connsiteX47" fmla="*/ 169995 w 754020"/>
              <a:gd name="connsiteY47" fmla="*/ 252878 h 983607"/>
              <a:gd name="connsiteX48" fmla="*/ 224496 w 754020"/>
              <a:gd name="connsiteY48" fmla="*/ 321653 h 983607"/>
              <a:gd name="connsiteX49" fmla="*/ 496350 w 754020"/>
              <a:gd name="connsiteY49" fmla="*/ 321004 h 983607"/>
              <a:gd name="connsiteX50" fmla="*/ 579398 w 754020"/>
              <a:gd name="connsiteY50" fmla="*/ 232765 h 983607"/>
              <a:gd name="connsiteX51" fmla="*/ 529440 w 754020"/>
              <a:gd name="connsiteY51" fmla="*/ 184102 h 983607"/>
              <a:gd name="connsiteX52" fmla="*/ 378914 w 754020"/>
              <a:gd name="connsiteY52" fmla="*/ 184102 h 983607"/>
              <a:gd name="connsiteX53" fmla="*/ 223847 w 754020"/>
              <a:gd name="connsiteY53" fmla="*/ 183454 h 983607"/>
              <a:gd name="connsiteX54" fmla="*/ 568369 w 754020"/>
              <a:gd name="connsiteY54" fmla="*/ 145173 h 983607"/>
              <a:gd name="connsiteX55" fmla="*/ 617679 w 754020"/>
              <a:gd name="connsiteY55" fmla="*/ 194484 h 983607"/>
              <a:gd name="connsiteX56" fmla="*/ 617030 w 754020"/>
              <a:gd name="connsiteY56" fmla="*/ 321004 h 983607"/>
              <a:gd name="connsiteX57" fmla="*/ 578101 w 754020"/>
              <a:gd name="connsiteY57" fmla="*/ 359933 h 983607"/>
              <a:gd name="connsiteX58" fmla="*/ 170644 w 754020"/>
              <a:gd name="connsiteY58" fmla="*/ 359933 h 983607"/>
              <a:gd name="connsiteX59" fmla="*/ 131714 w 754020"/>
              <a:gd name="connsiteY59" fmla="*/ 321004 h 983607"/>
              <a:gd name="connsiteX60" fmla="*/ 131066 w 754020"/>
              <a:gd name="connsiteY60" fmla="*/ 189942 h 983607"/>
              <a:gd name="connsiteX61" fmla="*/ 179727 w 754020"/>
              <a:gd name="connsiteY61" fmla="*/ 145822 h 983607"/>
              <a:gd name="connsiteX62" fmla="*/ 378914 w 754020"/>
              <a:gd name="connsiteY62" fmla="*/ 145822 h 983607"/>
              <a:gd name="connsiteX63" fmla="*/ 568369 w 754020"/>
              <a:gd name="connsiteY63" fmla="*/ 145173 h 983607"/>
              <a:gd name="connsiteX64" fmla="*/ 160263 w 754020"/>
              <a:gd name="connsiteY64" fmla="*/ 67964 h 983607"/>
              <a:gd name="connsiteX65" fmla="*/ 64238 w 754020"/>
              <a:gd name="connsiteY65" fmla="*/ 159447 h 983607"/>
              <a:gd name="connsiteX66" fmla="*/ 64238 w 754020"/>
              <a:gd name="connsiteY66" fmla="*/ 816050 h 983607"/>
              <a:gd name="connsiteX67" fmla="*/ 166102 w 754020"/>
              <a:gd name="connsiteY67" fmla="*/ 914021 h 983607"/>
              <a:gd name="connsiteX68" fmla="*/ 579398 w 754020"/>
              <a:gd name="connsiteY68" fmla="*/ 914021 h 983607"/>
              <a:gd name="connsiteX69" fmla="*/ 685805 w 754020"/>
              <a:gd name="connsiteY69" fmla="*/ 807616 h 983607"/>
              <a:gd name="connsiteX70" fmla="*/ 685156 w 754020"/>
              <a:gd name="connsiteY70" fmla="*/ 496183 h 983607"/>
              <a:gd name="connsiteX71" fmla="*/ 684507 w 754020"/>
              <a:gd name="connsiteY71" fmla="*/ 155554 h 983607"/>
              <a:gd name="connsiteX72" fmla="*/ 597566 w 754020"/>
              <a:gd name="connsiteY72" fmla="*/ 67964 h 983607"/>
              <a:gd name="connsiteX73" fmla="*/ 160263 w 754020"/>
              <a:gd name="connsiteY73" fmla="*/ 67964 h 983607"/>
              <a:gd name="connsiteX74" fmla="*/ 166102 w 754020"/>
              <a:gd name="connsiteY74" fmla="*/ 486 h 983607"/>
              <a:gd name="connsiteX75" fmla="*/ 593673 w 754020"/>
              <a:gd name="connsiteY75" fmla="*/ 486 h 983607"/>
              <a:gd name="connsiteX76" fmla="*/ 752633 w 754020"/>
              <a:gd name="connsiteY76" fmla="*/ 156851 h 983607"/>
              <a:gd name="connsiteX77" fmla="*/ 751984 w 754020"/>
              <a:gd name="connsiteY77" fmla="*/ 823187 h 983607"/>
              <a:gd name="connsiteX78" fmla="*/ 593673 w 754020"/>
              <a:gd name="connsiteY78" fmla="*/ 982147 h 983607"/>
              <a:gd name="connsiteX79" fmla="*/ 160911 w 754020"/>
              <a:gd name="connsiteY79" fmla="*/ 982147 h 983607"/>
              <a:gd name="connsiteX80" fmla="*/ 3249 w 754020"/>
              <a:gd name="connsiteY80" fmla="*/ 821241 h 983607"/>
              <a:gd name="connsiteX81" fmla="*/ 3249 w 754020"/>
              <a:gd name="connsiteY81" fmla="*/ 495534 h 983607"/>
              <a:gd name="connsiteX82" fmla="*/ 5 w 754020"/>
              <a:gd name="connsiteY82" fmla="*/ 495534 h 983607"/>
              <a:gd name="connsiteX83" fmla="*/ 5 w 754020"/>
              <a:gd name="connsiteY83" fmla="*/ 169828 h 983607"/>
              <a:gd name="connsiteX84" fmla="*/ 166102 w 754020"/>
              <a:gd name="connsiteY84" fmla="*/ 486 h 98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54020" h="983607">
                <a:moveTo>
                  <a:pt x="167379" y="718869"/>
                </a:moveTo>
                <a:cubicBezTo>
                  <a:pt x="174942" y="717916"/>
                  <a:pt x="183296" y="718241"/>
                  <a:pt x="192055" y="719376"/>
                </a:cubicBezTo>
                <a:cubicBezTo>
                  <a:pt x="261478" y="719376"/>
                  <a:pt x="264722" y="723918"/>
                  <a:pt x="267966" y="777121"/>
                </a:cubicBezTo>
                <a:cubicBezTo>
                  <a:pt x="271210" y="826431"/>
                  <a:pt x="247853" y="838110"/>
                  <a:pt x="203734" y="836812"/>
                </a:cubicBezTo>
                <a:cubicBezTo>
                  <a:pt x="140149" y="834866"/>
                  <a:pt x="133660" y="829026"/>
                  <a:pt x="131065" y="774526"/>
                </a:cubicBezTo>
                <a:cubicBezTo>
                  <a:pt x="129119" y="736083"/>
                  <a:pt x="144691" y="721728"/>
                  <a:pt x="167379" y="718869"/>
                </a:cubicBezTo>
                <a:close/>
                <a:moveTo>
                  <a:pt x="380212" y="718079"/>
                </a:moveTo>
                <a:cubicBezTo>
                  <a:pt x="425629" y="716132"/>
                  <a:pt x="445742" y="731704"/>
                  <a:pt x="442498" y="779068"/>
                </a:cubicBezTo>
                <a:cubicBezTo>
                  <a:pt x="439903" y="832271"/>
                  <a:pt x="436659" y="836813"/>
                  <a:pt x="365938" y="836164"/>
                </a:cubicBezTo>
                <a:cubicBezTo>
                  <a:pt x="328954" y="841354"/>
                  <a:pt x="303001" y="829676"/>
                  <a:pt x="306246" y="779068"/>
                </a:cubicBezTo>
                <a:cubicBezTo>
                  <a:pt x="309490" y="725216"/>
                  <a:pt x="315329" y="720674"/>
                  <a:pt x="380212" y="718079"/>
                </a:cubicBezTo>
                <a:close/>
                <a:moveTo>
                  <a:pt x="375670" y="564309"/>
                </a:moveTo>
                <a:cubicBezTo>
                  <a:pt x="437308" y="564309"/>
                  <a:pt x="442498" y="569499"/>
                  <a:pt x="442498" y="624649"/>
                </a:cubicBezTo>
                <a:cubicBezTo>
                  <a:pt x="441849" y="676554"/>
                  <a:pt x="436658" y="681096"/>
                  <a:pt x="376968" y="681096"/>
                </a:cubicBezTo>
                <a:cubicBezTo>
                  <a:pt x="312735" y="681096"/>
                  <a:pt x="306895" y="676554"/>
                  <a:pt x="306895" y="624000"/>
                </a:cubicBezTo>
                <a:cubicBezTo>
                  <a:pt x="306895" y="570797"/>
                  <a:pt x="314681" y="564309"/>
                  <a:pt x="375670" y="564309"/>
                </a:cubicBezTo>
                <a:close/>
                <a:moveTo>
                  <a:pt x="201137" y="564309"/>
                </a:moveTo>
                <a:cubicBezTo>
                  <a:pt x="262126" y="564309"/>
                  <a:pt x="267965" y="569499"/>
                  <a:pt x="267317" y="624000"/>
                </a:cubicBezTo>
                <a:cubicBezTo>
                  <a:pt x="266668" y="677203"/>
                  <a:pt x="261477" y="681096"/>
                  <a:pt x="197893" y="681096"/>
                </a:cubicBezTo>
                <a:cubicBezTo>
                  <a:pt x="136905" y="681096"/>
                  <a:pt x="131065" y="675905"/>
                  <a:pt x="131714" y="621405"/>
                </a:cubicBezTo>
                <a:cubicBezTo>
                  <a:pt x="131714" y="568850"/>
                  <a:pt x="136905" y="564309"/>
                  <a:pt x="201137" y="564309"/>
                </a:cubicBezTo>
                <a:close/>
                <a:moveTo>
                  <a:pt x="539830" y="558561"/>
                </a:moveTo>
                <a:cubicBezTo>
                  <a:pt x="553608" y="558145"/>
                  <a:pt x="570152" y="560578"/>
                  <a:pt x="589779" y="565606"/>
                </a:cubicBezTo>
                <a:cubicBezTo>
                  <a:pt x="608594" y="570148"/>
                  <a:pt x="617029" y="581827"/>
                  <a:pt x="617029" y="599994"/>
                </a:cubicBezTo>
                <a:cubicBezTo>
                  <a:pt x="617678" y="666173"/>
                  <a:pt x="617678" y="732352"/>
                  <a:pt x="617678" y="798532"/>
                </a:cubicBezTo>
                <a:cubicBezTo>
                  <a:pt x="617678" y="824485"/>
                  <a:pt x="603404" y="836163"/>
                  <a:pt x="578100" y="836812"/>
                </a:cubicBezTo>
                <a:cubicBezTo>
                  <a:pt x="560582" y="836812"/>
                  <a:pt x="542415" y="836812"/>
                  <a:pt x="524897" y="836812"/>
                </a:cubicBezTo>
                <a:cubicBezTo>
                  <a:pt x="493754" y="837461"/>
                  <a:pt x="482075" y="821240"/>
                  <a:pt x="482075" y="792044"/>
                </a:cubicBezTo>
                <a:cubicBezTo>
                  <a:pt x="482724" y="760901"/>
                  <a:pt x="482075" y="729757"/>
                  <a:pt x="482075" y="699263"/>
                </a:cubicBezTo>
                <a:cubicBezTo>
                  <a:pt x="482075" y="681745"/>
                  <a:pt x="482075" y="663578"/>
                  <a:pt x="482075" y="646060"/>
                </a:cubicBezTo>
                <a:cubicBezTo>
                  <a:pt x="482075" y="586693"/>
                  <a:pt x="498499" y="559808"/>
                  <a:pt x="539830" y="558561"/>
                </a:cubicBezTo>
                <a:close/>
                <a:moveTo>
                  <a:pt x="551500" y="408593"/>
                </a:moveTo>
                <a:cubicBezTo>
                  <a:pt x="593025" y="407296"/>
                  <a:pt x="620275" y="414432"/>
                  <a:pt x="617680" y="466338"/>
                </a:cubicBezTo>
                <a:cubicBezTo>
                  <a:pt x="615084" y="520839"/>
                  <a:pt x="612489" y="526029"/>
                  <a:pt x="550202" y="526029"/>
                </a:cubicBezTo>
                <a:cubicBezTo>
                  <a:pt x="487915" y="526029"/>
                  <a:pt x="481427" y="520190"/>
                  <a:pt x="481427" y="467636"/>
                </a:cubicBezTo>
                <a:cubicBezTo>
                  <a:pt x="482076" y="415730"/>
                  <a:pt x="489862" y="410540"/>
                  <a:pt x="551500" y="408593"/>
                </a:cubicBezTo>
                <a:close/>
                <a:moveTo>
                  <a:pt x="202436" y="408593"/>
                </a:moveTo>
                <a:cubicBezTo>
                  <a:pt x="245258" y="407295"/>
                  <a:pt x="270562" y="416378"/>
                  <a:pt x="267967" y="466987"/>
                </a:cubicBezTo>
                <a:cubicBezTo>
                  <a:pt x="264723" y="520838"/>
                  <a:pt x="261479" y="526029"/>
                  <a:pt x="192704" y="526029"/>
                </a:cubicBezTo>
                <a:cubicBezTo>
                  <a:pt x="158965" y="529922"/>
                  <a:pt x="128470" y="524731"/>
                  <a:pt x="131066" y="471528"/>
                </a:cubicBezTo>
                <a:cubicBezTo>
                  <a:pt x="133661" y="416378"/>
                  <a:pt x="140149" y="410539"/>
                  <a:pt x="202436" y="408593"/>
                </a:cubicBezTo>
                <a:close/>
                <a:moveTo>
                  <a:pt x="380212" y="407944"/>
                </a:moveTo>
                <a:cubicBezTo>
                  <a:pt x="425629" y="406646"/>
                  <a:pt x="445742" y="420920"/>
                  <a:pt x="443147" y="468933"/>
                </a:cubicBezTo>
                <a:cubicBezTo>
                  <a:pt x="439903" y="521487"/>
                  <a:pt x="436659" y="526029"/>
                  <a:pt x="365938" y="526029"/>
                </a:cubicBezTo>
                <a:cubicBezTo>
                  <a:pt x="328954" y="531219"/>
                  <a:pt x="303001" y="520189"/>
                  <a:pt x="306246" y="468933"/>
                </a:cubicBezTo>
                <a:cubicBezTo>
                  <a:pt x="309490" y="415081"/>
                  <a:pt x="315329" y="410539"/>
                  <a:pt x="380212" y="407944"/>
                </a:cubicBezTo>
                <a:close/>
                <a:moveTo>
                  <a:pt x="223847" y="183454"/>
                </a:moveTo>
                <a:cubicBezTo>
                  <a:pt x="169346" y="180858"/>
                  <a:pt x="169995" y="214598"/>
                  <a:pt x="169995" y="252878"/>
                </a:cubicBezTo>
                <a:cubicBezTo>
                  <a:pt x="169995" y="291807"/>
                  <a:pt x="170644" y="323599"/>
                  <a:pt x="224496" y="321653"/>
                </a:cubicBezTo>
                <a:cubicBezTo>
                  <a:pt x="315330" y="319057"/>
                  <a:pt x="405516" y="321004"/>
                  <a:pt x="496350" y="321004"/>
                </a:cubicBezTo>
                <a:cubicBezTo>
                  <a:pt x="580048" y="321004"/>
                  <a:pt x="581994" y="317760"/>
                  <a:pt x="579398" y="232765"/>
                </a:cubicBezTo>
                <a:cubicBezTo>
                  <a:pt x="578101" y="197728"/>
                  <a:pt x="564476" y="183454"/>
                  <a:pt x="529440" y="184102"/>
                </a:cubicBezTo>
                <a:cubicBezTo>
                  <a:pt x="479481" y="184751"/>
                  <a:pt x="428873" y="184102"/>
                  <a:pt x="378914" y="184102"/>
                </a:cubicBezTo>
                <a:cubicBezTo>
                  <a:pt x="327657" y="184102"/>
                  <a:pt x="275752" y="186049"/>
                  <a:pt x="223847" y="183454"/>
                </a:cubicBezTo>
                <a:close/>
                <a:moveTo>
                  <a:pt x="568369" y="145173"/>
                </a:moveTo>
                <a:cubicBezTo>
                  <a:pt x="603405" y="144525"/>
                  <a:pt x="618977" y="159447"/>
                  <a:pt x="617679" y="194484"/>
                </a:cubicBezTo>
                <a:cubicBezTo>
                  <a:pt x="616381" y="236658"/>
                  <a:pt x="617030" y="278831"/>
                  <a:pt x="617030" y="321004"/>
                </a:cubicBezTo>
                <a:cubicBezTo>
                  <a:pt x="617030" y="346957"/>
                  <a:pt x="604054" y="359933"/>
                  <a:pt x="578101" y="359933"/>
                </a:cubicBezTo>
                <a:cubicBezTo>
                  <a:pt x="442498" y="359933"/>
                  <a:pt x="306247" y="359933"/>
                  <a:pt x="170644" y="359933"/>
                </a:cubicBezTo>
                <a:cubicBezTo>
                  <a:pt x="144691" y="359933"/>
                  <a:pt x="131714" y="346957"/>
                  <a:pt x="131714" y="321004"/>
                </a:cubicBezTo>
                <a:cubicBezTo>
                  <a:pt x="131066" y="277533"/>
                  <a:pt x="131714" y="233414"/>
                  <a:pt x="131066" y="189942"/>
                </a:cubicBezTo>
                <a:cubicBezTo>
                  <a:pt x="130417" y="155555"/>
                  <a:pt x="148584" y="145173"/>
                  <a:pt x="179727" y="145822"/>
                </a:cubicBezTo>
                <a:cubicBezTo>
                  <a:pt x="246555" y="146471"/>
                  <a:pt x="312735" y="145822"/>
                  <a:pt x="378914" y="145822"/>
                </a:cubicBezTo>
                <a:cubicBezTo>
                  <a:pt x="442498" y="145822"/>
                  <a:pt x="505434" y="146471"/>
                  <a:pt x="568369" y="145173"/>
                </a:cubicBezTo>
                <a:close/>
                <a:moveTo>
                  <a:pt x="160263" y="67964"/>
                </a:moveTo>
                <a:cubicBezTo>
                  <a:pt x="97327" y="68612"/>
                  <a:pt x="64886" y="98458"/>
                  <a:pt x="64238" y="159447"/>
                </a:cubicBezTo>
                <a:cubicBezTo>
                  <a:pt x="62940" y="378747"/>
                  <a:pt x="62291" y="597399"/>
                  <a:pt x="64238" y="816050"/>
                </a:cubicBezTo>
                <a:cubicBezTo>
                  <a:pt x="64886" y="882230"/>
                  <a:pt x="99923" y="913373"/>
                  <a:pt x="166102" y="914021"/>
                </a:cubicBezTo>
                <a:cubicBezTo>
                  <a:pt x="303651" y="915319"/>
                  <a:pt x="441850" y="914670"/>
                  <a:pt x="579398" y="914021"/>
                </a:cubicBezTo>
                <a:cubicBezTo>
                  <a:pt x="655310" y="914021"/>
                  <a:pt x="685805" y="882230"/>
                  <a:pt x="685805" y="807616"/>
                </a:cubicBezTo>
                <a:cubicBezTo>
                  <a:pt x="685805" y="703805"/>
                  <a:pt x="685805" y="599994"/>
                  <a:pt x="685156" y="496183"/>
                </a:cubicBezTo>
                <a:cubicBezTo>
                  <a:pt x="685156" y="382640"/>
                  <a:pt x="685805" y="269097"/>
                  <a:pt x="684507" y="155554"/>
                </a:cubicBezTo>
                <a:cubicBezTo>
                  <a:pt x="683858" y="96511"/>
                  <a:pt x="656608" y="68612"/>
                  <a:pt x="597566" y="67964"/>
                </a:cubicBezTo>
                <a:cubicBezTo>
                  <a:pt x="452230" y="66666"/>
                  <a:pt x="306247" y="66666"/>
                  <a:pt x="160263" y="67964"/>
                </a:cubicBezTo>
                <a:close/>
                <a:moveTo>
                  <a:pt x="166102" y="486"/>
                </a:moveTo>
                <a:cubicBezTo>
                  <a:pt x="308842" y="-162"/>
                  <a:pt x="450933" y="-162"/>
                  <a:pt x="593673" y="486"/>
                </a:cubicBezTo>
                <a:cubicBezTo>
                  <a:pt x="693591" y="486"/>
                  <a:pt x="751984" y="56285"/>
                  <a:pt x="752633" y="156851"/>
                </a:cubicBezTo>
                <a:cubicBezTo>
                  <a:pt x="754579" y="378747"/>
                  <a:pt x="754579" y="600643"/>
                  <a:pt x="751984" y="823187"/>
                </a:cubicBezTo>
                <a:cubicBezTo>
                  <a:pt x="751984" y="921159"/>
                  <a:pt x="690995" y="980849"/>
                  <a:pt x="593673" y="982147"/>
                </a:cubicBezTo>
                <a:cubicBezTo>
                  <a:pt x="448986" y="984094"/>
                  <a:pt x="304949" y="984094"/>
                  <a:pt x="160911" y="982147"/>
                </a:cubicBezTo>
                <a:cubicBezTo>
                  <a:pt x="56452" y="980849"/>
                  <a:pt x="3249" y="925051"/>
                  <a:pt x="3249" y="821241"/>
                </a:cubicBezTo>
                <a:cubicBezTo>
                  <a:pt x="3249" y="712888"/>
                  <a:pt x="3249" y="603887"/>
                  <a:pt x="3249" y="495534"/>
                </a:cubicBezTo>
                <a:cubicBezTo>
                  <a:pt x="2600" y="495534"/>
                  <a:pt x="1302" y="495534"/>
                  <a:pt x="5" y="495534"/>
                </a:cubicBezTo>
                <a:cubicBezTo>
                  <a:pt x="5" y="386533"/>
                  <a:pt x="654" y="278180"/>
                  <a:pt x="5" y="169828"/>
                </a:cubicBezTo>
                <a:cubicBezTo>
                  <a:pt x="-644" y="59529"/>
                  <a:pt x="55154" y="1135"/>
                  <a:pt x="166102" y="486"/>
                </a:cubicBezTo>
                <a:close/>
              </a:path>
            </a:pathLst>
          </a:custGeom>
          <a:solidFill>
            <a:schemeClr val="bg1"/>
          </a:solidFill>
          <a:ln w="64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B98B9F88-2CE7-4400-A7CF-A073ACBD19D2}"/>
              </a:ext>
            </a:extLst>
          </p:cNvPr>
          <p:cNvSpPr/>
          <p:nvPr/>
        </p:nvSpPr>
        <p:spPr>
          <a:xfrm>
            <a:off x="10473347" y="1870714"/>
            <a:ext cx="617550" cy="559254"/>
          </a:xfrm>
          <a:custGeom>
            <a:avLst/>
            <a:gdLst>
              <a:gd name="connsiteX0" fmla="*/ 374524 w 762313"/>
              <a:gd name="connsiteY0" fmla="*/ 189007 h 690351"/>
              <a:gd name="connsiteX1" fmla="*/ 389388 w 762313"/>
              <a:gd name="connsiteY1" fmla="*/ 195167 h 690351"/>
              <a:gd name="connsiteX2" fmla="*/ 635350 w 762313"/>
              <a:gd name="connsiteY2" fmla="*/ 383256 h 690351"/>
              <a:gd name="connsiteX3" fmla="*/ 658861 w 762313"/>
              <a:gd name="connsiteY3" fmla="*/ 430730 h 690351"/>
              <a:gd name="connsiteX4" fmla="*/ 659313 w 762313"/>
              <a:gd name="connsiteY4" fmla="*/ 626957 h 690351"/>
              <a:gd name="connsiteX5" fmla="*/ 615908 w 762313"/>
              <a:gd name="connsiteY5" fmla="*/ 682117 h 690351"/>
              <a:gd name="connsiteX6" fmla="*/ 573407 w 762313"/>
              <a:gd name="connsiteY6" fmla="*/ 684378 h 690351"/>
              <a:gd name="connsiteX7" fmla="*/ 458112 w 762313"/>
              <a:gd name="connsiteY7" fmla="*/ 686639 h 690351"/>
              <a:gd name="connsiteX8" fmla="*/ 430080 w 762313"/>
              <a:gd name="connsiteY8" fmla="*/ 658154 h 690351"/>
              <a:gd name="connsiteX9" fmla="*/ 427819 w 762313"/>
              <a:gd name="connsiteY9" fmla="*/ 529748 h 690351"/>
              <a:gd name="connsiteX10" fmla="*/ 378989 w 762313"/>
              <a:gd name="connsiteY10" fmla="*/ 481821 h 690351"/>
              <a:gd name="connsiteX11" fmla="*/ 308908 w 762313"/>
              <a:gd name="connsiteY11" fmla="*/ 482725 h 690351"/>
              <a:gd name="connsiteX12" fmla="*/ 260529 w 762313"/>
              <a:gd name="connsiteY12" fmla="*/ 532460 h 690351"/>
              <a:gd name="connsiteX13" fmla="*/ 262338 w 762313"/>
              <a:gd name="connsiteY13" fmla="*/ 663580 h 690351"/>
              <a:gd name="connsiteX14" fmla="*/ 236566 w 762313"/>
              <a:gd name="connsiteY14" fmla="*/ 690256 h 690351"/>
              <a:gd name="connsiteX15" fmla="*/ 171006 w 762313"/>
              <a:gd name="connsiteY15" fmla="*/ 690256 h 690351"/>
              <a:gd name="connsiteX16" fmla="*/ 115394 w 762313"/>
              <a:gd name="connsiteY16" fmla="*/ 635095 h 690351"/>
              <a:gd name="connsiteX17" fmla="*/ 112681 w 762313"/>
              <a:gd name="connsiteY17" fmla="*/ 436608 h 690351"/>
              <a:gd name="connsiteX18" fmla="*/ 127601 w 762313"/>
              <a:gd name="connsiteY18" fmla="*/ 403602 h 690351"/>
              <a:gd name="connsiteX19" fmla="*/ 359999 w 762313"/>
              <a:gd name="connsiteY19" fmla="*/ 196072 h 690351"/>
              <a:gd name="connsiteX20" fmla="*/ 374524 w 762313"/>
              <a:gd name="connsiteY20" fmla="*/ 189007 h 690351"/>
              <a:gd name="connsiteX21" fmla="*/ 571597 w 762313"/>
              <a:gd name="connsiteY21" fmla="*/ 297 h 690351"/>
              <a:gd name="connsiteX22" fmla="*/ 626306 w 762313"/>
              <a:gd name="connsiteY22" fmla="*/ 54101 h 690351"/>
              <a:gd name="connsiteX23" fmla="*/ 627662 w 762313"/>
              <a:gd name="connsiteY23" fmla="*/ 182508 h 690351"/>
              <a:gd name="connsiteX24" fmla="*/ 649817 w 762313"/>
              <a:gd name="connsiteY24" fmla="*/ 229077 h 690351"/>
              <a:gd name="connsiteX25" fmla="*/ 744313 w 762313"/>
              <a:gd name="connsiteY25" fmla="*/ 306393 h 690351"/>
              <a:gd name="connsiteX26" fmla="*/ 759234 w 762313"/>
              <a:gd name="connsiteY26" fmla="*/ 342111 h 690351"/>
              <a:gd name="connsiteX27" fmla="*/ 728489 w 762313"/>
              <a:gd name="connsiteY27" fmla="*/ 357936 h 690351"/>
              <a:gd name="connsiteX28" fmla="*/ 613194 w 762313"/>
              <a:gd name="connsiteY28" fmla="*/ 326287 h 690351"/>
              <a:gd name="connsiteX29" fmla="*/ 388935 w 762313"/>
              <a:gd name="connsiteY29" fmla="*/ 151310 h 690351"/>
              <a:gd name="connsiteX30" fmla="*/ 352764 w 762313"/>
              <a:gd name="connsiteY30" fmla="*/ 152667 h 690351"/>
              <a:gd name="connsiteX31" fmla="*/ 128053 w 762313"/>
              <a:gd name="connsiteY31" fmla="*/ 351606 h 690351"/>
              <a:gd name="connsiteX32" fmla="*/ 86004 w 762313"/>
              <a:gd name="connsiteY32" fmla="*/ 367431 h 690351"/>
              <a:gd name="connsiteX33" fmla="*/ 25418 w 762313"/>
              <a:gd name="connsiteY33" fmla="*/ 367431 h 690351"/>
              <a:gd name="connsiteX34" fmla="*/ 99 w 762313"/>
              <a:gd name="connsiteY34" fmla="*/ 355675 h 690351"/>
              <a:gd name="connsiteX35" fmla="*/ 11854 w 762313"/>
              <a:gd name="connsiteY35" fmla="*/ 327191 h 690351"/>
              <a:gd name="connsiteX36" fmla="*/ 190900 w 762313"/>
              <a:gd name="connsiteY36" fmla="*/ 168491 h 690351"/>
              <a:gd name="connsiteX37" fmla="*/ 306646 w 762313"/>
              <a:gd name="connsiteY37" fmla="*/ 68117 h 690351"/>
              <a:gd name="connsiteX38" fmla="*/ 451781 w 762313"/>
              <a:gd name="connsiteY38" fmla="*/ 65857 h 690351"/>
              <a:gd name="connsiteX39" fmla="*/ 479362 w 762313"/>
              <a:gd name="connsiteY39" fmla="*/ 86203 h 690351"/>
              <a:gd name="connsiteX40" fmla="*/ 480266 w 762313"/>
              <a:gd name="connsiteY40" fmla="*/ 49580 h 690351"/>
              <a:gd name="connsiteX41" fmla="*/ 528644 w 762313"/>
              <a:gd name="connsiteY41" fmla="*/ 749 h 690351"/>
              <a:gd name="connsiteX42" fmla="*/ 571597 w 762313"/>
              <a:gd name="connsiteY42" fmla="*/ 297 h 690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62313" h="690351">
                <a:moveTo>
                  <a:pt x="374524" y="189007"/>
                </a:moveTo>
                <a:cubicBezTo>
                  <a:pt x="379215" y="188951"/>
                  <a:pt x="383963" y="191098"/>
                  <a:pt x="389388" y="195167"/>
                </a:cubicBezTo>
                <a:cubicBezTo>
                  <a:pt x="471224" y="258014"/>
                  <a:pt x="553513" y="320861"/>
                  <a:pt x="635350" y="383256"/>
                </a:cubicBezTo>
                <a:cubicBezTo>
                  <a:pt x="651174" y="395011"/>
                  <a:pt x="659313" y="409027"/>
                  <a:pt x="658861" y="430730"/>
                </a:cubicBezTo>
                <a:cubicBezTo>
                  <a:pt x="657504" y="496290"/>
                  <a:pt x="658861" y="561849"/>
                  <a:pt x="659313" y="626957"/>
                </a:cubicBezTo>
                <a:cubicBezTo>
                  <a:pt x="659313" y="655893"/>
                  <a:pt x="646201" y="673527"/>
                  <a:pt x="615908" y="682117"/>
                </a:cubicBezTo>
                <a:cubicBezTo>
                  <a:pt x="605056" y="682569"/>
                  <a:pt x="589232" y="683926"/>
                  <a:pt x="573407" y="684378"/>
                </a:cubicBezTo>
                <a:cubicBezTo>
                  <a:pt x="534975" y="685282"/>
                  <a:pt x="496544" y="683926"/>
                  <a:pt x="458112" y="686639"/>
                </a:cubicBezTo>
                <a:cubicBezTo>
                  <a:pt x="434602" y="688447"/>
                  <a:pt x="430080" y="678500"/>
                  <a:pt x="430080" y="658154"/>
                </a:cubicBezTo>
                <a:cubicBezTo>
                  <a:pt x="430532" y="615653"/>
                  <a:pt x="429176" y="572701"/>
                  <a:pt x="427819" y="529748"/>
                </a:cubicBezTo>
                <a:cubicBezTo>
                  <a:pt x="426915" y="495385"/>
                  <a:pt x="413803" y="482725"/>
                  <a:pt x="378989" y="481821"/>
                </a:cubicBezTo>
                <a:cubicBezTo>
                  <a:pt x="355478" y="481369"/>
                  <a:pt x="332419" y="481821"/>
                  <a:pt x="308908" y="482725"/>
                </a:cubicBezTo>
                <a:cubicBezTo>
                  <a:pt x="276354" y="484082"/>
                  <a:pt x="260529" y="499907"/>
                  <a:pt x="260529" y="532460"/>
                </a:cubicBezTo>
                <a:cubicBezTo>
                  <a:pt x="260529" y="576318"/>
                  <a:pt x="260529" y="620175"/>
                  <a:pt x="262338" y="663580"/>
                </a:cubicBezTo>
                <a:cubicBezTo>
                  <a:pt x="263242" y="683474"/>
                  <a:pt x="256008" y="690708"/>
                  <a:pt x="236566" y="690256"/>
                </a:cubicBezTo>
                <a:cubicBezTo>
                  <a:pt x="214864" y="689351"/>
                  <a:pt x="192709" y="690708"/>
                  <a:pt x="171006" y="690256"/>
                </a:cubicBezTo>
                <a:cubicBezTo>
                  <a:pt x="136644" y="689351"/>
                  <a:pt x="116298" y="669457"/>
                  <a:pt x="115394" y="635095"/>
                </a:cubicBezTo>
                <a:cubicBezTo>
                  <a:pt x="114037" y="569083"/>
                  <a:pt x="112229" y="502620"/>
                  <a:pt x="112681" y="436608"/>
                </a:cubicBezTo>
                <a:cubicBezTo>
                  <a:pt x="113133" y="425304"/>
                  <a:pt x="119463" y="411288"/>
                  <a:pt x="127601" y="403602"/>
                </a:cubicBezTo>
                <a:cubicBezTo>
                  <a:pt x="204464" y="333973"/>
                  <a:pt x="282684" y="265248"/>
                  <a:pt x="359999" y="196072"/>
                </a:cubicBezTo>
                <a:cubicBezTo>
                  <a:pt x="365199" y="191325"/>
                  <a:pt x="369833" y="189064"/>
                  <a:pt x="374524" y="189007"/>
                </a:cubicBezTo>
                <a:close/>
                <a:moveTo>
                  <a:pt x="571597" y="297"/>
                </a:moveTo>
                <a:cubicBezTo>
                  <a:pt x="609125" y="1201"/>
                  <a:pt x="625402" y="16574"/>
                  <a:pt x="626306" y="54101"/>
                </a:cubicBezTo>
                <a:cubicBezTo>
                  <a:pt x="627662" y="96602"/>
                  <a:pt x="628114" y="139555"/>
                  <a:pt x="627662" y="182508"/>
                </a:cubicBezTo>
                <a:cubicBezTo>
                  <a:pt x="627662" y="202854"/>
                  <a:pt x="633992" y="216870"/>
                  <a:pt x="649817" y="229077"/>
                </a:cubicBezTo>
                <a:cubicBezTo>
                  <a:pt x="681918" y="254397"/>
                  <a:pt x="713116" y="280621"/>
                  <a:pt x="744313" y="306393"/>
                </a:cubicBezTo>
                <a:cubicBezTo>
                  <a:pt x="755617" y="315887"/>
                  <a:pt x="768276" y="327191"/>
                  <a:pt x="759234" y="342111"/>
                </a:cubicBezTo>
                <a:cubicBezTo>
                  <a:pt x="754260" y="350702"/>
                  <a:pt x="739792" y="355223"/>
                  <a:pt x="728489" y="357936"/>
                </a:cubicBezTo>
                <a:cubicBezTo>
                  <a:pt x="684631" y="367883"/>
                  <a:pt x="648913" y="356580"/>
                  <a:pt x="613194" y="326287"/>
                </a:cubicBezTo>
                <a:cubicBezTo>
                  <a:pt x="540852" y="265248"/>
                  <a:pt x="463537" y="209636"/>
                  <a:pt x="388935" y="151310"/>
                </a:cubicBezTo>
                <a:cubicBezTo>
                  <a:pt x="374918" y="140007"/>
                  <a:pt x="365876" y="140911"/>
                  <a:pt x="352764" y="152667"/>
                </a:cubicBezTo>
                <a:cubicBezTo>
                  <a:pt x="278614" y="219583"/>
                  <a:pt x="203560" y="286047"/>
                  <a:pt x="128053" y="351606"/>
                </a:cubicBezTo>
                <a:cubicBezTo>
                  <a:pt x="117654" y="361101"/>
                  <a:pt x="100472" y="365622"/>
                  <a:pt x="86004" y="367431"/>
                </a:cubicBezTo>
                <a:cubicBezTo>
                  <a:pt x="66110" y="369692"/>
                  <a:pt x="45764" y="369240"/>
                  <a:pt x="25418" y="367431"/>
                </a:cubicBezTo>
                <a:cubicBezTo>
                  <a:pt x="15923" y="366527"/>
                  <a:pt x="551" y="360197"/>
                  <a:pt x="99" y="355675"/>
                </a:cubicBezTo>
                <a:cubicBezTo>
                  <a:pt x="-806" y="346633"/>
                  <a:pt x="4620" y="333521"/>
                  <a:pt x="11854" y="327191"/>
                </a:cubicBezTo>
                <a:cubicBezTo>
                  <a:pt x="71084" y="273387"/>
                  <a:pt x="130765" y="220939"/>
                  <a:pt x="190900" y="168491"/>
                </a:cubicBezTo>
                <a:cubicBezTo>
                  <a:pt x="229331" y="134581"/>
                  <a:pt x="266859" y="100219"/>
                  <a:pt x="306646" y="68117"/>
                </a:cubicBezTo>
                <a:cubicBezTo>
                  <a:pt x="358642" y="26069"/>
                  <a:pt x="397073" y="26521"/>
                  <a:pt x="451781" y="65857"/>
                </a:cubicBezTo>
                <a:cubicBezTo>
                  <a:pt x="460372" y="71734"/>
                  <a:pt x="468511" y="78064"/>
                  <a:pt x="479362" y="86203"/>
                </a:cubicBezTo>
                <a:cubicBezTo>
                  <a:pt x="479814" y="71282"/>
                  <a:pt x="479362" y="60431"/>
                  <a:pt x="480266" y="49580"/>
                </a:cubicBezTo>
                <a:cubicBezTo>
                  <a:pt x="482075" y="19287"/>
                  <a:pt x="498352" y="3010"/>
                  <a:pt x="528644" y="749"/>
                </a:cubicBezTo>
                <a:cubicBezTo>
                  <a:pt x="543113" y="-155"/>
                  <a:pt x="557129" y="-155"/>
                  <a:pt x="571597" y="297"/>
                </a:cubicBezTo>
                <a:close/>
              </a:path>
            </a:pathLst>
          </a:custGeom>
          <a:solidFill>
            <a:schemeClr val="bg1"/>
          </a:solidFill>
          <a:ln w="451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Freeform: Shape 20">
            <a:extLst>
              <a:ext uri="{FF2B5EF4-FFF2-40B4-BE49-F238E27FC236}">
                <a16:creationId xmlns:a16="http://schemas.microsoft.com/office/drawing/2014/main" id="{E407876B-B4B8-474A-A177-79E970788789}"/>
              </a:ext>
            </a:extLst>
          </p:cNvPr>
          <p:cNvSpPr/>
          <p:nvPr/>
        </p:nvSpPr>
        <p:spPr>
          <a:xfrm>
            <a:off x="6355321" y="655515"/>
            <a:ext cx="511690" cy="605379"/>
          </a:xfrm>
          <a:custGeom>
            <a:avLst/>
            <a:gdLst>
              <a:gd name="connsiteX0" fmla="*/ 836990 w 836628"/>
              <a:gd name="connsiteY0" fmla="*/ 121252 h 989814"/>
              <a:gd name="connsiteX1" fmla="*/ 791623 w 836628"/>
              <a:gd name="connsiteY1" fmla="*/ 82956 h 989814"/>
              <a:gd name="connsiteX2" fmla="*/ 436351 w 836628"/>
              <a:gd name="connsiteY2" fmla="*/ 6363 h 989814"/>
              <a:gd name="connsiteX3" fmla="*/ 401589 w 836628"/>
              <a:gd name="connsiteY3" fmla="*/ 6952 h 989814"/>
              <a:gd name="connsiteX4" fmla="*/ 45727 w 836628"/>
              <a:gd name="connsiteY4" fmla="*/ 82367 h 989814"/>
              <a:gd name="connsiteX5" fmla="*/ 1539 w 836628"/>
              <a:gd name="connsiteY5" fmla="*/ 119485 h 989814"/>
              <a:gd name="connsiteX6" fmla="*/ 13323 w 836628"/>
              <a:gd name="connsiteY6" fmla="*/ 434104 h 989814"/>
              <a:gd name="connsiteX7" fmla="*/ 102288 w 836628"/>
              <a:gd name="connsiteY7" fmla="*/ 712195 h 989814"/>
              <a:gd name="connsiteX8" fmla="*/ 390984 w 836628"/>
              <a:gd name="connsiteY8" fmla="*/ 985572 h 989814"/>
              <a:gd name="connsiteX9" fmla="*/ 447545 w 836628"/>
              <a:gd name="connsiteY9" fmla="*/ 984983 h 989814"/>
              <a:gd name="connsiteX10" fmla="*/ 682037 w 836628"/>
              <a:gd name="connsiteY10" fmla="*/ 781128 h 989814"/>
              <a:gd name="connsiteX11" fmla="*/ 807531 w 836628"/>
              <a:gd name="connsiteY11" fmla="*/ 525426 h 989814"/>
              <a:gd name="connsiteX12" fmla="*/ 836401 w 836628"/>
              <a:gd name="connsiteY12" fmla="*/ 209628 h 989814"/>
              <a:gd name="connsiteX13" fmla="*/ 836990 w 836628"/>
              <a:gd name="connsiteY13" fmla="*/ 121252 h 989814"/>
              <a:gd name="connsiteX14" fmla="*/ 588947 w 836628"/>
              <a:gd name="connsiteY14" fmla="*/ 544280 h 989814"/>
              <a:gd name="connsiteX15" fmla="*/ 500571 w 836628"/>
              <a:gd name="connsiteY15" fmla="*/ 544280 h 989814"/>
              <a:gd name="connsiteX16" fmla="*/ 472880 w 836628"/>
              <a:gd name="connsiteY16" fmla="*/ 571971 h 989814"/>
              <a:gd name="connsiteX17" fmla="*/ 472880 w 836628"/>
              <a:gd name="connsiteY17" fmla="*/ 654456 h 989814"/>
              <a:gd name="connsiteX18" fmla="*/ 428691 w 836628"/>
              <a:gd name="connsiteY18" fmla="*/ 697466 h 989814"/>
              <a:gd name="connsiteX19" fmla="*/ 405124 w 836628"/>
              <a:gd name="connsiteY19" fmla="*/ 697466 h 989814"/>
              <a:gd name="connsiteX20" fmla="*/ 365650 w 836628"/>
              <a:gd name="connsiteY20" fmla="*/ 658580 h 989814"/>
              <a:gd name="connsiteX21" fmla="*/ 365650 w 836628"/>
              <a:gd name="connsiteY21" fmla="*/ 614392 h 989814"/>
              <a:gd name="connsiteX22" fmla="*/ 295538 w 836628"/>
              <a:gd name="connsiteY22" fmla="*/ 544280 h 989814"/>
              <a:gd name="connsiteX23" fmla="*/ 280808 w 836628"/>
              <a:gd name="connsiteY23" fmla="*/ 544280 h 989814"/>
              <a:gd name="connsiteX24" fmla="*/ 212464 w 836628"/>
              <a:gd name="connsiteY24" fmla="*/ 472400 h 989814"/>
              <a:gd name="connsiteX25" fmla="*/ 250761 w 836628"/>
              <a:gd name="connsiteY25" fmla="*/ 434104 h 989814"/>
              <a:gd name="connsiteX26" fmla="*/ 330299 w 836628"/>
              <a:gd name="connsiteY26" fmla="*/ 434104 h 989814"/>
              <a:gd name="connsiteX27" fmla="*/ 366239 w 836628"/>
              <a:gd name="connsiteY27" fmla="*/ 399343 h 989814"/>
              <a:gd name="connsiteX28" fmla="*/ 365650 w 836628"/>
              <a:gd name="connsiteY28" fmla="*/ 319804 h 989814"/>
              <a:gd name="connsiteX29" fmla="*/ 405124 w 836628"/>
              <a:gd name="connsiteY29" fmla="*/ 280329 h 989814"/>
              <a:gd name="connsiteX30" fmla="*/ 437529 w 836628"/>
              <a:gd name="connsiteY30" fmla="*/ 280919 h 989814"/>
              <a:gd name="connsiteX31" fmla="*/ 472880 w 836628"/>
              <a:gd name="connsiteY31" fmla="*/ 318626 h 989814"/>
              <a:gd name="connsiteX32" fmla="*/ 472880 w 836628"/>
              <a:gd name="connsiteY32" fmla="*/ 401110 h 989814"/>
              <a:gd name="connsiteX33" fmla="*/ 504695 w 836628"/>
              <a:gd name="connsiteY33" fmla="*/ 434104 h 989814"/>
              <a:gd name="connsiteX34" fmla="*/ 584234 w 836628"/>
              <a:gd name="connsiteY34" fmla="*/ 434104 h 989814"/>
              <a:gd name="connsiteX35" fmla="*/ 626654 w 836628"/>
              <a:gd name="connsiteY35" fmla="*/ 477114 h 989814"/>
              <a:gd name="connsiteX36" fmla="*/ 626654 w 836628"/>
              <a:gd name="connsiteY36" fmla="*/ 506573 h 989814"/>
              <a:gd name="connsiteX37" fmla="*/ 588947 w 836628"/>
              <a:gd name="connsiteY37" fmla="*/ 544280 h 98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36628" h="989814">
                <a:moveTo>
                  <a:pt x="836990" y="121252"/>
                </a:moveTo>
                <a:cubicBezTo>
                  <a:pt x="835812" y="80599"/>
                  <a:pt x="831098" y="77064"/>
                  <a:pt x="791623" y="82956"/>
                </a:cubicBezTo>
                <a:cubicBezTo>
                  <a:pt x="663772" y="100631"/>
                  <a:pt x="542991" y="86491"/>
                  <a:pt x="436351" y="6363"/>
                </a:cubicBezTo>
                <a:cubicBezTo>
                  <a:pt x="423978" y="-3064"/>
                  <a:pt x="413373" y="-1296"/>
                  <a:pt x="401589" y="6952"/>
                </a:cubicBezTo>
                <a:cubicBezTo>
                  <a:pt x="294949" y="86491"/>
                  <a:pt x="173579" y="101220"/>
                  <a:pt x="45727" y="82367"/>
                </a:cubicBezTo>
                <a:cubicBezTo>
                  <a:pt x="8020" y="77064"/>
                  <a:pt x="2718" y="81188"/>
                  <a:pt x="1539" y="119485"/>
                </a:cubicBezTo>
                <a:cubicBezTo>
                  <a:pt x="-1407" y="224358"/>
                  <a:pt x="-1407" y="329820"/>
                  <a:pt x="13323" y="434104"/>
                </a:cubicBezTo>
                <a:cubicBezTo>
                  <a:pt x="26874" y="531907"/>
                  <a:pt x="43960" y="629710"/>
                  <a:pt x="102288" y="712195"/>
                </a:cubicBezTo>
                <a:cubicBezTo>
                  <a:pt x="180059" y="821782"/>
                  <a:pt x="276095" y="914282"/>
                  <a:pt x="390984" y="985572"/>
                </a:cubicBezTo>
                <a:cubicBezTo>
                  <a:pt x="411605" y="997945"/>
                  <a:pt x="427513" y="997356"/>
                  <a:pt x="447545" y="984983"/>
                </a:cubicBezTo>
                <a:cubicBezTo>
                  <a:pt x="537689" y="930190"/>
                  <a:pt x="611925" y="858310"/>
                  <a:pt x="682037" y="781128"/>
                </a:cubicBezTo>
                <a:cubicBezTo>
                  <a:pt x="749203" y="707482"/>
                  <a:pt x="787499" y="621462"/>
                  <a:pt x="807531" y="525426"/>
                </a:cubicBezTo>
                <a:cubicBezTo>
                  <a:pt x="829331" y="421142"/>
                  <a:pt x="837579" y="315680"/>
                  <a:pt x="836401" y="209628"/>
                </a:cubicBezTo>
                <a:cubicBezTo>
                  <a:pt x="837579" y="180170"/>
                  <a:pt x="838168" y="150711"/>
                  <a:pt x="836990" y="121252"/>
                </a:cubicBezTo>
                <a:close/>
                <a:moveTo>
                  <a:pt x="588947" y="544280"/>
                </a:moveTo>
                <a:cubicBezTo>
                  <a:pt x="559488" y="544280"/>
                  <a:pt x="530030" y="544869"/>
                  <a:pt x="500571" y="544280"/>
                </a:cubicBezTo>
                <a:cubicBezTo>
                  <a:pt x="479950" y="543691"/>
                  <a:pt x="472290" y="551939"/>
                  <a:pt x="472880" y="571971"/>
                </a:cubicBezTo>
                <a:cubicBezTo>
                  <a:pt x="474058" y="599662"/>
                  <a:pt x="473469" y="626764"/>
                  <a:pt x="472880" y="654456"/>
                </a:cubicBezTo>
                <a:cubicBezTo>
                  <a:pt x="472290" y="689217"/>
                  <a:pt x="464042" y="696876"/>
                  <a:pt x="428691" y="697466"/>
                </a:cubicBezTo>
                <a:cubicBezTo>
                  <a:pt x="421032" y="697466"/>
                  <a:pt x="412784" y="697466"/>
                  <a:pt x="405124" y="697466"/>
                </a:cubicBezTo>
                <a:cubicBezTo>
                  <a:pt x="378612" y="698055"/>
                  <a:pt x="364471" y="686271"/>
                  <a:pt x="365650" y="658580"/>
                </a:cubicBezTo>
                <a:cubicBezTo>
                  <a:pt x="366239" y="643851"/>
                  <a:pt x="365650" y="629121"/>
                  <a:pt x="365650" y="614392"/>
                </a:cubicBezTo>
                <a:cubicBezTo>
                  <a:pt x="365650" y="544280"/>
                  <a:pt x="365650" y="544280"/>
                  <a:pt x="295538" y="544280"/>
                </a:cubicBezTo>
                <a:cubicBezTo>
                  <a:pt x="290824" y="544280"/>
                  <a:pt x="285522" y="544280"/>
                  <a:pt x="280808" y="544280"/>
                </a:cubicBezTo>
                <a:cubicBezTo>
                  <a:pt x="213053" y="544280"/>
                  <a:pt x="208929" y="539567"/>
                  <a:pt x="212464" y="472400"/>
                </a:cubicBezTo>
                <a:cubicBezTo>
                  <a:pt x="213642" y="446477"/>
                  <a:pt x="226604" y="434693"/>
                  <a:pt x="250761" y="434104"/>
                </a:cubicBezTo>
                <a:cubicBezTo>
                  <a:pt x="277273" y="433515"/>
                  <a:pt x="303786" y="432337"/>
                  <a:pt x="330299" y="434104"/>
                </a:cubicBezTo>
                <a:cubicBezTo>
                  <a:pt x="356812" y="435872"/>
                  <a:pt x="368006" y="427034"/>
                  <a:pt x="366239" y="399343"/>
                </a:cubicBezTo>
                <a:cubicBezTo>
                  <a:pt x="364471" y="372830"/>
                  <a:pt x="366239" y="346317"/>
                  <a:pt x="365650" y="319804"/>
                </a:cubicBezTo>
                <a:cubicBezTo>
                  <a:pt x="365061" y="292702"/>
                  <a:pt x="378612" y="280329"/>
                  <a:pt x="405124" y="280329"/>
                </a:cubicBezTo>
                <a:cubicBezTo>
                  <a:pt x="415730" y="280329"/>
                  <a:pt x="426924" y="280329"/>
                  <a:pt x="437529" y="280919"/>
                </a:cubicBezTo>
                <a:cubicBezTo>
                  <a:pt x="461096" y="282686"/>
                  <a:pt x="473469" y="294470"/>
                  <a:pt x="472880" y="318626"/>
                </a:cubicBezTo>
                <a:cubicBezTo>
                  <a:pt x="472880" y="346317"/>
                  <a:pt x="474058" y="373419"/>
                  <a:pt x="472880" y="401110"/>
                </a:cubicBezTo>
                <a:cubicBezTo>
                  <a:pt x="471701" y="424677"/>
                  <a:pt x="479950" y="435283"/>
                  <a:pt x="504695" y="434104"/>
                </a:cubicBezTo>
                <a:cubicBezTo>
                  <a:pt x="531208" y="432337"/>
                  <a:pt x="557721" y="433515"/>
                  <a:pt x="584234" y="434104"/>
                </a:cubicBezTo>
                <a:cubicBezTo>
                  <a:pt x="616638" y="435283"/>
                  <a:pt x="626065" y="444709"/>
                  <a:pt x="626654" y="477114"/>
                </a:cubicBezTo>
                <a:cubicBezTo>
                  <a:pt x="626654" y="487130"/>
                  <a:pt x="626654" y="496557"/>
                  <a:pt x="626654" y="506573"/>
                </a:cubicBezTo>
                <a:cubicBezTo>
                  <a:pt x="627244" y="532496"/>
                  <a:pt x="613693" y="544280"/>
                  <a:pt x="588947" y="544280"/>
                </a:cubicBezTo>
                <a:close/>
              </a:path>
            </a:pathLst>
          </a:custGeom>
          <a:solidFill>
            <a:schemeClr val="accent2"/>
          </a:solidFill>
          <a:ln w="587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0" name="Group 21">
            <a:extLst>
              <a:ext uri="{FF2B5EF4-FFF2-40B4-BE49-F238E27FC236}">
                <a16:creationId xmlns:a16="http://schemas.microsoft.com/office/drawing/2014/main" id="{D03A3D25-885A-4DB5-BEB7-8A657E2FC63A}"/>
              </a:ext>
            </a:extLst>
          </p:cNvPr>
          <p:cNvGrpSpPr/>
          <p:nvPr/>
        </p:nvGrpSpPr>
        <p:grpSpPr>
          <a:xfrm>
            <a:off x="6958396" y="5537289"/>
            <a:ext cx="3933092" cy="793957"/>
            <a:chOff x="1985513" y="4307149"/>
            <a:chExt cx="2380861" cy="79395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4FDFBE7-06BC-4A6E-9170-C661F3701B40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54B89F-D526-45F6-9C3B-462207BBEE80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4"/>
                  </a:solidFill>
                  <a:ea typeface="FZShuTi" pitchFamily="2" charset="-122"/>
                  <a:cs typeface="B Nazanin" panose="000004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: Shape 24">
            <a:extLst>
              <a:ext uri="{FF2B5EF4-FFF2-40B4-BE49-F238E27FC236}">
                <a16:creationId xmlns:a16="http://schemas.microsoft.com/office/drawing/2014/main" id="{087D0FEE-20EE-4C3A-806F-95EE4BB22C17}"/>
              </a:ext>
            </a:extLst>
          </p:cNvPr>
          <p:cNvSpPr/>
          <p:nvPr/>
        </p:nvSpPr>
        <p:spPr>
          <a:xfrm>
            <a:off x="6418152" y="5681969"/>
            <a:ext cx="381635" cy="567421"/>
          </a:xfrm>
          <a:custGeom>
            <a:avLst/>
            <a:gdLst>
              <a:gd name="connsiteX0" fmla="*/ 311936 w 623461"/>
              <a:gd name="connsiteY0" fmla="*/ 569143 h 1005574"/>
              <a:gd name="connsiteX1" fmla="*/ 240645 w 623461"/>
              <a:gd name="connsiteY1" fmla="*/ 611564 h 1005574"/>
              <a:gd name="connsiteX2" fmla="*/ 249483 w 623461"/>
              <a:gd name="connsiteY2" fmla="*/ 696405 h 1005574"/>
              <a:gd name="connsiteX3" fmla="*/ 276585 w 623461"/>
              <a:gd name="connsiteY3" fmla="*/ 777711 h 1005574"/>
              <a:gd name="connsiteX4" fmla="*/ 276585 w 623461"/>
              <a:gd name="connsiteY4" fmla="*/ 821900 h 1005574"/>
              <a:gd name="connsiteX5" fmla="*/ 310757 w 623461"/>
              <a:gd name="connsiteY5" fmla="*/ 858429 h 1005574"/>
              <a:gd name="connsiteX6" fmla="*/ 346108 w 623461"/>
              <a:gd name="connsiteY6" fmla="*/ 823078 h 1005574"/>
              <a:gd name="connsiteX7" fmla="*/ 346697 w 623461"/>
              <a:gd name="connsiteY7" fmla="*/ 761215 h 1005574"/>
              <a:gd name="connsiteX8" fmla="*/ 369675 w 623461"/>
              <a:gd name="connsiteY8" fmla="*/ 701708 h 1005574"/>
              <a:gd name="connsiteX9" fmla="*/ 385582 w 623461"/>
              <a:gd name="connsiteY9" fmla="*/ 618045 h 1005574"/>
              <a:gd name="connsiteX10" fmla="*/ 311936 w 623461"/>
              <a:gd name="connsiteY10" fmla="*/ 569143 h 1005574"/>
              <a:gd name="connsiteX11" fmla="*/ 61536 w 623461"/>
              <a:gd name="connsiteY11" fmla="*/ 439525 h 1005574"/>
              <a:gd name="connsiteX12" fmla="*/ 314881 w 623461"/>
              <a:gd name="connsiteY12" fmla="*/ 439525 h 1005574"/>
              <a:gd name="connsiteX13" fmla="*/ 562335 w 623461"/>
              <a:gd name="connsiteY13" fmla="*/ 439525 h 1005574"/>
              <a:gd name="connsiteX14" fmla="*/ 623020 w 623461"/>
              <a:gd name="connsiteY14" fmla="*/ 499621 h 1005574"/>
              <a:gd name="connsiteX15" fmla="*/ 623020 w 623461"/>
              <a:gd name="connsiteY15" fmla="*/ 943859 h 1005574"/>
              <a:gd name="connsiteX16" fmla="*/ 561157 w 623461"/>
              <a:gd name="connsiteY16" fmla="*/ 1005133 h 1005574"/>
              <a:gd name="connsiteX17" fmla="*/ 60947 w 623461"/>
              <a:gd name="connsiteY17" fmla="*/ 1005133 h 1005574"/>
              <a:gd name="connsiteX18" fmla="*/ 262 w 623461"/>
              <a:gd name="connsiteY18" fmla="*/ 943270 h 1005574"/>
              <a:gd name="connsiteX19" fmla="*/ 262 w 623461"/>
              <a:gd name="connsiteY19" fmla="*/ 499032 h 1005574"/>
              <a:gd name="connsiteX20" fmla="*/ 61536 w 623461"/>
              <a:gd name="connsiteY20" fmla="*/ 439525 h 1005574"/>
              <a:gd name="connsiteX21" fmla="*/ 308992 w 623461"/>
              <a:gd name="connsiteY21" fmla="*/ 0 h 1005574"/>
              <a:gd name="connsiteX22" fmla="*/ 559980 w 623461"/>
              <a:gd name="connsiteY22" fmla="*/ 252167 h 1005574"/>
              <a:gd name="connsiteX23" fmla="*/ 559980 w 623461"/>
              <a:gd name="connsiteY23" fmla="*/ 299301 h 1005574"/>
              <a:gd name="connsiteX24" fmla="*/ 559980 w 623461"/>
              <a:gd name="connsiteY24" fmla="*/ 372948 h 1005574"/>
              <a:gd name="connsiteX25" fmla="*/ 533467 w 623461"/>
              <a:gd name="connsiteY25" fmla="*/ 398872 h 1005574"/>
              <a:gd name="connsiteX26" fmla="*/ 463945 w 623461"/>
              <a:gd name="connsiteY26" fmla="*/ 333473 h 1005574"/>
              <a:gd name="connsiteX27" fmla="*/ 461588 w 623461"/>
              <a:gd name="connsiteY27" fmla="*/ 239205 h 1005574"/>
              <a:gd name="connsiteX28" fmla="*/ 301332 w 623461"/>
              <a:gd name="connsiteY28" fmla="*/ 98392 h 1005574"/>
              <a:gd name="connsiteX29" fmla="*/ 154037 w 623461"/>
              <a:gd name="connsiteY29" fmla="*/ 253935 h 1005574"/>
              <a:gd name="connsiteX30" fmla="*/ 154037 w 623461"/>
              <a:gd name="connsiteY30" fmla="*/ 368824 h 1005574"/>
              <a:gd name="connsiteX31" fmla="*/ 125168 w 623461"/>
              <a:gd name="connsiteY31" fmla="*/ 398872 h 1005574"/>
              <a:gd name="connsiteX32" fmla="*/ 58002 w 623461"/>
              <a:gd name="connsiteY32" fmla="*/ 334062 h 1005574"/>
              <a:gd name="connsiteX33" fmla="*/ 58002 w 623461"/>
              <a:gd name="connsiteY33" fmla="*/ 251578 h 1005574"/>
              <a:gd name="connsiteX34" fmla="*/ 308992 w 623461"/>
              <a:gd name="connsiteY34" fmla="*/ 0 h 1005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3461" h="1005574">
                <a:moveTo>
                  <a:pt x="311936" y="569143"/>
                </a:moveTo>
                <a:cubicBezTo>
                  <a:pt x="280120" y="569143"/>
                  <a:pt x="255375" y="582105"/>
                  <a:pt x="240645" y="611564"/>
                </a:cubicBezTo>
                <a:cubicBezTo>
                  <a:pt x="225916" y="642201"/>
                  <a:pt x="225327" y="674606"/>
                  <a:pt x="249483" y="696405"/>
                </a:cubicBezTo>
                <a:cubicBezTo>
                  <a:pt x="275996" y="720561"/>
                  <a:pt x="278353" y="747074"/>
                  <a:pt x="276585" y="777711"/>
                </a:cubicBezTo>
                <a:cubicBezTo>
                  <a:pt x="275407" y="792441"/>
                  <a:pt x="275996" y="807170"/>
                  <a:pt x="276585" y="821900"/>
                </a:cubicBezTo>
                <a:cubicBezTo>
                  <a:pt x="277763" y="843699"/>
                  <a:pt x="288369" y="857839"/>
                  <a:pt x="310757" y="858429"/>
                </a:cubicBezTo>
                <a:cubicBezTo>
                  <a:pt x="333735" y="859018"/>
                  <a:pt x="344340" y="844288"/>
                  <a:pt x="346108" y="823078"/>
                </a:cubicBezTo>
                <a:cubicBezTo>
                  <a:pt x="347875" y="802457"/>
                  <a:pt x="347875" y="781836"/>
                  <a:pt x="346697" y="761215"/>
                </a:cubicBezTo>
                <a:cubicBezTo>
                  <a:pt x="345519" y="737648"/>
                  <a:pt x="350821" y="718794"/>
                  <a:pt x="369675" y="701708"/>
                </a:cubicBezTo>
                <a:cubicBezTo>
                  <a:pt x="393831" y="679319"/>
                  <a:pt x="398544" y="649271"/>
                  <a:pt x="385582" y="618045"/>
                </a:cubicBezTo>
                <a:cubicBezTo>
                  <a:pt x="373210" y="586819"/>
                  <a:pt x="345519" y="569143"/>
                  <a:pt x="311936" y="569143"/>
                </a:cubicBezTo>
                <a:close/>
                <a:moveTo>
                  <a:pt x="61536" y="439525"/>
                </a:moveTo>
                <a:cubicBezTo>
                  <a:pt x="146377" y="439525"/>
                  <a:pt x="230629" y="439525"/>
                  <a:pt x="314881" y="439525"/>
                </a:cubicBezTo>
                <a:cubicBezTo>
                  <a:pt x="397366" y="439525"/>
                  <a:pt x="479851" y="438936"/>
                  <a:pt x="562335" y="439525"/>
                </a:cubicBezTo>
                <a:cubicBezTo>
                  <a:pt x="607112" y="439525"/>
                  <a:pt x="623020" y="454843"/>
                  <a:pt x="623020" y="499621"/>
                </a:cubicBezTo>
                <a:cubicBezTo>
                  <a:pt x="623609" y="648093"/>
                  <a:pt x="623609" y="795976"/>
                  <a:pt x="623020" y="943859"/>
                </a:cubicBezTo>
                <a:cubicBezTo>
                  <a:pt x="622431" y="986869"/>
                  <a:pt x="604167" y="1005133"/>
                  <a:pt x="561157" y="1005133"/>
                </a:cubicBezTo>
                <a:cubicBezTo>
                  <a:pt x="394420" y="1005722"/>
                  <a:pt x="227684" y="1005722"/>
                  <a:pt x="60947" y="1005133"/>
                </a:cubicBezTo>
                <a:cubicBezTo>
                  <a:pt x="18526" y="1004544"/>
                  <a:pt x="262" y="986279"/>
                  <a:pt x="262" y="943270"/>
                </a:cubicBezTo>
                <a:cubicBezTo>
                  <a:pt x="-327" y="795387"/>
                  <a:pt x="262" y="646915"/>
                  <a:pt x="262" y="499032"/>
                </a:cubicBezTo>
                <a:cubicBezTo>
                  <a:pt x="262" y="454843"/>
                  <a:pt x="16170" y="439525"/>
                  <a:pt x="61536" y="439525"/>
                </a:cubicBezTo>
                <a:close/>
                <a:moveTo>
                  <a:pt x="308992" y="0"/>
                </a:moveTo>
                <a:cubicBezTo>
                  <a:pt x="446269" y="0"/>
                  <a:pt x="558802" y="112532"/>
                  <a:pt x="559980" y="252167"/>
                </a:cubicBezTo>
                <a:cubicBezTo>
                  <a:pt x="559980" y="268075"/>
                  <a:pt x="559980" y="283393"/>
                  <a:pt x="559980" y="299301"/>
                </a:cubicBezTo>
                <a:cubicBezTo>
                  <a:pt x="559980" y="324046"/>
                  <a:pt x="559391" y="348203"/>
                  <a:pt x="559980" y="372948"/>
                </a:cubicBezTo>
                <a:cubicBezTo>
                  <a:pt x="560569" y="392391"/>
                  <a:pt x="551732" y="398872"/>
                  <a:pt x="533467" y="398872"/>
                </a:cubicBezTo>
                <a:cubicBezTo>
                  <a:pt x="450983" y="398282"/>
                  <a:pt x="465123" y="405353"/>
                  <a:pt x="463945" y="333473"/>
                </a:cubicBezTo>
                <a:cubicBezTo>
                  <a:pt x="463356" y="302247"/>
                  <a:pt x="465123" y="270431"/>
                  <a:pt x="461588" y="239205"/>
                </a:cubicBezTo>
                <a:cubicBezTo>
                  <a:pt x="450983" y="152596"/>
                  <a:pt x="382049" y="94268"/>
                  <a:pt x="301332" y="98392"/>
                </a:cubicBezTo>
                <a:cubicBezTo>
                  <a:pt x="218848" y="103106"/>
                  <a:pt x="157573" y="167326"/>
                  <a:pt x="154037" y="253935"/>
                </a:cubicBezTo>
                <a:cubicBezTo>
                  <a:pt x="152270" y="292231"/>
                  <a:pt x="152859" y="330527"/>
                  <a:pt x="154037" y="368824"/>
                </a:cubicBezTo>
                <a:cubicBezTo>
                  <a:pt x="154627" y="390034"/>
                  <a:pt x="147557" y="398872"/>
                  <a:pt x="125168" y="398872"/>
                </a:cubicBezTo>
                <a:cubicBezTo>
                  <a:pt x="46218" y="397693"/>
                  <a:pt x="59180" y="405353"/>
                  <a:pt x="58002" y="334062"/>
                </a:cubicBezTo>
                <a:cubicBezTo>
                  <a:pt x="57413" y="306371"/>
                  <a:pt x="58002" y="279269"/>
                  <a:pt x="58002" y="251578"/>
                </a:cubicBezTo>
                <a:cubicBezTo>
                  <a:pt x="59180" y="111943"/>
                  <a:pt x="171713" y="0"/>
                  <a:pt x="308992" y="0"/>
                </a:cubicBezTo>
                <a:close/>
              </a:path>
            </a:pathLst>
          </a:custGeom>
          <a:solidFill>
            <a:schemeClr val="accent6"/>
          </a:solidFill>
          <a:ln w="587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271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BBC81C-13E3-4686-B272-1B187BAEEC08}"/>
              </a:ext>
            </a:extLst>
          </p:cNvPr>
          <p:cNvSpPr txBox="1"/>
          <p:nvPr/>
        </p:nvSpPr>
        <p:spPr>
          <a:xfrm>
            <a:off x="3589897" y="2716538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40%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7F2DF8-06A8-460A-9AFE-D15274EFDF87}"/>
              </a:ext>
            </a:extLst>
          </p:cNvPr>
          <p:cNvSpPr txBox="1"/>
          <p:nvPr/>
        </p:nvSpPr>
        <p:spPr>
          <a:xfrm>
            <a:off x="3589897" y="3163552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9">
            <a:extLst>
              <a:ext uri="{FF2B5EF4-FFF2-40B4-BE49-F238E27FC236}">
                <a16:creationId xmlns:a16="http://schemas.microsoft.com/office/drawing/2014/main" id="{3DA9C39E-F0F5-41AD-B841-CE5FA3F99A5F}"/>
              </a:ext>
            </a:extLst>
          </p:cNvPr>
          <p:cNvGrpSpPr/>
          <p:nvPr/>
        </p:nvGrpSpPr>
        <p:grpSpPr>
          <a:xfrm>
            <a:off x="3992306" y="1908833"/>
            <a:ext cx="1701282" cy="692561"/>
            <a:chOff x="2626230" y="1861456"/>
            <a:chExt cx="1701282" cy="692561"/>
          </a:xfrm>
        </p:grpSpPr>
        <p:sp>
          <p:nvSpPr>
            <p:cNvPr id="6" name="Rounded Rectangle 112">
              <a:extLst>
                <a:ext uri="{FF2B5EF4-FFF2-40B4-BE49-F238E27FC236}">
                  <a16:creationId xmlns:a16="http://schemas.microsoft.com/office/drawing/2014/main" id="{EABA7B1B-27F6-4F55-97B8-44E387B43D32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113">
              <a:extLst>
                <a:ext uri="{FF2B5EF4-FFF2-40B4-BE49-F238E27FC236}">
                  <a16:creationId xmlns:a16="http://schemas.microsoft.com/office/drawing/2014/main" id="{E82B4C85-4E61-40F2-BF9A-A3616E0421D9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631FE523-144A-4C13-99D6-0160A2FE5BD9}"/>
                </a:ext>
              </a:extLst>
            </p:cNvPr>
            <p:cNvGrpSpPr/>
            <p:nvPr/>
          </p:nvGrpSpPr>
          <p:grpSpPr>
            <a:xfrm>
              <a:off x="2734241" y="1953054"/>
              <a:ext cx="1378024" cy="506682"/>
              <a:chOff x="2734241" y="1953556"/>
              <a:chExt cx="1378024" cy="506682"/>
            </a:xfrm>
          </p:grpSpPr>
          <p:sp>
            <p:nvSpPr>
              <p:cNvPr id="9" name="Rounded Rectangle 114">
                <a:extLst>
                  <a:ext uri="{FF2B5EF4-FFF2-40B4-BE49-F238E27FC236}">
                    <a16:creationId xmlns:a16="http://schemas.microsoft.com/office/drawing/2014/main" id="{682BC54D-5EEE-4D9F-B702-79CC54BC2153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ounded Rectangle 147">
                <a:extLst>
                  <a:ext uri="{FF2B5EF4-FFF2-40B4-BE49-F238E27FC236}">
                    <a16:creationId xmlns:a16="http://schemas.microsoft.com/office/drawing/2014/main" id="{748914B2-AFE2-447A-9AC8-56DB96AAA189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ounded Rectangle 147">
                <a:extLst>
                  <a:ext uri="{FF2B5EF4-FFF2-40B4-BE49-F238E27FC236}">
                    <a16:creationId xmlns:a16="http://schemas.microsoft.com/office/drawing/2014/main" id="{AD4ECD4A-8B2F-4B16-A6FD-CFF22202B003}"/>
                  </a:ext>
                </a:extLst>
              </p:cNvPr>
              <p:cNvSpPr/>
              <p:nvPr/>
            </p:nvSpPr>
            <p:spPr>
              <a:xfrm>
                <a:off x="3308130" y="1955344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ounded Rectangle 147">
                <a:extLst>
                  <a:ext uri="{FF2B5EF4-FFF2-40B4-BE49-F238E27FC236}">
                    <a16:creationId xmlns:a16="http://schemas.microsoft.com/office/drawing/2014/main" id="{151482F7-87C7-4D28-86FD-D4911D4F1DF4}"/>
                  </a:ext>
                </a:extLst>
              </p:cNvPr>
              <p:cNvSpPr/>
              <p:nvPr/>
            </p:nvSpPr>
            <p:spPr>
              <a:xfrm>
                <a:off x="3596861" y="1954450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ounded Rectangle 147">
                <a:extLst>
                  <a:ext uri="{FF2B5EF4-FFF2-40B4-BE49-F238E27FC236}">
                    <a16:creationId xmlns:a16="http://schemas.microsoft.com/office/drawing/2014/main" id="{4CFFAC5E-3E64-4930-92CE-0D107145B39D}"/>
                  </a:ext>
                </a:extLst>
              </p:cNvPr>
              <p:cNvSpPr/>
              <p:nvPr/>
            </p:nvSpPr>
            <p:spPr>
              <a:xfrm>
                <a:off x="3885592" y="1953556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44B31F9-2482-45AF-94BB-66CB926CD795}"/>
              </a:ext>
            </a:extLst>
          </p:cNvPr>
          <p:cNvSpPr txBox="1"/>
          <p:nvPr/>
        </p:nvSpPr>
        <p:spPr>
          <a:xfrm>
            <a:off x="974050" y="2717232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20%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1986AC-09A3-47F3-9311-82108BF5D5A0}"/>
              </a:ext>
            </a:extLst>
          </p:cNvPr>
          <p:cNvSpPr txBox="1"/>
          <p:nvPr/>
        </p:nvSpPr>
        <p:spPr>
          <a:xfrm>
            <a:off x="974050" y="3164246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30AF0AA-E3B1-4EA8-9D06-A144093C5BD3}"/>
              </a:ext>
            </a:extLst>
          </p:cNvPr>
          <p:cNvGrpSpPr/>
          <p:nvPr/>
        </p:nvGrpSpPr>
        <p:grpSpPr>
          <a:xfrm>
            <a:off x="1376460" y="1909527"/>
            <a:ext cx="1701282" cy="692561"/>
            <a:chOff x="1376459" y="1909526"/>
            <a:chExt cx="1701282" cy="692561"/>
          </a:xfrm>
        </p:grpSpPr>
        <p:sp>
          <p:nvSpPr>
            <p:cNvPr id="17" name="Rounded Rectangle 155">
              <a:extLst>
                <a:ext uri="{FF2B5EF4-FFF2-40B4-BE49-F238E27FC236}">
                  <a16:creationId xmlns:a16="http://schemas.microsoft.com/office/drawing/2014/main" id="{999ED0D6-A596-4C86-BD37-42ECD61AF0D3}"/>
                </a:ext>
              </a:extLst>
            </p:cNvPr>
            <p:cNvSpPr/>
            <p:nvPr/>
          </p:nvSpPr>
          <p:spPr>
            <a:xfrm>
              <a:off x="1376459" y="190952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Rounded Rectangle 156">
              <a:extLst>
                <a:ext uri="{FF2B5EF4-FFF2-40B4-BE49-F238E27FC236}">
                  <a16:creationId xmlns:a16="http://schemas.microsoft.com/office/drawing/2014/main" id="{AA8E57B4-373B-4F6F-95F4-C700E592A4EB}"/>
                </a:ext>
              </a:extLst>
            </p:cNvPr>
            <p:cNvSpPr/>
            <p:nvPr/>
          </p:nvSpPr>
          <p:spPr>
            <a:xfrm>
              <a:off x="2938863" y="207578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ounded Rectangle 158">
              <a:extLst>
                <a:ext uri="{FF2B5EF4-FFF2-40B4-BE49-F238E27FC236}">
                  <a16:creationId xmlns:a16="http://schemas.microsoft.com/office/drawing/2014/main" id="{7A189E37-0BF6-403D-B41F-4DE0F3FC691A}"/>
                </a:ext>
              </a:extLst>
            </p:cNvPr>
            <p:cNvSpPr/>
            <p:nvPr/>
          </p:nvSpPr>
          <p:spPr>
            <a:xfrm>
              <a:off x="1484470" y="2003806"/>
              <a:ext cx="226673" cy="504000"/>
            </a:xfrm>
            <a:prstGeom prst="roundRect">
              <a:avLst>
                <a:gd name="adj" fmla="val 3480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68A4E627-5BFA-4490-AF08-394C3F4E8B24}"/>
              </a:ext>
            </a:extLst>
          </p:cNvPr>
          <p:cNvSpPr txBox="1"/>
          <p:nvPr/>
        </p:nvSpPr>
        <p:spPr>
          <a:xfrm>
            <a:off x="3589897" y="4975957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80%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9DD6B5-0138-425B-8D3A-F0321438DEA6}"/>
              </a:ext>
            </a:extLst>
          </p:cNvPr>
          <p:cNvSpPr txBox="1"/>
          <p:nvPr/>
        </p:nvSpPr>
        <p:spPr>
          <a:xfrm>
            <a:off x="3589897" y="5422971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166">
            <a:extLst>
              <a:ext uri="{FF2B5EF4-FFF2-40B4-BE49-F238E27FC236}">
                <a16:creationId xmlns:a16="http://schemas.microsoft.com/office/drawing/2014/main" id="{D6E20DD3-6BED-4461-B6A0-5EC9B3C3BEDD}"/>
              </a:ext>
            </a:extLst>
          </p:cNvPr>
          <p:cNvGrpSpPr/>
          <p:nvPr/>
        </p:nvGrpSpPr>
        <p:grpSpPr>
          <a:xfrm>
            <a:off x="3992306" y="4168252"/>
            <a:ext cx="1701282" cy="692561"/>
            <a:chOff x="2626230" y="1861456"/>
            <a:chExt cx="1701282" cy="692561"/>
          </a:xfrm>
        </p:grpSpPr>
        <p:sp>
          <p:nvSpPr>
            <p:cNvPr id="23" name="Rounded Rectangle 167">
              <a:extLst>
                <a:ext uri="{FF2B5EF4-FFF2-40B4-BE49-F238E27FC236}">
                  <a16:creationId xmlns:a16="http://schemas.microsoft.com/office/drawing/2014/main" id="{33B7F206-DAF5-4F4C-85AC-42F977504933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4" name="Rounded Rectangle 168">
              <a:extLst>
                <a:ext uri="{FF2B5EF4-FFF2-40B4-BE49-F238E27FC236}">
                  <a16:creationId xmlns:a16="http://schemas.microsoft.com/office/drawing/2014/main" id="{4F22AC57-D2EB-4FB4-AEFA-0FFD8BAE5AF4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5" name="Group 169">
              <a:extLst>
                <a:ext uri="{FF2B5EF4-FFF2-40B4-BE49-F238E27FC236}">
                  <a16:creationId xmlns:a16="http://schemas.microsoft.com/office/drawing/2014/main" id="{296EB2F7-10E8-4A3B-A7AA-752533809024}"/>
                </a:ext>
              </a:extLst>
            </p:cNvPr>
            <p:cNvGrpSpPr/>
            <p:nvPr/>
          </p:nvGrpSpPr>
          <p:grpSpPr>
            <a:xfrm>
              <a:off x="2734241" y="1953196"/>
              <a:ext cx="1365653" cy="506540"/>
              <a:chOff x="2734241" y="1953698"/>
              <a:chExt cx="1365653" cy="506540"/>
            </a:xfrm>
          </p:grpSpPr>
          <p:sp>
            <p:nvSpPr>
              <p:cNvPr id="26" name="Rounded Rectangle 170">
                <a:extLst>
                  <a:ext uri="{FF2B5EF4-FFF2-40B4-BE49-F238E27FC236}">
                    <a16:creationId xmlns:a16="http://schemas.microsoft.com/office/drawing/2014/main" id="{86B73E2D-EEF8-48E5-BDD6-D6B496695791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Rounded Rectangle 171">
                <a:extLst>
                  <a:ext uri="{FF2B5EF4-FFF2-40B4-BE49-F238E27FC236}">
                    <a16:creationId xmlns:a16="http://schemas.microsoft.com/office/drawing/2014/main" id="{97F8B4B0-11B9-4940-A75D-916555CA3044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ounded Rectangle 172">
                <a:extLst>
                  <a:ext uri="{FF2B5EF4-FFF2-40B4-BE49-F238E27FC236}">
                    <a16:creationId xmlns:a16="http://schemas.microsoft.com/office/drawing/2014/main" id="{0E73F76A-4F47-46C4-B979-9D8F40460F20}"/>
                  </a:ext>
                </a:extLst>
              </p:cNvPr>
              <p:cNvSpPr/>
              <p:nvPr/>
            </p:nvSpPr>
            <p:spPr>
              <a:xfrm>
                <a:off x="3304557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Rounded Rectangle 173">
                <a:extLst>
                  <a:ext uri="{FF2B5EF4-FFF2-40B4-BE49-F238E27FC236}">
                    <a16:creationId xmlns:a16="http://schemas.microsoft.com/office/drawing/2014/main" id="{7F115DCC-DC6C-4AFF-9CE6-12A54D8655B3}"/>
                  </a:ext>
                </a:extLst>
              </p:cNvPr>
              <p:cNvSpPr/>
              <p:nvPr/>
            </p:nvSpPr>
            <p:spPr>
              <a:xfrm>
                <a:off x="3589715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ounded Rectangle 173">
                <a:extLst>
                  <a:ext uri="{FF2B5EF4-FFF2-40B4-BE49-F238E27FC236}">
                    <a16:creationId xmlns:a16="http://schemas.microsoft.com/office/drawing/2014/main" id="{1CA7B0A3-32E7-4187-97D5-8BD678040857}"/>
                  </a:ext>
                </a:extLst>
              </p:cNvPr>
              <p:cNvSpPr/>
              <p:nvPr/>
            </p:nvSpPr>
            <p:spPr>
              <a:xfrm>
                <a:off x="3873221" y="195369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A1BF0EFA-A4B3-4025-8AFB-FA1CE41BF30F}"/>
              </a:ext>
            </a:extLst>
          </p:cNvPr>
          <p:cNvSpPr txBox="1"/>
          <p:nvPr/>
        </p:nvSpPr>
        <p:spPr>
          <a:xfrm>
            <a:off x="974050" y="4976651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4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FA29A49-2297-4716-8370-0DD6C321FB57}"/>
              </a:ext>
            </a:extLst>
          </p:cNvPr>
          <p:cNvSpPr txBox="1"/>
          <p:nvPr/>
        </p:nvSpPr>
        <p:spPr>
          <a:xfrm>
            <a:off x="974050" y="5423665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oup 178">
            <a:extLst>
              <a:ext uri="{FF2B5EF4-FFF2-40B4-BE49-F238E27FC236}">
                <a16:creationId xmlns:a16="http://schemas.microsoft.com/office/drawing/2014/main" id="{7EF5410B-A230-48B3-9E2D-8D1B1A98F9F9}"/>
              </a:ext>
            </a:extLst>
          </p:cNvPr>
          <p:cNvGrpSpPr/>
          <p:nvPr/>
        </p:nvGrpSpPr>
        <p:grpSpPr>
          <a:xfrm>
            <a:off x="1376460" y="4168946"/>
            <a:ext cx="1701282" cy="692561"/>
            <a:chOff x="2626230" y="1861456"/>
            <a:chExt cx="1701282" cy="692561"/>
          </a:xfrm>
        </p:grpSpPr>
        <p:sp>
          <p:nvSpPr>
            <p:cNvPr id="34" name="Rounded Rectangle 179">
              <a:extLst>
                <a:ext uri="{FF2B5EF4-FFF2-40B4-BE49-F238E27FC236}">
                  <a16:creationId xmlns:a16="http://schemas.microsoft.com/office/drawing/2014/main" id="{D5A2B2C2-E5CC-4CA7-BA2B-AF8355CA5ECF}"/>
                </a:ext>
              </a:extLst>
            </p:cNvPr>
            <p:cNvSpPr/>
            <p:nvPr/>
          </p:nvSpPr>
          <p:spPr>
            <a:xfrm>
              <a:off x="2626230" y="1861456"/>
              <a:ext cx="1584176" cy="692561"/>
            </a:xfrm>
            <a:prstGeom prst="roundRect">
              <a:avLst>
                <a:gd name="adj" fmla="val 13643"/>
              </a:avLst>
            </a:prstGeom>
            <a:noFill/>
            <a:ln w="857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180">
              <a:extLst>
                <a:ext uri="{FF2B5EF4-FFF2-40B4-BE49-F238E27FC236}">
                  <a16:creationId xmlns:a16="http://schemas.microsoft.com/office/drawing/2014/main" id="{FBEFB3B4-00C2-4207-85EB-50C43EEF0AAF}"/>
                </a:ext>
              </a:extLst>
            </p:cNvPr>
            <p:cNvSpPr/>
            <p:nvPr/>
          </p:nvSpPr>
          <p:spPr>
            <a:xfrm>
              <a:off x="4188634" y="2027716"/>
              <a:ext cx="138878" cy="360040"/>
            </a:xfrm>
            <a:prstGeom prst="roundRect">
              <a:avLst>
                <a:gd name="adj" fmla="val 355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6" name="Group 181">
              <a:extLst>
                <a:ext uri="{FF2B5EF4-FFF2-40B4-BE49-F238E27FC236}">
                  <a16:creationId xmlns:a16="http://schemas.microsoft.com/office/drawing/2014/main" id="{6302ED6E-C99F-480D-96E1-C4131069CE3E}"/>
                </a:ext>
              </a:extLst>
            </p:cNvPr>
            <p:cNvGrpSpPr/>
            <p:nvPr/>
          </p:nvGrpSpPr>
          <p:grpSpPr>
            <a:xfrm>
              <a:off x="2734241" y="1949268"/>
              <a:ext cx="1357149" cy="510468"/>
              <a:chOff x="2734241" y="1949770"/>
              <a:chExt cx="1357149" cy="510468"/>
            </a:xfrm>
          </p:grpSpPr>
          <p:sp>
            <p:nvSpPr>
              <p:cNvPr id="37" name="Rounded Rectangle 182">
                <a:extLst>
                  <a:ext uri="{FF2B5EF4-FFF2-40B4-BE49-F238E27FC236}">
                    <a16:creationId xmlns:a16="http://schemas.microsoft.com/office/drawing/2014/main" id="{A5215B83-6490-4CD5-BCE9-B6847800CD24}"/>
                  </a:ext>
                </a:extLst>
              </p:cNvPr>
              <p:cNvSpPr/>
              <p:nvPr/>
            </p:nvSpPr>
            <p:spPr>
              <a:xfrm>
                <a:off x="2734241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Rounded Rectangle 183">
                <a:extLst>
                  <a:ext uri="{FF2B5EF4-FFF2-40B4-BE49-F238E27FC236}">
                    <a16:creationId xmlns:a16="http://schemas.microsoft.com/office/drawing/2014/main" id="{A4316D16-9B1A-4469-9059-8B4C96DC741D}"/>
                  </a:ext>
                </a:extLst>
              </p:cNvPr>
              <p:cNvSpPr/>
              <p:nvPr/>
            </p:nvSpPr>
            <p:spPr>
              <a:xfrm>
                <a:off x="3019399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Rounded Rectangle 184">
                <a:extLst>
                  <a:ext uri="{FF2B5EF4-FFF2-40B4-BE49-F238E27FC236}">
                    <a16:creationId xmlns:a16="http://schemas.microsoft.com/office/drawing/2014/main" id="{09E391CF-2A93-4998-B323-91D0C7828EA5}"/>
                  </a:ext>
                </a:extLst>
              </p:cNvPr>
              <p:cNvSpPr/>
              <p:nvPr/>
            </p:nvSpPr>
            <p:spPr>
              <a:xfrm>
                <a:off x="3304557" y="1956238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Rounded Rectangle 184">
                <a:extLst>
                  <a:ext uri="{FF2B5EF4-FFF2-40B4-BE49-F238E27FC236}">
                    <a16:creationId xmlns:a16="http://schemas.microsoft.com/office/drawing/2014/main" id="{F598095C-717F-4634-A4CA-D159E058028C}"/>
                  </a:ext>
                </a:extLst>
              </p:cNvPr>
              <p:cNvSpPr/>
              <p:nvPr/>
            </p:nvSpPr>
            <p:spPr>
              <a:xfrm>
                <a:off x="3584637" y="1953004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Rounded Rectangle 184">
                <a:extLst>
                  <a:ext uri="{FF2B5EF4-FFF2-40B4-BE49-F238E27FC236}">
                    <a16:creationId xmlns:a16="http://schemas.microsoft.com/office/drawing/2014/main" id="{689C1DF1-8D96-40A9-8945-DAE58F45AAE8}"/>
                  </a:ext>
                </a:extLst>
              </p:cNvPr>
              <p:cNvSpPr/>
              <p:nvPr/>
            </p:nvSpPr>
            <p:spPr>
              <a:xfrm>
                <a:off x="3864717" y="1949770"/>
                <a:ext cx="226673" cy="504000"/>
              </a:xfrm>
              <a:prstGeom prst="roundRect">
                <a:avLst>
                  <a:gd name="adj" fmla="val 34808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2" name="Group 191">
            <a:extLst>
              <a:ext uri="{FF2B5EF4-FFF2-40B4-BE49-F238E27FC236}">
                <a16:creationId xmlns:a16="http://schemas.microsoft.com/office/drawing/2014/main" id="{1FEEB57F-90B8-4622-87BD-B913BB2994F8}"/>
              </a:ext>
            </a:extLst>
          </p:cNvPr>
          <p:cNvGrpSpPr/>
          <p:nvPr/>
        </p:nvGrpSpPr>
        <p:grpSpPr>
          <a:xfrm>
            <a:off x="6904790" y="1787795"/>
            <a:ext cx="1843006" cy="1286003"/>
            <a:chOff x="302738" y="4401667"/>
            <a:chExt cx="1492734" cy="128600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28984B6-A492-44DA-9E79-00DA216392F3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29A2177-8274-4492-8AA4-556476344BF1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194">
            <a:extLst>
              <a:ext uri="{FF2B5EF4-FFF2-40B4-BE49-F238E27FC236}">
                <a16:creationId xmlns:a16="http://schemas.microsoft.com/office/drawing/2014/main" id="{0B4897EF-0580-4E97-9E1C-02F08A95F2E1}"/>
              </a:ext>
            </a:extLst>
          </p:cNvPr>
          <p:cNvGrpSpPr/>
          <p:nvPr/>
        </p:nvGrpSpPr>
        <p:grpSpPr>
          <a:xfrm>
            <a:off x="9374946" y="1799158"/>
            <a:ext cx="1843006" cy="1286003"/>
            <a:chOff x="302738" y="4401667"/>
            <a:chExt cx="1492734" cy="1286003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C535C26-CF52-4E26-934E-7C8B57EA05B2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5EF980C-5493-45D5-BAA9-EB38D9B4F0AB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197">
            <a:extLst>
              <a:ext uri="{FF2B5EF4-FFF2-40B4-BE49-F238E27FC236}">
                <a16:creationId xmlns:a16="http://schemas.microsoft.com/office/drawing/2014/main" id="{A4D39B87-5314-44A0-8526-D0D89F283EB3}"/>
              </a:ext>
            </a:extLst>
          </p:cNvPr>
          <p:cNvGrpSpPr/>
          <p:nvPr/>
        </p:nvGrpSpPr>
        <p:grpSpPr>
          <a:xfrm>
            <a:off x="6915676" y="4230290"/>
            <a:ext cx="1843006" cy="1286003"/>
            <a:chOff x="302738" y="4401667"/>
            <a:chExt cx="1492734" cy="1286003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D25A1FB-4185-49DA-912A-2280DFBCC6C0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0DF351E-C35C-4382-9133-6493B7303C2A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200">
            <a:extLst>
              <a:ext uri="{FF2B5EF4-FFF2-40B4-BE49-F238E27FC236}">
                <a16:creationId xmlns:a16="http://schemas.microsoft.com/office/drawing/2014/main" id="{10835D6B-168C-4508-8F5E-C7981E684ABF}"/>
              </a:ext>
            </a:extLst>
          </p:cNvPr>
          <p:cNvGrpSpPr/>
          <p:nvPr/>
        </p:nvGrpSpPr>
        <p:grpSpPr>
          <a:xfrm>
            <a:off x="9385832" y="4241653"/>
            <a:ext cx="1843006" cy="1286003"/>
            <a:chOff x="302738" y="4401667"/>
            <a:chExt cx="1492734" cy="1286003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6A5A495-696E-47C6-B214-157675FCBFF4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F22F737-C185-42C0-A428-8F0DCE79E81C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01566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4" name="Rounded Rectangle 171">
            <a:extLst>
              <a:ext uri="{FF2B5EF4-FFF2-40B4-BE49-F238E27FC236}">
                <a16:creationId xmlns:a16="http://schemas.microsoft.com/office/drawing/2014/main" id="{C4CE6EA2-FBD5-45F8-B7F0-93C760EB7100}"/>
              </a:ext>
            </a:extLst>
          </p:cNvPr>
          <p:cNvSpPr/>
          <p:nvPr/>
        </p:nvSpPr>
        <p:spPr>
          <a:xfrm>
            <a:off x="1765978" y="2008333"/>
            <a:ext cx="226673" cy="504000"/>
          </a:xfrm>
          <a:prstGeom prst="roundRect">
            <a:avLst>
              <a:gd name="adj" fmla="val 3480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5" name="Rounded Rectangle 172">
            <a:extLst>
              <a:ext uri="{FF2B5EF4-FFF2-40B4-BE49-F238E27FC236}">
                <a16:creationId xmlns:a16="http://schemas.microsoft.com/office/drawing/2014/main" id="{AA60BECD-55C2-418B-9D43-377197219E87}"/>
              </a:ext>
            </a:extLst>
          </p:cNvPr>
          <p:cNvSpPr/>
          <p:nvPr/>
        </p:nvSpPr>
        <p:spPr>
          <a:xfrm>
            <a:off x="2051136" y="2008333"/>
            <a:ext cx="226673" cy="504000"/>
          </a:xfrm>
          <a:prstGeom prst="roundRect">
            <a:avLst>
              <a:gd name="adj" fmla="val 3480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6" name="Rounded Rectangle 173">
            <a:extLst>
              <a:ext uri="{FF2B5EF4-FFF2-40B4-BE49-F238E27FC236}">
                <a16:creationId xmlns:a16="http://schemas.microsoft.com/office/drawing/2014/main" id="{4F5981F6-9271-4AF0-80F1-EA54CD5815A7}"/>
              </a:ext>
            </a:extLst>
          </p:cNvPr>
          <p:cNvSpPr/>
          <p:nvPr/>
        </p:nvSpPr>
        <p:spPr>
          <a:xfrm>
            <a:off x="2336294" y="2008333"/>
            <a:ext cx="226673" cy="504000"/>
          </a:xfrm>
          <a:prstGeom prst="roundRect">
            <a:avLst>
              <a:gd name="adj" fmla="val 3480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7" name="Rounded Rectangle 173">
            <a:extLst>
              <a:ext uri="{FF2B5EF4-FFF2-40B4-BE49-F238E27FC236}">
                <a16:creationId xmlns:a16="http://schemas.microsoft.com/office/drawing/2014/main" id="{AB8EA89E-8727-4044-8D2A-9B3527A11F73}"/>
              </a:ext>
            </a:extLst>
          </p:cNvPr>
          <p:cNvSpPr/>
          <p:nvPr/>
        </p:nvSpPr>
        <p:spPr>
          <a:xfrm>
            <a:off x="2619800" y="2005793"/>
            <a:ext cx="226673" cy="504000"/>
          </a:xfrm>
          <a:prstGeom prst="roundRect">
            <a:avLst>
              <a:gd name="adj" fmla="val 3480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8" name="Round Same Side Corner Rectangle 11">
            <a:extLst>
              <a:ext uri="{FF2B5EF4-FFF2-40B4-BE49-F238E27FC236}">
                <a16:creationId xmlns:a16="http://schemas.microsoft.com/office/drawing/2014/main" id="{71C7749F-608B-41DB-9830-9B3FEE7E7FBF}"/>
              </a:ext>
            </a:extLst>
          </p:cNvPr>
          <p:cNvSpPr>
            <a:spLocks noChangeAspect="1"/>
          </p:cNvSpPr>
          <p:nvPr/>
        </p:nvSpPr>
        <p:spPr>
          <a:xfrm rot="9900000">
            <a:off x="8832342" y="1893605"/>
            <a:ext cx="458058" cy="38903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9" name="Rounded Rectangle 27">
            <a:extLst>
              <a:ext uri="{FF2B5EF4-FFF2-40B4-BE49-F238E27FC236}">
                <a16:creationId xmlns:a16="http://schemas.microsoft.com/office/drawing/2014/main" id="{7CE58487-0998-42B7-BA36-DC804381D8E4}"/>
              </a:ext>
            </a:extLst>
          </p:cNvPr>
          <p:cNvSpPr/>
          <p:nvPr/>
        </p:nvSpPr>
        <p:spPr>
          <a:xfrm>
            <a:off x="6358420" y="1864342"/>
            <a:ext cx="400679" cy="30777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0" name="Rectangle 16">
            <a:extLst>
              <a:ext uri="{FF2B5EF4-FFF2-40B4-BE49-F238E27FC236}">
                <a16:creationId xmlns:a16="http://schemas.microsoft.com/office/drawing/2014/main" id="{B8130C4A-2E4B-41B6-A783-E07761BFE709}"/>
              </a:ext>
            </a:extLst>
          </p:cNvPr>
          <p:cNvSpPr/>
          <p:nvPr/>
        </p:nvSpPr>
        <p:spPr>
          <a:xfrm>
            <a:off x="8844316" y="4315316"/>
            <a:ext cx="455880" cy="29961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B9474DC5-C8A5-418B-B718-75976159B667}"/>
              </a:ext>
            </a:extLst>
          </p:cNvPr>
          <p:cNvSpPr>
            <a:spLocks noChangeAspect="1"/>
          </p:cNvSpPr>
          <p:nvPr/>
        </p:nvSpPr>
        <p:spPr>
          <a:xfrm>
            <a:off x="6410876" y="4315316"/>
            <a:ext cx="441753" cy="44544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52176F38-C0F0-46EE-9EA2-0D5A94E1B478}"/>
              </a:ext>
            </a:extLst>
          </p:cNvPr>
          <p:cNvSpPr/>
          <p:nvPr/>
        </p:nvSpPr>
        <p:spPr>
          <a:xfrm>
            <a:off x="5239554" y="3051318"/>
            <a:ext cx="1695716" cy="169571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9000"/>
                </a:schemeClr>
              </a:gs>
            </a:gsLst>
            <a:lin ang="16800000" scaled="0"/>
          </a:gradFill>
          <a:ln w="19050">
            <a:gradFill>
              <a:gsLst>
                <a:gs pos="0">
                  <a:schemeClr val="bg1"/>
                </a:gs>
                <a:gs pos="50000">
                  <a:schemeClr val="bg1">
                    <a:alpha val="6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7200000" scaled="0"/>
            </a:gradFill>
          </a:ln>
          <a:effectLst>
            <a:outerShdw blurRad="25400" dist="12700" dir="8100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4" name="Group 22">
            <a:extLst>
              <a:ext uri="{FF2B5EF4-FFF2-40B4-BE49-F238E27FC236}">
                <a16:creationId xmlns:a16="http://schemas.microsoft.com/office/drawing/2014/main" id="{062DDBC0-3717-420D-A4E1-60D11D1A707A}"/>
              </a:ext>
            </a:extLst>
          </p:cNvPr>
          <p:cNvGrpSpPr/>
          <p:nvPr/>
        </p:nvGrpSpPr>
        <p:grpSpPr>
          <a:xfrm>
            <a:off x="4718220" y="2473907"/>
            <a:ext cx="1369195" cy="1279809"/>
            <a:chOff x="2827731" y="1829193"/>
            <a:chExt cx="1744272" cy="1630399"/>
          </a:xfrm>
        </p:grpSpPr>
        <p:sp>
          <p:nvSpPr>
            <p:cNvPr id="5" name="Rectangle 15">
              <a:extLst>
                <a:ext uri="{FF2B5EF4-FFF2-40B4-BE49-F238E27FC236}">
                  <a16:creationId xmlns:a16="http://schemas.microsoft.com/office/drawing/2014/main" id="{70E3C25B-50A7-42C6-A2E3-54CB3478B87B}"/>
                </a:ext>
              </a:extLst>
            </p:cNvPr>
            <p:cNvSpPr/>
            <p:nvPr/>
          </p:nvSpPr>
          <p:spPr>
            <a:xfrm rot="16200000">
              <a:off x="3658606" y="1845368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ectangle 15">
              <a:extLst>
                <a:ext uri="{FF2B5EF4-FFF2-40B4-BE49-F238E27FC236}">
                  <a16:creationId xmlns:a16="http://schemas.microsoft.com/office/drawing/2014/main" id="{C8CE60C4-832B-4209-81DB-E36314461B4B}"/>
                </a:ext>
              </a:extLst>
            </p:cNvPr>
            <p:cNvSpPr/>
            <p:nvPr/>
          </p:nvSpPr>
          <p:spPr>
            <a:xfrm rot="13433242">
              <a:off x="2827731" y="2562370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3">
            <a:extLst>
              <a:ext uri="{FF2B5EF4-FFF2-40B4-BE49-F238E27FC236}">
                <a16:creationId xmlns:a16="http://schemas.microsoft.com/office/drawing/2014/main" id="{6A2E2A78-17D2-4660-9E50-994AE1A4D37C}"/>
              </a:ext>
            </a:extLst>
          </p:cNvPr>
          <p:cNvGrpSpPr/>
          <p:nvPr/>
        </p:nvGrpSpPr>
        <p:grpSpPr>
          <a:xfrm>
            <a:off x="4671062" y="3895890"/>
            <a:ext cx="1279809" cy="1369195"/>
            <a:chOff x="4671062" y="3895890"/>
            <a:chExt cx="1279809" cy="1369195"/>
          </a:xfrm>
        </p:grpSpPr>
        <p:sp>
          <p:nvSpPr>
            <p:cNvPr id="8" name="Rectangle 15">
              <a:extLst>
                <a:ext uri="{FF2B5EF4-FFF2-40B4-BE49-F238E27FC236}">
                  <a16:creationId xmlns:a16="http://schemas.microsoft.com/office/drawing/2014/main" id="{F40B7D40-A23C-40E4-9840-E12958658216}"/>
                </a:ext>
              </a:extLst>
            </p:cNvPr>
            <p:cNvSpPr/>
            <p:nvPr/>
          </p:nvSpPr>
          <p:spPr>
            <a:xfrm rot="10800000">
              <a:off x="4671062" y="3895890"/>
              <a:ext cx="729682" cy="704290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Rectangle 15">
              <a:extLst>
                <a:ext uri="{FF2B5EF4-FFF2-40B4-BE49-F238E27FC236}">
                  <a16:creationId xmlns:a16="http://schemas.microsoft.com/office/drawing/2014/main" id="{3C7EC2D9-FE42-4D4B-B420-7BED1A35EDE5}"/>
                </a:ext>
              </a:extLst>
            </p:cNvPr>
            <p:cNvSpPr/>
            <p:nvPr/>
          </p:nvSpPr>
          <p:spPr>
            <a:xfrm rot="8033242">
              <a:off x="5233885" y="4548099"/>
              <a:ext cx="729683" cy="704289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85">
            <a:extLst>
              <a:ext uri="{FF2B5EF4-FFF2-40B4-BE49-F238E27FC236}">
                <a16:creationId xmlns:a16="http://schemas.microsoft.com/office/drawing/2014/main" id="{21B49A03-F38E-4C7A-9639-1F5CE390ED4C}"/>
              </a:ext>
            </a:extLst>
          </p:cNvPr>
          <p:cNvGrpSpPr/>
          <p:nvPr/>
        </p:nvGrpSpPr>
        <p:grpSpPr>
          <a:xfrm rot="10800000">
            <a:off x="6092300" y="4052735"/>
            <a:ext cx="1369195" cy="1279809"/>
            <a:chOff x="2827731" y="1829193"/>
            <a:chExt cx="1744272" cy="1630399"/>
          </a:xfrm>
        </p:grpSpPr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id="{03EE6B2B-FB01-4DEA-AA18-1F1ED657281B}"/>
                </a:ext>
              </a:extLst>
            </p:cNvPr>
            <p:cNvSpPr/>
            <p:nvPr/>
          </p:nvSpPr>
          <p:spPr>
            <a:xfrm rot="16200000">
              <a:off x="3658606" y="1845368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:a16="http://schemas.microsoft.com/office/drawing/2014/main" id="{13DBF34B-6C47-4CCC-9661-FB1D3B45F1B0}"/>
                </a:ext>
              </a:extLst>
            </p:cNvPr>
            <p:cNvSpPr/>
            <p:nvPr/>
          </p:nvSpPr>
          <p:spPr>
            <a:xfrm rot="13433242">
              <a:off x="2827731" y="2562370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88">
            <a:extLst>
              <a:ext uri="{FF2B5EF4-FFF2-40B4-BE49-F238E27FC236}">
                <a16:creationId xmlns:a16="http://schemas.microsoft.com/office/drawing/2014/main" id="{C06B9188-F242-43FE-9CF8-926C5317AF5E}"/>
              </a:ext>
            </a:extLst>
          </p:cNvPr>
          <p:cNvGrpSpPr/>
          <p:nvPr/>
        </p:nvGrpSpPr>
        <p:grpSpPr>
          <a:xfrm rot="5400000">
            <a:off x="6194099" y="2571388"/>
            <a:ext cx="1369196" cy="1279809"/>
            <a:chOff x="2827731" y="1829193"/>
            <a:chExt cx="1744272" cy="1630399"/>
          </a:xfrm>
        </p:grpSpPr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2BC39B47-31D7-4786-90F0-A4EF247DB1B4}"/>
                </a:ext>
              </a:extLst>
            </p:cNvPr>
            <p:cNvSpPr/>
            <p:nvPr/>
          </p:nvSpPr>
          <p:spPr>
            <a:xfrm rot="16200000">
              <a:off x="3658606" y="1845368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38BD14D5-9966-44D4-823B-928D1BA96A88}"/>
                </a:ext>
              </a:extLst>
            </p:cNvPr>
            <p:cNvSpPr/>
            <p:nvPr/>
          </p:nvSpPr>
          <p:spPr>
            <a:xfrm rot="13433242">
              <a:off x="2827731" y="2562370"/>
              <a:ext cx="929571" cy="897222"/>
            </a:xfrm>
            <a:custGeom>
              <a:avLst/>
              <a:gdLst/>
              <a:ahLst/>
              <a:cxnLst/>
              <a:rect l="l" t="t" r="r" b="b"/>
              <a:pathLst>
                <a:path w="929571" h="897222">
                  <a:moveTo>
                    <a:pt x="929571" y="731682"/>
                  </a:moveTo>
                  <a:lnTo>
                    <a:pt x="929571" y="897222"/>
                  </a:lnTo>
                  <a:lnTo>
                    <a:pt x="442770" y="897222"/>
                  </a:lnTo>
                  <a:lnTo>
                    <a:pt x="298754" y="897222"/>
                  </a:lnTo>
                  <a:lnTo>
                    <a:pt x="274103" y="897222"/>
                  </a:lnTo>
                  <a:cubicBezTo>
                    <a:pt x="274103" y="613647"/>
                    <a:pt x="176652" y="340818"/>
                    <a:pt x="0" y="123903"/>
                  </a:cubicBezTo>
                  <a:lnTo>
                    <a:pt x="116909" y="0"/>
                  </a:lnTo>
                  <a:cubicBezTo>
                    <a:pt x="291351" y="207479"/>
                    <a:pt x="400795" y="461979"/>
                    <a:pt x="432150" y="73168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6" name="Oval 24">
            <a:extLst>
              <a:ext uri="{FF2B5EF4-FFF2-40B4-BE49-F238E27FC236}">
                <a16:creationId xmlns:a16="http://schemas.microsoft.com/office/drawing/2014/main" id="{FAD3331A-2CDF-4912-90E7-420F95FD9A30}"/>
              </a:ext>
            </a:extLst>
          </p:cNvPr>
          <p:cNvSpPr/>
          <p:nvPr/>
        </p:nvSpPr>
        <p:spPr>
          <a:xfrm>
            <a:off x="5735269" y="1858339"/>
            <a:ext cx="563019" cy="5630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Oval 91">
            <a:extLst>
              <a:ext uri="{FF2B5EF4-FFF2-40B4-BE49-F238E27FC236}">
                <a16:creationId xmlns:a16="http://schemas.microsoft.com/office/drawing/2014/main" id="{C1AFAD85-317A-4ED7-9E18-155355D7D9DC}"/>
              </a:ext>
            </a:extLst>
          </p:cNvPr>
          <p:cNvSpPr/>
          <p:nvPr/>
        </p:nvSpPr>
        <p:spPr>
          <a:xfrm>
            <a:off x="4503719" y="2403150"/>
            <a:ext cx="563019" cy="5630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Oval 94">
            <a:extLst>
              <a:ext uri="{FF2B5EF4-FFF2-40B4-BE49-F238E27FC236}">
                <a16:creationId xmlns:a16="http://schemas.microsoft.com/office/drawing/2014/main" id="{91A90F3C-C83D-4069-A4C5-393C83A63D0B}"/>
              </a:ext>
            </a:extLst>
          </p:cNvPr>
          <p:cNvSpPr/>
          <p:nvPr/>
        </p:nvSpPr>
        <p:spPr>
          <a:xfrm>
            <a:off x="4012977" y="3685015"/>
            <a:ext cx="563019" cy="5630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Oval 95">
            <a:extLst>
              <a:ext uri="{FF2B5EF4-FFF2-40B4-BE49-F238E27FC236}">
                <a16:creationId xmlns:a16="http://schemas.microsoft.com/office/drawing/2014/main" id="{DB86003E-5159-44A4-B2F2-D59FC5B963B2}"/>
              </a:ext>
            </a:extLst>
          </p:cNvPr>
          <p:cNvSpPr/>
          <p:nvPr/>
        </p:nvSpPr>
        <p:spPr>
          <a:xfrm>
            <a:off x="4615743" y="4920240"/>
            <a:ext cx="563019" cy="5630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Oval 96">
            <a:extLst>
              <a:ext uri="{FF2B5EF4-FFF2-40B4-BE49-F238E27FC236}">
                <a16:creationId xmlns:a16="http://schemas.microsoft.com/office/drawing/2014/main" id="{728FC282-7914-4CF8-8B9B-407E6F0CB629}"/>
              </a:ext>
            </a:extLst>
          </p:cNvPr>
          <p:cNvSpPr/>
          <p:nvPr/>
        </p:nvSpPr>
        <p:spPr>
          <a:xfrm>
            <a:off x="5881424" y="5390022"/>
            <a:ext cx="563019" cy="5630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Oval 97">
            <a:extLst>
              <a:ext uri="{FF2B5EF4-FFF2-40B4-BE49-F238E27FC236}">
                <a16:creationId xmlns:a16="http://schemas.microsoft.com/office/drawing/2014/main" id="{5E5A14C7-1E33-49A3-A07F-8644D6BA5939}"/>
              </a:ext>
            </a:extLst>
          </p:cNvPr>
          <p:cNvSpPr/>
          <p:nvPr/>
        </p:nvSpPr>
        <p:spPr>
          <a:xfrm>
            <a:off x="7113715" y="4844290"/>
            <a:ext cx="563019" cy="5630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Oval 98">
            <a:extLst>
              <a:ext uri="{FF2B5EF4-FFF2-40B4-BE49-F238E27FC236}">
                <a16:creationId xmlns:a16="http://schemas.microsoft.com/office/drawing/2014/main" id="{2E91355F-99D2-4066-8A81-1406006C3A80}"/>
              </a:ext>
            </a:extLst>
          </p:cNvPr>
          <p:cNvSpPr/>
          <p:nvPr/>
        </p:nvSpPr>
        <p:spPr>
          <a:xfrm>
            <a:off x="7616006" y="3543746"/>
            <a:ext cx="563019" cy="5630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Oval 99">
            <a:extLst>
              <a:ext uri="{FF2B5EF4-FFF2-40B4-BE49-F238E27FC236}">
                <a16:creationId xmlns:a16="http://schemas.microsoft.com/office/drawing/2014/main" id="{4F7C9717-B8F3-42A7-8B5C-7D58136BC460}"/>
              </a:ext>
            </a:extLst>
          </p:cNvPr>
          <p:cNvSpPr/>
          <p:nvPr/>
        </p:nvSpPr>
        <p:spPr>
          <a:xfrm>
            <a:off x="7014768" y="2302584"/>
            <a:ext cx="563019" cy="5630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4" name="Group 100">
            <a:extLst>
              <a:ext uri="{FF2B5EF4-FFF2-40B4-BE49-F238E27FC236}">
                <a16:creationId xmlns:a16="http://schemas.microsoft.com/office/drawing/2014/main" id="{31E0B999-AB88-4C26-8C90-BB63DA7FAD58}"/>
              </a:ext>
            </a:extLst>
          </p:cNvPr>
          <p:cNvGrpSpPr/>
          <p:nvPr/>
        </p:nvGrpSpPr>
        <p:grpSpPr>
          <a:xfrm>
            <a:off x="6616996" y="5485265"/>
            <a:ext cx="2966597" cy="657346"/>
            <a:chOff x="4965551" y="1783849"/>
            <a:chExt cx="1780587" cy="65734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86AADC2-C26C-4871-9331-B945E18875F0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71C4198-ED20-4DE2-BCDD-67248769C9DD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103">
            <a:extLst>
              <a:ext uri="{FF2B5EF4-FFF2-40B4-BE49-F238E27FC236}">
                <a16:creationId xmlns:a16="http://schemas.microsoft.com/office/drawing/2014/main" id="{FF86D61F-DB29-4B83-9293-04C4491C8623}"/>
              </a:ext>
            </a:extLst>
          </p:cNvPr>
          <p:cNvGrpSpPr/>
          <p:nvPr/>
        </p:nvGrpSpPr>
        <p:grpSpPr>
          <a:xfrm>
            <a:off x="7758952" y="2222058"/>
            <a:ext cx="2966597" cy="657346"/>
            <a:chOff x="4965551" y="1783849"/>
            <a:chExt cx="1780587" cy="65734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DED0FAC-3A61-4829-9C23-F73174281139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F95DA0B-D4D0-491A-B3B1-F79DE2E335BA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106">
            <a:extLst>
              <a:ext uri="{FF2B5EF4-FFF2-40B4-BE49-F238E27FC236}">
                <a16:creationId xmlns:a16="http://schemas.microsoft.com/office/drawing/2014/main" id="{68E4DC83-1CF7-4F11-A3AD-325F94898B32}"/>
              </a:ext>
            </a:extLst>
          </p:cNvPr>
          <p:cNvGrpSpPr/>
          <p:nvPr/>
        </p:nvGrpSpPr>
        <p:grpSpPr>
          <a:xfrm>
            <a:off x="8372306" y="3491719"/>
            <a:ext cx="2966597" cy="657346"/>
            <a:chOff x="4965551" y="1783849"/>
            <a:chExt cx="1780587" cy="65734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60F6412-B46C-45A9-A3D1-0A330BFED0A8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0CBAFC6-EED8-46AD-98F6-C9A92A55DB6B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118">
            <a:extLst>
              <a:ext uri="{FF2B5EF4-FFF2-40B4-BE49-F238E27FC236}">
                <a16:creationId xmlns:a16="http://schemas.microsoft.com/office/drawing/2014/main" id="{75D79266-EB56-440E-8B10-2D3DEB0280D1}"/>
              </a:ext>
            </a:extLst>
          </p:cNvPr>
          <p:cNvGrpSpPr/>
          <p:nvPr/>
        </p:nvGrpSpPr>
        <p:grpSpPr>
          <a:xfrm>
            <a:off x="7849287" y="4797127"/>
            <a:ext cx="2966597" cy="657346"/>
            <a:chOff x="4965551" y="1783849"/>
            <a:chExt cx="1780587" cy="65734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86D1C7A-2591-45E1-859B-63E91C57D16A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02B6ED-1684-41A8-AE44-EA07A0B8F1B1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121">
            <a:extLst>
              <a:ext uri="{FF2B5EF4-FFF2-40B4-BE49-F238E27FC236}">
                <a16:creationId xmlns:a16="http://schemas.microsoft.com/office/drawing/2014/main" id="{1C0B648E-BD49-4501-8FD8-4B599986971A}"/>
              </a:ext>
            </a:extLst>
          </p:cNvPr>
          <p:cNvGrpSpPr/>
          <p:nvPr/>
        </p:nvGrpSpPr>
        <p:grpSpPr>
          <a:xfrm>
            <a:off x="2582978" y="1688023"/>
            <a:ext cx="2983091" cy="657346"/>
            <a:chOff x="4965551" y="1783849"/>
            <a:chExt cx="1780587" cy="65734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78FF926-322C-4C6F-8D1B-95B25D6A6A56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F3BF869-3AE9-4ACB-8DC8-966890CC664A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124">
            <a:extLst>
              <a:ext uri="{FF2B5EF4-FFF2-40B4-BE49-F238E27FC236}">
                <a16:creationId xmlns:a16="http://schemas.microsoft.com/office/drawing/2014/main" id="{97036A90-A81A-4CAD-BD5F-CDA516B3B5C1}"/>
              </a:ext>
            </a:extLst>
          </p:cNvPr>
          <p:cNvGrpSpPr/>
          <p:nvPr/>
        </p:nvGrpSpPr>
        <p:grpSpPr>
          <a:xfrm>
            <a:off x="1356856" y="2333065"/>
            <a:ext cx="2983091" cy="657346"/>
            <a:chOff x="4965551" y="1783849"/>
            <a:chExt cx="1780587" cy="65734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179ABC7-1CC8-46AB-9921-6E89E885012E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C38BAA9-C152-4952-BA51-33AA32B028B2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127">
            <a:extLst>
              <a:ext uri="{FF2B5EF4-FFF2-40B4-BE49-F238E27FC236}">
                <a16:creationId xmlns:a16="http://schemas.microsoft.com/office/drawing/2014/main" id="{1C170716-8D5E-42DA-876D-29D9D2D2FC96}"/>
              </a:ext>
            </a:extLst>
          </p:cNvPr>
          <p:cNvGrpSpPr/>
          <p:nvPr/>
        </p:nvGrpSpPr>
        <p:grpSpPr>
          <a:xfrm>
            <a:off x="852687" y="3637852"/>
            <a:ext cx="2983091" cy="657346"/>
            <a:chOff x="4965551" y="1783849"/>
            <a:chExt cx="1780587" cy="65734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FB7EE95-8309-45BD-AA6D-A6619AF71E71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76DFE64-3E71-4D8F-AEFA-8C7302597333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130">
            <a:extLst>
              <a:ext uri="{FF2B5EF4-FFF2-40B4-BE49-F238E27FC236}">
                <a16:creationId xmlns:a16="http://schemas.microsoft.com/office/drawing/2014/main" id="{5514E87E-CD3D-4C2E-A8EB-2E9C9675DDB8}"/>
              </a:ext>
            </a:extLst>
          </p:cNvPr>
          <p:cNvGrpSpPr/>
          <p:nvPr/>
        </p:nvGrpSpPr>
        <p:grpSpPr>
          <a:xfrm>
            <a:off x="1454005" y="4870561"/>
            <a:ext cx="2983091" cy="657346"/>
            <a:chOff x="4965551" y="1783849"/>
            <a:chExt cx="1780587" cy="657346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FC70946-8B65-44BC-A378-1CF555331213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0B6D1F-13EC-4568-8442-73938C556740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133">
            <a:extLst>
              <a:ext uri="{FF2B5EF4-FFF2-40B4-BE49-F238E27FC236}">
                <a16:creationId xmlns:a16="http://schemas.microsoft.com/office/drawing/2014/main" id="{AE2EDDAA-020F-4191-B44B-3F79A8F52FEA}"/>
              </a:ext>
            </a:extLst>
          </p:cNvPr>
          <p:cNvGrpSpPr/>
          <p:nvPr/>
        </p:nvGrpSpPr>
        <p:grpSpPr>
          <a:xfrm>
            <a:off x="5374406" y="3820390"/>
            <a:ext cx="1435898" cy="842012"/>
            <a:chOff x="4965551" y="1783849"/>
            <a:chExt cx="1780587" cy="84201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3144F61-FA8D-4AC5-A507-DE20B25726BB}"/>
                </a:ext>
              </a:extLst>
            </p:cNvPr>
            <p:cNvSpPr txBox="1"/>
            <p:nvPr/>
          </p:nvSpPr>
          <p:spPr>
            <a:xfrm>
              <a:off x="4965551" y="1979530"/>
              <a:ext cx="17805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EB20178-AC22-4B1C-9061-F0137286DEA1}"/>
                </a:ext>
              </a:extLst>
            </p:cNvPr>
            <p:cNvSpPr txBox="1"/>
            <p:nvPr/>
          </p:nvSpPr>
          <p:spPr>
            <a:xfrm>
              <a:off x="4965551" y="1783849"/>
              <a:ext cx="17805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1" name="Rectangle 16">
            <a:extLst>
              <a:ext uri="{FF2B5EF4-FFF2-40B4-BE49-F238E27FC236}">
                <a16:creationId xmlns:a16="http://schemas.microsoft.com/office/drawing/2014/main" id="{2F75F1B8-5B6D-47F9-A6BB-4015CC690293}"/>
              </a:ext>
            </a:extLst>
          </p:cNvPr>
          <p:cNvSpPr/>
          <p:nvPr/>
        </p:nvSpPr>
        <p:spPr>
          <a:xfrm>
            <a:off x="5816104" y="3352592"/>
            <a:ext cx="578676" cy="38031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2" name="Parallelogram 30">
            <a:extLst>
              <a:ext uri="{FF2B5EF4-FFF2-40B4-BE49-F238E27FC236}">
                <a16:creationId xmlns:a16="http://schemas.microsoft.com/office/drawing/2014/main" id="{EC68AF2A-CFBB-49B2-8B06-9CC0608E5A78}"/>
              </a:ext>
            </a:extLst>
          </p:cNvPr>
          <p:cNvSpPr/>
          <p:nvPr/>
        </p:nvSpPr>
        <p:spPr>
          <a:xfrm flipH="1">
            <a:off x="4752602" y="5083690"/>
            <a:ext cx="273822" cy="274499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Isosceles Triangle 8">
            <a:extLst>
              <a:ext uri="{FF2B5EF4-FFF2-40B4-BE49-F238E27FC236}">
                <a16:creationId xmlns:a16="http://schemas.microsoft.com/office/drawing/2014/main" id="{F1F5A0D3-D5E7-4F15-A81C-3F3D98F587D3}"/>
              </a:ext>
            </a:extLst>
          </p:cNvPr>
          <p:cNvSpPr/>
          <p:nvPr/>
        </p:nvSpPr>
        <p:spPr>
          <a:xfrm rot="16200000">
            <a:off x="7771942" y="3668274"/>
            <a:ext cx="265227" cy="316221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4" name="Oval 7">
            <a:extLst>
              <a:ext uri="{FF2B5EF4-FFF2-40B4-BE49-F238E27FC236}">
                <a16:creationId xmlns:a16="http://schemas.microsoft.com/office/drawing/2014/main" id="{65542DF4-82BB-45A4-9000-344F0E2563F0}"/>
              </a:ext>
            </a:extLst>
          </p:cNvPr>
          <p:cNvSpPr/>
          <p:nvPr/>
        </p:nvSpPr>
        <p:spPr>
          <a:xfrm>
            <a:off x="7262728" y="4987286"/>
            <a:ext cx="281290" cy="28129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5" name="Round Same Side Corner Rectangle 11">
            <a:extLst>
              <a:ext uri="{FF2B5EF4-FFF2-40B4-BE49-F238E27FC236}">
                <a16:creationId xmlns:a16="http://schemas.microsoft.com/office/drawing/2014/main" id="{2EDDA6E3-B973-4A17-A605-4F527BAA0083}"/>
              </a:ext>
            </a:extLst>
          </p:cNvPr>
          <p:cNvSpPr>
            <a:spLocks noChangeAspect="1"/>
          </p:cNvSpPr>
          <p:nvPr/>
        </p:nvSpPr>
        <p:spPr>
          <a:xfrm rot="9900000">
            <a:off x="4658758" y="2564184"/>
            <a:ext cx="308325" cy="26186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6" name="Rounded Rectangle 27">
            <a:extLst>
              <a:ext uri="{FF2B5EF4-FFF2-40B4-BE49-F238E27FC236}">
                <a16:creationId xmlns:a16="http://schemas.microsoft.com/office/drawing/2014/main" id="{6D94A124-9D25-4AD7-A4C5-4B948E036912}"/>
              </a:ext>
            </a:extLst>
          </p:cNvPr>
          <p:cNvSpPr/>
          <p:nvPr/>
        </p:nvSpPr>
        <p:spPr>
          <a:xfrm>
            <a:off x="5887135" y="2014888"/>
            <a:ext cx="269704" cy="20716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7" name="Donut 24">
            <a:extLst>
              <a:ext uri="{FF2B5EF4-FFF2-40B4-BE49-F238E27FC236}">
                <a16:creationId xmlns:a16="http://schemas.microsoft.com/office/drawing/2014/main" id="{A6FFA040-B9C5-485C-BC8C-98C9C992C56B}"/>
              </a:ext>
            </a:extLst>
          </p:cNvPr>
          <p:cNvSpPr/>
          <p:nvPr/>
        </p:nvSpPr>
        <p:spPr>
          <a:xfrm>
            <a:off x="6015036" y="5513576"/>
            <a:ext cx="307715" cy="31022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8" name="Oval 21">
            <a:extLst>
              <a:ext uri="{FF2B5EF4-FFF2-40B4-BE49-F238E27FC236}">
                <a16:creationId xmlns:a16="http://schemas.microsoft.com/office/drawing/2014/main" id="{8E196FA0-D264-4C69-B916-B81AA40ACC9F}"/>
              </a:ext>
            </a:extLst>
          </p:cNvPr>
          <p:cNvSpPr>
            <a:spLocks noChangeAspect="1"/>
          </p:cNvSpPr>
          <p:nvPr/>
        </p:nvSpPr>
        <p:spPr>
          <a:xfrm>
            <a:off x="4136205" y="3820391"/>
            <a:ext cx="297351" cy="29983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9" name="Rounded Rectangle 7">
            <a:extLst>
              <a:ext uri="{FF2B5EF4-FFF2-40B4-BE49-F238E27FC236}">
                <a16:creationId xmlns:a16="http://schemas.microsoft.com/office/drawing/2014/main" id="{8BA2184A-45EC-4961-91DE-DCB293F8A885}"/>
              </a:ext>
            </a:extLst>
          </p:cNvPr>
          <p:cNvSpPr>
            <a:spLocks noChangeAspect="1"/>
          </p:cNvSpPr>
          <p:nvPr/>
        </p:nvSpPr>
        <p:spPr>
          <a:xfrm>
            <a:off x="7171771" y="2435005"/>
            <a:ext cx="288000" cy="24854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05A0CEB0-6E25-4531-9379-41E9D138C1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E8E990-6FC7-4D71-90C1-7F21EE49E6CF}"/>
              </a:ext>
            </a:extLst>
          </p:cNvPr>
          <p:cNvSpPr txBox="1"/>
          <p:nvPr/>
        </p:nvSpPr>
        <p:spPr>
          <a:xfrm>
            <a:off x="3694671" y="1656234"/>
            <a:ext cx="7830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1.</a:t>
            </a:r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094322-F552-4110-963C-B078522FC531}"/>
              </a:ext>
            </a:extLst>
          </p:cNvPr>
          <p:cNvSpPr txBox="1"/>
          <p:nvPr/>
        </p:nvSpPr>
        <p:spPr>
          <a:xfrm>
            <a:off x="3694672" y="2179584"/>
            <a:ext cx="7830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자유형 8">
            <a:extLst>
              <a:ext uri="{FF2B5EF4-FFF2-40B4-BE49-F238E27FC236}">
                <a16:creationId xmlns:a16="http://schemas.microsoft.com/office/drawing/2014/main" id="{036FF773-996A-4103-907A-58F81BB3BDE1}"/>
              </a:ext>
            </a:extLst>
          </p:cNvPr>
          <p:cNvSpPr/>
          <p:nvPr/>
        </p:nvSpPr>
        <p:spPr>
          <a:xfrm flipV="1">
            <a:off x="3714812" y="3217369"/>
            <a:ext cx="7776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25400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579A43-3CA3-4582-BBF6-06B5F66577F4}"/>
              </a:ext>
            </a:extLst>
          </p:cNvPr>
          <p:cNvSpPr txBox="1"/>
          <p:nvPr/>
        </p:nvSpPr>
        <p:spPr>
          <a:xfrm>
            <a:off x="6525626" y="3101727"/>
            <a:ext cx="21543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414AE2C0-2E18-4CFB-95BC-A6AA7C63A0EB}"/>
              </a:ext>
            </a:extLst>
          </p:cNvPr>
          <p:cNvSpPr/>
          <p:nvPr/>
        </p:nvSpPr>
        <p:spPr>
          <a:xfrm>
            <a:off x="6232163" y="3601591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Oval 20">
            <a:extLst>
              <a:ext uri="{FF2B5EF4-FFF2-40B4-BE49-F238E27FC236}">
                <a16:creationId xmlns:a16="http://schemas.microsoft.com/office/drawing/2014/main" id="{A0F8C682-0DA8-4CDB-BD3D-715100EB3DF6}"/>
              </a:ext>
            </a:extLst>
          </p:cNvPr>
          <p:cNvSpPr/>
          <p:nvPr/>
        </p:nvSpPr>
        <p:spPr>
          <a:xfrm>
            <a:off x="8241938" y="3601591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Oval 21">
            <a:extLst>
              <a:ext uri="{FF2B5EF4-FFF2-40B4-BE49-F238E27FC236}">
                <a16:creationId xmlns:a16="http://schemas.microsoft.com/office/drawing/2014/main" id="{B7D57618-592A-4FFB-8A2B-4579227F0208}"/>
              </a:ext>
            </a:extLst>
          </p:cNvPr>
          <p:cNvSpPr/>
          <p:nvPr/>
        </p:nvSpPr>
        <p:spPr>
          <a:xfrm>
            <a:off x="10251713" y="3601591"/>
            <a:ext cx="720080" cy="72008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29">
            <a:extLst>
              <a:ext uri="{FF2B5EF4-FFF2-40B4-BE49-F238E27FC236}">
                <a16:creationId xmlns:a16="http://schemas.microsoft.com/office/drawing/2014/main" id="{ECD0912A-DAE5-453F-9278-C307AD18C275}"/>
              </a:ext>
            </a:extLst>
          </p:cNvPr>
          <p:cNvGrpSpPr/>
          <p:nvPr/>
        </p:nvGrpSpPr>
        <p:grpSpPr>
          <a:xfrm>
            <a:off x="5704445" y="4408539"/>
            <a:ext cx="1775516" cy="1325352"/>
            <a:chOff x="3736410" y="4379961"/>
            <a:chExt cx="1454320" cy="132535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9BAB8F-B4D5-4AC8-9DB5-A622203867D4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F5C6BF7-1E79-48F5-BCEC-7653D5AA8B21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30">
            <a:extLst>
              <a:ext uri="{FF2B5EF4-FFF2-40B4-BE49-F238E27FC236}">
                <a16:creationId xmlns:a16="http://schemas.microsoft.com/office/drawing/2014/main" id="{6D6DE389-AAF0-4BBA-9B78-A417037517DE}"/>
              </a:ext>
            </a:extLst>
          </p:cNvPr>
          <p:cNvGrpSpPr/>
          <p:nvPr/>
        </p:nvGrpSpPr>
        <p:grpSpPr>
          <a:xfrm>
            <a:off x="7714220" y="4408539"/>
            <a:ext cx="1775516" cy="1325352"/>
            <a:chOff x="3736410" y="4379961"/>
            <a:chExt cx="1454320" cy="132535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D68179-E44E-41DD-81E8-1BA382344D3E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6FCF55-8483-41A4-8EDA-E943231CC12C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33">
            <a:extLst>
              <a:ext uri="{FF2B5EF4-FFF2-40B4-BE49-F238E27FC236}">
                <a16:creationId xmlns:a16="http://schemas.microsoft.com/office/drawing/2014/main" id="{A4D06A63-397C-4263-9865-95484B9F4E32}"/>
              </a:ext>
            </a:extLst>
          </p:cNvPr>
          <p:cNvGrpSpPr/>
          <p:nvPr/>
        </p:nvGrpSpPr>
        <p:grpSpPr>
          <a:xfrm>
            <a:off x="9723995" y="4408539"/>
            <a:ext cx="1775516" cy="1325352"/>
            <a:chOff x="3736410" y="4379961"/>
            <a:chExt cx="1454320" cy="132535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F5B2DB-ACA7-4FCC-8F60-662F5190B8C7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4C9B0A-A4A2-41A3-B3F0-F3E4A6FFD928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Oval 21">
            <a:extLst>
              <a:ext uri="{FF2B5EF4-FFF2-40B4-BE49-F238E27FC236}">
                <a16:creationId xmlns:a16="http://schemas.microsoft.com/office/drawing/2014/main" id="{B4FA0BDC-580F-47A9-B724-0DB82301FF63}"/>
              </a:ext>
            </a:extLst>
          </p:cNvPr>
          <p:cNvSpPr/>
          <p:nvPr/>
        </p:nvSpPr>
        <p:spPr>
          <a:xfrm>
            <a:off x="4222388" y="3601591"/>
            <a:ext cx="720080" cy="720080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1" name="Group 33">
            <a:extLst>
              <a:ext uri="{FF2B5EF4-FFF2-40B4-BE49-F238E27FC236}">
                <a16:creationId xmlns:a16="http://schemas.microsoft.com/office/drawing/2014/main" id="{FAB74DF4-5F68-4C84-9774-A27EB1AC1D1E}"/>
              </a:ext>
            </a:extLst>
          </p:cNvPr>
          <p:cNvGrpSpPr/>
          <p:nvPr/>
        </p:nvGrpSpPr>
        <p:grpSpPr>
          <a:xfrm>
            <a:off x="3694670" y="4408539"/>
            <a:ext cx="1775516" cy="1325352"/>
            <a:chOff x="3736410" y="4379961"/>
            <a:chExt cx="1454320" cy="132535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A97B0C-B6AA-436E-B256-6794053AEC0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370256-D3B0-40E5-92AD-85DEFB092433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Round Same Side Corner Rectangle 11">
            <a:extLst>
              <a:ext uri="{FF2B5EF4-FFF2-40B4-BE49-F238E27FC236}">
                <a16:creationId xmlns:a16="http://schemas.microsoft.com/office/drawing/2014/main" id="{23D386A9-CBAA-4210-B544-0FAD537FB6B3}"/>
              </a:ext>
            </a:extLst>
          </p:cNvPr>
          <p:cNvSpPr>
            <a:spLocks noChangeAspect="1"/>
          </p:cNvSpPr>
          <p:nvPr/>
        </p:nvSpPr>
        <p:spPr>
          <a:xfrm rot="9900000">
            <a:off x="6430603" y="3811046"/>
            <a:ext cx="395130" cy="33558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511723A5-EB5F-48F6-86F7-1930CB476BED}"/>
              </a:ext>
            </a:extLst>
          </p:cNvPr>
          <p:cNvSpPr/>
          <p:nvPr/>
        </p:nvSpPr>
        <p:spPr>
          <a:xfrm>
            <a:off x="10438935" y="3834545"/>
            <a:ext cx="345636" cy="26549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Donut 24">
            <a:extLst>
              <a:ext uri="{FF2B5EF4-FFF2-40B4-BE49-F238E27FC236}">
                <a16:creationId xmlns:a16="http://schemas.microsoft.com/office/drawing/2014/main" id="{B6CFCFFA-BCBE-41E9-9DF3-C57FBBBC144D}"/>
              </a:ext>
            </a:extLst>
          </p:cNvPr>
          <p:cNvSpPr/>
          <p:nvPr/>
        </p:nvSpPr>
        <p:spPr>
          <a:xfrm>
            <a:off x="8404804" y="3753793"/>
            <a:ext cx="394348" cy="39755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5EA84C34-88F4-4D81-A4A6-C4C4C3CA6725}"/>
              </a:ext>
            </a:extLst>
          </p:cNvPr>
          <p:cNvSpPr>
            <a:spLocks noChangeAspect="1"/>
          </p:cNvSpPr>
          <p:nvPr/>
        </p:nvSpPr>
        <p:spPr>
          <a:xfrm>
            <a:off x="4410086" y="3770811"/>
            <a:ext cx="381066" cy="38424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그림 개체 틀 23">
            <a:extLst>
              <a:ext uri="{FF2B5EF4-FFF2-40B4-BE49-F238E27FC236}">
                <a16:creationId xmlns:a16="http://schemas.microsoft.com/office/drawing/2014/main" id="{CE6183F8-87B5-4701-AF21-6BA425D4BC12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10">
            <a:extLst>
              <a:ext uri="{FF2B5EF4-FFF2-40B4-BE49-F238E27FC236}">
                <a16:creationId xmlns:a16="http://schemas.microsoft.com/office/drawing/2014/main" id="{D2BB6FDE-C7C4-4A89-B702-3C45033EC499}"/>
              </a:ext>
            </a:extLst>
          </p:cNvPr>
          <p:cNvGrpSpPr/>
          <p:nvPr/>
        </p:nvGrpSpPr>
        <p:grpSpPr>
          <a:xfrm>
            <a:off x="3083329" y="1681772"/>
            <a:ext cx="5835998" cy="3433557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4" name="Freeform 8">
              <a:extLst>
                <a:ext uri="{FF2B5EF4-FFF2-40B4-BE49-F238E27FC236}">
                  <a16:creationId xmlns:a16="http://schemas.microsoft.com/office/drawing/2014/main" id="{9ED6CE94-C2A0-48B2-971A-A45D29190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ADB7E21-D799-4E58-AAFC-2B030F622E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2E2C396D-D138-4C71-BAA9-E9F9D34DF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D77BC851-DA2C-4709-ACE5-D796199C7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62">
            <a:extLst>
              <a:ext uri="{FF2B5EF4-FFF2-40B4-BE49-F238E27FC236}">
                <a16:creationId xmlns:a16="http://schemas.microsoft.com/office/drawing/2014/main" id="{1879E160-F0C3-4398-9FE7-C3AA0FD3A535}"/>
              </a:ext>
            </a:extLst>
          </p:cNvPr>
          <p:cNvGrpSpPr/>
          <p:nvPr/>
        </p:nvGrpSpPr>
        <p:grpSpPr>
          <a:xfrm>
            <a:off x="4369248" y="1797317"/>
            <a:ext cx="452295" cy="1562911"/>
            <a:chOff x="2845247" y="1647850"/>
            <a:chExt cx="452295" cy="1562911"/>
          </a:xfrm>
        </p:grpSpPr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A67A69CF-0DE7-4955-996D-89DE62F4648B}"/>
                </a:ext>
              </a:extLst>
            </p:cNvPr>
            <p:cNvGrpSpPr/>
            <p:nvPr/>
          </p:nvGrpSpPr>
          <p:grpSpPr>
            <a:xfrm rot="893195">
              <a:off x="2845247" y="2096345"/>
              <a:ext cx="288032" cy="1114416"/>
              <a:chOff x="899592" y="3106672"/>
              <a:chExt cx="288032" cy="1114416"/>
            </a:xfrm>
            <a:solidFill>
              <a:srgbClr val="86BF3E"/>
            </a:solidFill>
          </p:grpSpPr>
          <p:sp>
            <p:nvSpPr>
              <p:cNvPr id="11" name="Isosceles Triangle 1">
                <a:extLst>
                  <a:ext uri="{FF2B5EF4-FFF2-40B4-BE49-F238E27FC236}">
                    <a16:creationId xmlns:a16="http://schemas.microsoft.com/office/drawing/2014/main" id="{99309052-CCCC-4B76-8F3D-1AEAF63B4D4C}"/>
                  </a:ext>
                </a:extLst>
              </p:cNvPr>
              <p:cNvSpPr/>
              <p:nvPr/>
            </p:nvSpPr>
            <p:spPr>
              <a:xfrm rot="10800000">
                <a:off x="971600" y="3284984"/>
                <a:ext cx="144017" cy="93610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2">
                <a:extLst>
                  <a:ext uri="{FF2B5EF4-FFF2-40B4-BE49-F238E27FC236}">
                    <a16:creationId xmlns:a16="http://schemas.microsoft.com/office/drawing/2014/main" id="{E3F2E9B0-01A0-4BEF-87D0-655BC6017189}"/>
                  </a:ext>
                </a:extLst>
              </p:cNvPr>
              <p:cNvSpPr/>
              <p:nvPr/>
            </p:nvSpPr>
            <p:spPr>
              <a:xfrm>
                <a:off x="899592" y="3106672"/>
                <a:ext cx="288032" cy="28803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0249822-E23E-423D-9BB2-D1C2B64DB3D9}"/>
                </a:ext>
              </a:extLst>
            </p:cNvPr>
            <p:cNvSpPr txBox="1"/>
            <p:nvPr/>
          </p:nvSpPr>
          <p:spPr>
            <a:xfrm>
              <a:off x="2938794" y="1647850"/>
              <a:ext cx="35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63">
            <a:extLst>
              <a:ext uri="{FF2B5EF4-FFF2-40B4-BE49-F238E27FC236}">
                <a16:creationId xmlns:a16="http://schemas.microsoft.com/office/drawing/2014/main" id="{1335CEAD-A632-4421-9CD6-9E313F7DD2E3}"/>
              </a:ext>
            </a:extLst>
          </p:cNvPr>
          <p:cNvGrpSpPr/>
          <p:nvPr/>
        </p:nvGrpSpPr>
        <p:grpSpPr>
          <a:xfrm>
            <a:off x="5008201" y="2685815"/>
            <a:ext cx="469973" cy="1594378"/>
            <a:chOff x="3484200" y="2536349"/>
            <a:chExt cx="469973" cy="1594378"/>
          </a:xfrm>
        </p:grpSpPr>
        <p:grpSp>
          <p:nvGrpSpPr>
            <p:cNvPr id="14" name="Group 16">
              <a:extLst>
                <a:ext uri="{FF2B5EF4-FFF2-40B4-BE49-F238E27FC236}">
                  <a16:creationId xmlns:a16="http://schemas.microsoft.com/office/drawing/2014/main" id="{DDD94540-7BB9-4B1E-B8D1-54A957CB642B}"/>
                </a:ext>
              </a:extLst>
            </p:cNvPr>
            <p:cNvGrpSpPr/>
            <p:nvPr/>
          </p:nvGrpSpPr>
          <p:grpSpPr>
            <a:xfrm rot="893195">
              <a:off x="3484200" y="3016311"/>
              <a:ext cx="288032" cy="1114416"/>
              <a:chOff x="899592" y="3106672"/>
              <a:chExt cx="288032" cy="1114416"/>
            </a:xfrm>
          </p:grpSpPr>
          <p:sp>
            <p:nvSpPr>
              <p:cNvPr id="16" name="Isosceles Triangle 17">
                <a:extLst>
                  <a:ext uri="{FF2B5EF4-FFF2-40B4-BE49-F238E27FC236}">
                    <a16:creationId xmlns:a16="http://schemas.microsoft.com/office/drawing/2014/main" id="{BAF6764A-CDE5-42E4-BB8B-CA899A9C033E}"/>
                  </a:ext>
                </a:extLst>
              </p:cNvPr>
              <p:cNvSpPr/>
              <p:nvPr/>
            </p:nvSpPr>
            <p:spPr>
              <a:xfrm rot="10800000">
                <a:off x="971600" y="3284984"/>
                <a:ext cx="144017" cy="936104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18">
                <a:extLst>
                  <a:ext uri="{FF2B5EF4-FFF2-40B4-BE49-F238E27FC236}">
                    <a16:creationId xmlns:a16="http://schemas.microsoft.com/office/drawing/2014/main" id="{00C23F70-615A-4B95-B62D-48473A81A4EC}"/>
                  </a:ext>
                </a:extLst>
              </p:cNvPr>
              <p:cNvSpPr/>
              <p:nvPr/>
            </p:nvSpPr>
            <p:spPr>
              <a:xfrm>
                <a:off x="899592" y="3106672"/>
                <a:ext cx="288032" cy="28803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06C02ED-AF21-49C4-BB42-AC93B9992FB7}"/>
                </a:ext>
              </a:extLst>
            </p:cNvPr>
            <p:cNvSpPr txBox="1"/>
            <p:nvPr/>
          </p:nvSpPr>
          <p:spPr>
            <a:xfrm>
              <a:off x="3595425" y="2536349"/>
              <a:ext cx="35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B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64">
            <a:extLst>
              <a:ext uri="{FF2B5EF4-FFF2-40B4-BE49-F238E27FC236}">
                <a16:creationId xmlns:a16="http://schemas.microsoft.com/office/drawing/2014/main" id="{840D5CB0-8457-4524-AB23-DE894F166CF3}"/>
              </a:ext>
            </a:extLst>
          </p:cNvPr>
          <p:cNvGrpSpPr/>
          <p:nvPr/>
        </p:nvGrpSpPr>
        <p:grpSpPr>
          <a:xfrm>
            <a:off x="7644278" y="1723494"/>
            <a:ext cx="785097" cy="1225465"/>
            <a:chOff x="4318112" y="1671300"/>
            <a:chExt cx="785097" cy="1225465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EBF20F7A-7CF5-42EF-AE65-939F84675606}"/>
                </a:ext>
              </a:extLst>
            </p:cNvPr>
            <p:cNvGrpSpPr/>
            <p:nvPr/>
          </p:nvGrpSpPr>
          <p:grpSpPr>
            <a:xfrm rot="893195">
              <a:off x="4318112" y="1782349"/>
              <a:ext cx="288032" cy="1114416"/>
              <a:chOff x="899592" y="3106672"/>
              <a:chExt cx="288032" cy="1114416"/>
            </a:xfrm>
            <a:solidFill>
              <a:srgbClr val="FFB850"/>
            </a:solidFill>
          </p:grpSpPr>
          <p:sp>
            <p:nvSpPr>
              <p:cNvPr id="21" name="Isosceles Triangle 8">
                <a:extLst>
                  <a:ext uri="{FF2B5EF4-FFF2-40B4-BE49-F238E27FC236}">
                    <a16:creationId xmlns:a16="http://schemas.microsoft.com/office/drawing/2014/main" id="{25751EFB-6E58-435E-B720-C5FCAB955153}"/>
                  </a:ext>
                </a:extLst>
              </p:cNvPr>
              <p:cNvSpPr/>
              <p:nvPr/>
            </p:nvSpPr>
            <p:spPr>
              <a:xfrm rot="10800000">
                <a:off x="971600" y="3284984"/>
                <a:ext cx="144017" cy="936104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Oval 9">
                <a:extLst>
                  <a:ext uri="{FF2B5EF4-FFF2-40B4-BE49-F238E27FC236}">
                    <a16:creationId xmlns:a16="http://schemas.microsoft.com/office/drawing/2014/main" id="{52503172-F708-49B6-8FFB-9D5383E22BF5}"/>
                  </a:ext>
                </a:extLst>
              </p:cNvPr>
              <p:cNvSpPr/>
              <p:nvPr/>
            </p:nvSpPr>
            <p:spPr>
              <a:xfrm>
                <a:off x="899592" y="3106672"/>
                <a:ext cx="288032" cy="28803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31C7FED-9FE9-4848-8E10-6565FCF6617A}"/>
                </a:ext>
              </a:extLst>
            </p:cNvPr>
            <p:cNvSpPr txBox="1"/>
            <p:nvPr/>
          </p:nvSpPr>
          <p:spPr>
            <a:xfrm>
              <a:off x="4744461" y="1671300"/>
              <a:ext cx="35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C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65">
            <a:extLst>
              <a:ext uri="{FF2B5EF4-FFF2-40B4-BE49-F238E27FC236}">
                <a16:creationId xmlns:a16="http://schemas.microsoft.com/office/drawing/2014/main" id="{2105D6D7-2E1A-4192-972D-91F805BA972E}"/>
              </a:ext>
            </a:extLst>
          </p:cNvPr>
          <p:cNvGrpSpPr/>
          <p:nvPr/>
        </p:nvGrpSpPr>
        <p:grpSpPr>
          <a:xfrm>
            <a:off x="8240495" y="3014118"/>
            <a:ext cx="473360" cy="1588227"/>
            <a:chOff x="7086581" y="2894862"/>
            <a:chExt cx="473360" cy="1588227"/>
          </a:xfrm>
        </p:grpSpPr>
        <p:grpSp>
          <p:nvGrpSpPr>
            <p:cNvPr id="24" name="Group 13">
              <a:extLst>
                <a:ext uri="{FF2B5EF4-FFF2-40B4-BE49-F238E27FC236}">
                  <a16:creationId xmlns:a16="http://schemas.microsoft.com/office/drawing/2014/main" id="{22D46673-2824-4E2B-812A-FB607F3F5693}"/>
                </a:ext>
              </a:extLst>
            </p:cNvPr>
            <p:cNvGrpSpPr/>
            <p:nvPr/>
          </p:nvGrpSpPr>
          <p:grpSpPr>
            <a:xfrm rot="893195">
              <a:off x="7086581" y="3368673"/>
              <a:ext cx="288032" cy="1114416"/>
              <a:chOff x="899592" y="3106672"/>
              <a:chExt cx="288032" cy="1114416"/>
            </a:xfrm>
            <a:solidFill>
              <a:srgbClr val="F57627"/>
            </a:solidFill>
          </p:grpSpPr>
          <p:sp>
            <p:nvSpPr>
              <p:cNvPr id="26" name="Isosceles Triangle 14">
                <a:extLst>
                  <a:ext uri="{FF2B5EF4-FFF2-40B4-BE49-F238E27FC236}">
                    <a16:creationId xmlns:a16="http://schemas.microsoft.com/office/drawing/2014/main" id="{ADA72DFA-FD63-4862-8430-A47BA08BD2DB}"/>
                  </a:ext>
                </a:extLst>
              </p:cNvPr>
              <p:cNvSpPr/>
              <p:nvPr/>
            </p:nvSpPr>
            <p:spPr>
              <a:xfrm rot="10800000">
                <a:off x="971600" y="3284984"/>
                <a:ext cx="144017" cy="93610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Oval 15">
                <a:extLst>
                  <a:ext uri="{FF2B5EF4-FFF2-40B4-BE49-F238E27FC236}">
                    <a16:creationId xmlns:a16="http://schemas.microsoft.com/office/drawing/2014/main" id="{B8327E7E-B4E6-4507-BB47-9700E1F03E54}"/>
                  </a:ext>
                </a:extLst>
              </p:cNvPr>
              <p:cNvSpPr/>
              <p:nvPr/>
            </p:nvSpPr>
            <p:spPr>
              <a:xfrm>
                <a:off x="899592" y="3106672"/>
                <a:ext cx="288032" cy="28803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DDF9F09-55FD-47DF-BD93-AC4E3FE3D057}"/>
                </a:ext>
              </a:extLst>
            </p:cNvPr>
            <p:cNvSpPr txBox="1"/>
            <p:nvPr/>
          </p:nvSpPr>
          <p:spPr>
            <a:xfrm>
              <a:off x="7201193" y="2894862"/>
              <a:ext cx="3587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자유형: 도형 27">
            <a:extLst>
              <a:ext uri="{FF2B5EF4-FFF2-40B4-BE49-F238E27FC236}">
                <a16:creationId xmlns:a16="http://schemas.microsoft.com/office/drawing/2014/main" id="{2462D647-952A-4D68-8E6F-FA7D68809947}"/>
              </a:ext>
            </a:extLst>
          </p:cNvPr>
          <p:cNvSpPr/>
          <p:nvPr/>
        </p:nvSpPr>
        <p:spPr>
          <a:xfrm>
            <a:off x="1077648" y="5062055"/>
            <a:ext cx="2232000" cy="1224000"/>
          </a:xfrm>
          <a:custGeom>
            <a:avLst/>
            <a:gdLst>
              <a:gd name="connsiteX0" fmla="*/ 387281 w 2232000"/>
              <a:gd name="connsiteY0" fmla="*/ 0 h 1224000"/>
              <a:gd name="connsiteX1" fmla="*/ 1997861 w 2232000"/>
              <a:gd name="connsiteY1" fmla="*/ 0 h 1224000"/>
              <a:gd name="connsiteX2" fmla="*/ 2232000 w 2232000"/>
              <a:gd name="connsiteY2" fmla="*/ 204004 h 1224000"/>
              <a:gd name="connsiteX3" fmla="*/ 2232000 w 2232000"/>
              <a:gd name="connsiteY3" fmla="*/ 1019997 h 1224000"/>
              <a:gd name="connsiteX4" fmla="*/ 1997861 w 2232000"/>
              <a:gd name="connsiteY4" fmla="*/ 1224000 h 1224000"/>
              <a:gd name="connsiteX5" fmla="*/ 234140 w 2232000"/>
              <a:gd name="connsiteY5" fmla="*/ 1224000 h 1224000"/>
              <a:gd name="connsiteX6" fmla="*/ 0 w 2232000"/>
              <a:gd name="connsiteY6" fmla="*/ 1019997 h 1224000"/>
              <a:gd name="connsiteX7" fmla="*/ 0 w 2232000"/>
              <a:gd name="connsiteY7" fmla="*/ 395113 h 1224000"/>
              <a:gd name="connsiteX8" fmla="*/ 760 w 2232000"/>
              <a:gd name="connsiteY8" fmla="*/ 395349 h 1224000"/>
              <a:gd name="connsiteX9" fmla="*/ 66767 w 2232000"/>
              <a:gd name="connsiteY9" fmla="*/ 402003 h 1224000"/>
              <a:gd name="connsiteX10" fmla="*/ 394287 w 2232000"/>
              <a:gd name="connsiteY10" fmla="*/ 74483 h 1224000"/>
              <a:gd name="connsiteX11" fmla="*/ 393087 w 2232000"/>
              <a:gd name="connsiteY11" fmla="*/ 62580 h 1224000"/>
              <a:gd name="connsiteX12" fmla="*/ 393804 w 2232000"/>
              <a:gd name="connsiteY12" fmla="*/ 56382 h 1224000"/>
              <a:gd name="connsiteX13" fmla="*/ 387281 w 2232000"/>
              <a:gd name="connsiteY13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2000" h="1224000">
                <a:moveTo>
                  <a:pt x="387281" y="0"/>
                </a:moveTo>
                <a:lnTo>
                  <a:pt x="1997861" y="0"/>
                </a:lnTo>
                <a:cubicBezTo>
                  <a:pt x="2127172" y="0"/>
                  <a:pt x="2232000" y="91336"/>
                  <a:pt x="2232000" y="204004"/>
                </a:cubicBezTo>
                <a:lnTo>
                  <a:pt x="2232000" y="1019997"/>
                </a:lnTo>
                <a:cubicBezTo>
                  <a:pt x="2232000" y="1132665"/>
                  <a:pt x="2127172" y="1224000"/>
                  <a:pt x="1997861" y="1224000"/>
                </a:cubicBezTo>
                <a:lnTo>
                  <a:pt x="234140" y="1224000"/>
                </a:lnTo>
                <a:cubicBezTo>
                  <a:pt x="104828" y="1224000"/>
                  <a:pt x="0" y="1132665"/>
                  <a:pt x="0" y="1019997"/>
                </a:cubicBezTo>
                <a:lnTo>
                  <a:pt x="0" y="395113"/>
                </a:lnTo>
                <a:lnTo>
                  <a:pt x="760" y="395349"/>
                </a:lnTo>
                <a:cubicBezTo>
                  <a:pt x="22081" y="399712"/>
                  <a:pt x="44157" y="402003"/>
                  <a:pt x="66767" y="402003"/>
                </a:cubicBezTo>
                <a:cubicBezTo>
                  <a:pt x="247651" y="402003"/>
                  <a:pt x="394287" y="255367"/>
                  <a:pt x="394287" y="74483"/>
                </a:cubicBezTo>
                <a:lnTo>
                  <a:pt x="393087" y="62580"/>
                </a:lnTo>
                <a:lnTo>
                  <a:pt x="393804" y="56382"/>
                </a:lnTo>
                <a:cubicBezTo>
                  <a:pt x="393804" y="37078"/>
                  <a:pt x="391650" y="18211"/>
                  <a:pt x="387281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33C84FE0-5B10-445F-95A0-06E94945281C}"/>
              </a:ext>
            </a:extLst>
          </p:cNvPr>
          <p:cNvGrpSpPr/>
          <p:nvPr/>
        </p:nvGrpSpPr>
        <p:grpSpPr>
          <a:xfrm>
            <a:off x="806890" y="4799013"/>
            <a:ext cx="603321" cy="603321"/>
            <a:chOff x="779029" y="4778938"/>
            <a:chExt cx="603321" cy="603321"/>
          </a:xfrm>
        </p:grpSpPr>
        <p:sp>
          <p:nvSpPr>
            <p:cNvPr id="30" name="Oval 24">
              <a:extLst>
                <a:ext uri="{FF2B5EF4-FFF2-40B4-BE49-F238E27FC236}">
                  <a16:creationId xmlns:a16="http://schemas.microsoft.com/office/drawing/2014/main" id="{3814CB48-C285-4892-9E07-008E7CB393FD}"/>
                </a:ext>
              </a:extLst>
            </p:cNvPr>
            <p:cNvSpPr/>
            <p:nvPr/>
          </p:nvSpPr>
          <p:spPr>
            <a:xfrm>
              <a:off x="779029" y="4778938"/>
              <a:ext cx="603321" cy="603321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>
                <a:cs typeface="B Nazanin" panose="00000400000000000000" pitchFamily="2" charset="-78"/>
              </a:endParaRPr>
            </a:p>
          </p:txBody>
        </p:sp>
        <p:sp>
          <p:nvSpPr>
            <p:cNvPr id="31" name="Oval 25">
              <a:extLst>
                <a:ext uri="{FF2B5EF4-FFF2-40B4-BE49-F238E27FC236}">
                  <a16:creationId xmlns:a16="http://schemas.microsoft.com/office/drawing/2014/main" id="{96CE770D-AD20-4ADC-9DD4-3C55CEB7A8A1}"/>
                </a:ext>
              </a:extLst>
            </p:cNvPr>
            <p:cNvSpPr/>
            <p:nvPr/>
          </p:nvSpPr>
          <p:spPr>
            <a:xfrm>
              <a:off x="874653" y="4874562"/>
              <a:ext cx="507697" cy="507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altLang="ko-KR" sz="1600" b="1" dirty="0">
                  <a:cs typeface="B Nazanin" panose="00000400000000000000" pitchFamily="2" charset="-78"/>
                </a:rPr>
                <a:t>A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7FBC264-7692-48F6-936D-7AC381E3245B}"/>
              </a:ext>
            </a:extLst>
          </p:cNvPr>
          <p:cNvSpPr txBox="1"/>
          <p:nvPr/>
        </p:nvSpPr>
        <p:spPr>
          <a:xfrm>
            <a:off x="1319514" y="5311010"/>
            <a:ext cx="1748269" cy="646331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자유형: 도형 32">
            <a:extLst>
              <a:ext uri="{FF2B5EF4-FFF2-40B4-BE49-F238E27FC236}">
                <a16:creationId xmlns:a16="http://schemas.microsoft.com/office/drawing/2014/main" id="{649B2803-6967-47FD-BA68-0D071955E2FF}"/>
              </a:ext>
            </a:extLst>
          </p:cNvPr>
          <p:cNvSpPr/>
          <p:nvPr/>
        </p:nvSpPr>
        <p:spPr>
          <a:xfrm>
            <a:off x="3794626" y="5062055"/>
            <a:ext cx="2232000" cy="1224000"/>
          </a:xfrm>
          <a:custGeom>
            <a:avLst/>
            <a:gdLst>
              <a:gd name="connsiteX0" fmla="*/ 387281 w 2232000"/>
              <a:gd name="connsiteY0" fmla="*/ 0 h 1224000"/>
              <a:gd name="connsiteX1" fmla="*/ 1997861 w 2232000"/>
              <a:gd name="connsiteY1" fmla="*/ 0 h 1224000"/>
              <a:gd name="connsiteX2" fmla="*/ 2232000 w 2232000"/>
              <a:gd name="connsiteY2" fmla="*/ 204004 h 1224000"/>
              <a:gd name="connsiteX3" fmla="*/ 2232000 w 2232000"/>
              <a:gd name="connsiteY3" fmla="*/ 1019997 h 1224000"/>
              <a:gd name="connsiteX4" fmla="*/ 1997861 w 2232000"/>
              <a:gd name="connsiteY4" fmla="*/ 1224000 h 1224000"/>
              <a:gd name="connsiteX5" fmla="*/ 234140 w 2232000"/>
              <a:gd name="connsiteY5" fmla="*/ 1224000 h 1224000"/>
              <a:gd name="connsiteX6" fmla="*/ 0 w 2232000"/>
              <a:gd name="connsiteY6" fmla="*/ 1019997 h 1224000"/>
              <a:gd name="connsiteX7" fmla="*/ 0 w 2232000"/>
              <a:gd name="connsiteY7" fmla="*/ 395574 h 1224000"/>
              <a:gd name="connsiteX8" fmla="*/ 63776 w 2232000"/>
              <a:gd name="connsiteY8" fmla="*/ 402003 h 1224000"/>
              <a:gd name="connsiteX9" fmla="*/ 384642 w 2232000"/>
              <a:gd name="connsiteY9" fmla="*/ 140490 h 1224000"/>
              <a:gd name="connsiteX10" fmla="*/ 388496 w 2232000"/>
              <a:gd name="connsiteY10" fmla="*/ 102263 h 1224000"/>
              <a:gd name="connsiteX11" fmla="*/ 393804 w 2232000"/>
              <a:gd name="connsiteY11" fmla="*/ 56382 h 1224000"/>
              <a:gd name="connsiteX12" fmla="*/ 387281 w 2232000"/>
              <a:gd name="connsiteY12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32000" h="1224000">
                <a:moveTo>
                  <a:pt x="387281" y="0"/>
                </a:moveTo>
                <a:lnTo>
                  <a:pt x="1997861" y="0"/>
                </a:lnTo>
                <a:cubicBezTo>
                  <a:pt x="2127172" y="0"/>
                  <a:pt x="2232000" y="91336"/>
                  <a:pt x="2232000" y="204004"/>
                </a:cubicBezTo>
                <a:lnTo>
                  <a:pt x="2232000" y="1019997"/>
                </a:lnTo>
                <a:cubicBezTo>
                  <a:pt x="2232000" y="1132665"/>
                  <a:pt x="2127172" y="1224000"/>
                  <a:pt x="1997861" y="1224000"/>
                </a:cubicBezTo>
                <a:lnTo>
                  <a:pt x="234140" y="1224000"/>
                </a:lnTo>
                <a:cubicBezTo>
                  <a:pt x="104828" y="1224000"/>
                  <a:pt x="0" y="1132665"/>
                  <a:pt x="0" y="1019997"/>
                </a:cubicBezTo>
                <a:lnTo>
                  <a:pt x="0" y="395574"/>
                </a:lnTo>
                <a:lnTo>
                  <a:pt x="63776" y="402003"/>
                </a:lnTo>
                <a:cubicBezTo>
                  <a:pt x="222050" y="402003"/>
                  <a:pt x="354102" y="289735"/>
                  <a:pt x="384642" y="140490"/>
                </a:cubicBezTo>
                <a:lnTo>
                  <a:pt x="388496" y="102263"/>
                </a:lnTo>
                <a:lnTo>
                  <a:pt x="393804" y="56382"/>
                </a:lnTo>
                <a:cubicBezTo>
                  <a:pt x="393804" y="37078"/>
                  <a:pt x="391650" y="18211"/>
                  <a:pt x="387281" y="0"/>
                </a:cubicBezTo>
                <a:close/>
              </a:path>
            </a:pathLst>
          </a:custGeom>
          <a:solidFill>
            <a:schemeClr val="accent2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E498441-CE7E-4DB1-867F-323C724F2B11}"/>
              </a:ext>
            </a:extLst>
          </p:cNvPr>
          <p:cNvGrpSpPr/>
          <p:nvPr/>
        </p:nvGrpSpPr>
        <p:grpSpPr>
          <a:xfrm>
            <a:off x="3520877" y="4799013"/>
            <a:ext cx="603321" cy="603321"/>
            <a:chOff x="3496007" y="4778938"/>
            <a:chExt cx="603321" cy="603321"/>
          </a:xfrm>
        </p:grpSpPr>
        <p:sp>
          <p:nvSpPr>
            <p:cNvPr id="35" name="Oval 33">
              <a:extLst>
                <a:ext uri="{FF2B5EF4-FFF2-40B4-BE49-F238E27FC236}">
                  <a16:creationId xmlns:a16="http://schemas.microsoft.com/office/drawing/2014/main" id="{E9BFD10F-C9F9-4BDB-802E-F2FE98167DB9}"/>
                </a:ext>
              </a:extLst>
            </p:cNvPr>
            <p:cNvSpPr/>
            <p:nvPr/>
          </p:nvSpPr>
          <p:spPr>
            <a:xfrm>
              <a:off x="3496007" y="4778938"/>
              <a:ext cx="603321" cy="603321"/>
            </a:xfrm>
            <a:prstGeom prst="ellipse">
              <a:avLst/>
            </a:prstGeom>
            <a:solidFill>
              <a:schemeClr val="accent2">
                <a:alpha val="2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36" name="Oval 34">
              <a:extLst>
                <a:ext uri="{FF2B5EF4-FFF2-40B4-BE49-F238E27FC236}">
                  <a16:creationId xmlns:a16="http://schemas.microsoft.com/office/drawing/2014/main" id="{4121B8BA-D643-4898-AE70-19D7281F061B}"/>
                </a:ext>
              </a:extLst>
            </p:cNvPr>
            <p:cNvSpPr/>
            <p:nvPr/>
          </p:nvSpPr>
          <p:spPr>
            <a:xfrm>
              <a:off x="3591631" y="4874562"/>
              <a:ext cx="507697" cy="507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altLang="ko-KR" sz="1600" b="1" dirty="0">
                  <a:cs typeface="B Nazanin" panose="00000400000000000000" pitchFamily="2" charset="-78"/>
                </a:rPr>
                <a:t>B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E205534-7571-49A5-A55F-D9CF9C11C049}"/>
              </a:ext>
            </a:extLst>
          </p:cNvPr>
          <p:cNvSpPr txBox="1"/>
          <p:nvPr/>
        </p:nvSpPr>
        <p:spPr>
          <a:xfrm>
            <a:off x="4036492" y="5311010"/>
            <a:ext cx="1748269" cy="646331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E8BFD73C-C8B5-491C-9282-8F5F479038B6}"/>
              </a:ext>
            </a:extLst>
          </p:cNvPr>
          <p:cNvSpPr/>
          <p:nvPr/>
        </p:nvSpPr>
        <p:spPr>
          <a:xfrm>
            <a:off x="6511604" y="5062055"/>
            <a:ext cx="2232000" cy="1224000"/>
          </a:xfrm>
          <a:custGeom>
            <a:avLst/>
            <a:gdLst>
              <a:gd name="connsiteX0" fmla="*/ 387281 w 2232000"/>
              <a:gd name="connsiteY0" fmla="*/ 0 h 1224000"/>
              <a:gd name="connsiteX1" fmla="*/ 1997860 w 2232000"/>
              <a:gd name="connsiteY1" fmla="*/ 0 h 1224000"/>
              <a:gd name="connsiteX2" fmla="*/ 2232000 w 2232000"/>
              <a:gd name="connsiteY2" fmla="*/ 204004 h 1224000"/>
              <a:gd name="connsiteX3" fmla="*/ 2232000 w 2232000"/>
              <a:gd name="connsiteY3" fmla="*/ 1019997 h 1224000"/>
              <a:gd name="connsiteX4" fmla="*/ 1997860 w 2232000"/>
              <a:gd name="connsiteY4" fmla="*/ 1224000 h 1224000"/>
              <a:gd name="connsiteX5" fmla="*/ 234140 w 2232000"/>
              <a:gd name="connsiteY5" fmla="*/ 1224000 h 1224000"/>
              <a:gd name="connsiteX6" fmla="*/ 0 w 2232000"/>
              <a:gd name="connsiteY6" fmla="*/ 1019997 h 1224000"/>
              <a:gd name="connsiteX7" fmla="*/ 0 w 2232000"/>
              <a:gd name="connsiteY7" fmla="*/ 395876 h 1224000"/>
              <a:gd name="connsiteX8" fmla="*/ 60785 w 2232000"/>
              <a:gd name="connsiteY8" fmla="*/ 402003 h 1224000"/>
              <a:gd name="connsiteX9" fmla="*/ 381651 w 2232000"/>
              <a:gd name="connsiteY9" fmla="*/ 140490 h 1224000"/>
              <a:gd name="connsiteX10" fmla="*/ 383104 w 2232000"/>
              <a:gd name="connsiteY10" fmla="*/ 126082 h 1224000"/>
              <a:gd name="connsiteX11" fmla="*/ 387008 w 2232000"/>
              <a:gd name="connsiteY11" fmla="*/ 115123 h 1224000"/>
              <a:gd name="connsiteX12" fmla="*/ 393804 w 2232000"/>
              <a:gd name="connsiteY12" fmla="*/ 56382 h 1224000"/>
              <a:gd name="connsiteX13" fmla="*/ 387281 w 2232000"/>
              <a:gd name="connsiteY13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2000" h="1224000">
                <a:moveTo>
                  <a:pt x="387281" y="0"/>
                </a:moveTo>
                <a:lnTo>
                  <a:pt x="1997860" y="0"/>
                </a:lnTo>
                <a:cubicBezTo>
                  <a:pt x="2127172" y="0"/>
                  <a:pt x="2232000" y="91336"/>
                  <a:pt x="2232000" y="204004"/>
                </a:cubicBezTo>
                <a:lnTo>
                  <a:pt x="2232000" y="1019997"/>
                </a:lnTo>
                <a:cubicBezTo>
                  <a:pt x="2232000" y="1132665"/>
                  <a:pt x="2127172" y="1224000"/>
                  <a:pt x="1997860" y="1224000"/>
                </a:cubicBezTo>
                <a:lnTo>
                  <a:pt x="234140" y="1224000"/>
                </a:lnTo>
                <a:cubicBezTo>
                  <a:pt x="104828" y="1224000"/>
                  <a:pt x="0" y="1132665"/>
                  <a:pt x="0" y="1019997"/>
                </a:cubicBezTo>
                <a:lnTo>
                  <a:pt x="0" y="395876"/>
                </a:lnTo>
                <a:lnTo>
                  <a:pt x="60785" y="402003"/>
                </a:lnTo>
                <a:cubicBezTo>
                  <a:pt x="219059" y="402003"/>
                  <a:pt x="351111" y="289735"/>
                  <a:pt x="381651" y="140490"/>
                </a:cubicBezTo>
                <a:lnTo>
                  <a:pt x="383104" y="126082"/>
                </a:lnTo>
                <a:lnTo>
                  <a:pt x="387008" y="115123"/>
                </a:lnTo>
                <a:cubicBezTo>
                  <a:pt x="391464" y="96149"/>
                  <a:pt x="393804" y="76504"/>
                  <a:pt x="393804" y="56382"/>
                </a:cubicBezTo>
                <a:cubicBezTo>
                  <a:pt x="393804" y="37078"/>
                  <a:pt x="391650" y="18211"/>
                  <a:pt x="387281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FEBF2C61-0E02-4BFB-A974-E93A089D96C5}"/>
              </a:ext>
            </a:extLst>
          </p:cNvPr>
          <p:cNvGrpSpPr/>
          <p:nvPr/>
        </p:nvGrpSpPr>
        <p:grpSpPr>
          <a:xfrm>
            <a:off x="6234864" y="4799013"/>
            <a:ext cx="603321" cy="603321"/>
            <a:chOff x="6212985" y="4778938"/>
            <a:chExt cx="603321" cy="603321"/>
          </a:xfrm>
        </p:grpSpPr>
        <p:sp>
          <p:nvSpPr>
            <p:cNvPr id="40" name="Oval 37">
              <a:extLst>
                <a:ext uri="{FF2B5EF4-FFF2-40B4-BE49-F238E27FC236}">
                  <a16:creationId xmlns:a16="http://schemas.microsoft.com/office/drawing/2014/main" id="{A34F9CC7-8EA9-4874-8894-22F9B6BEB76C}"/>
                </a:ext>
              </a:extLst>
            </p:cNvPr>
            <p:cNvSpPr/>
            <p:nvPr/>
          </p:nvSpPr>
          <p:spPr>
            <a:xfrm>
              <a:off x="6212985" y="4778938"/>
              <a:ext cx="603321" cy="603321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41" name="Oval 38">
              <a:extLst>
                <a:ext uri="{FF2B5EF4-FFF2-40B4-BE49-F238E27FC236}">
                  <a16:creationId xmlns:a16="http://schemas.microsoft.com/office/drawing/2014/main" id="{4B915B1B-FB05-44F6-BB01-783CDAB6E0ED}"/>
                </a:ext>
              </a:extLst>
            </p:cNvPr>
            <p:cNvSpPr/>
            <p:nvPr/>
          </p:nvSpPr>
          <p:spPr>
            <a:xfrm>
              <a:off x="6308609" y="4874562"/>
              <a:ext cx="507697" cy="507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altLang="ko-KR" sz="1600" b="1" dirty="0">
                  <a:cs typeface="B Nazanin" panose="00000400000000000000" pitchFamily="2" charset="-78"/>
                </a:rPr>
                <a:t>C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036BE73C-405F-464C-BBF8-49D10188D343}"/>
              </a:ext>
            </a:extLst>
          </p:cNvPr>
          <p:cNvSpPr txBox="1"/>
          <p:nvPr/>
        </p:nvSpPr>
        <p:spPr>
          <a:xfrm>
            <a:off x="6753470" y="5311010"/>
            <a:ext cx="1748269" cy="646331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자유형: 도형 42">
            <a:extLst>
              <a:ext uri="{FF2B5EF4-FFF2-40B4-BE49-F238E27FC236}">
                <a16:creationId xmlns:a16="http://schemas.microsoft.com/office/drawing/2014/main" id="{135A13A5-6F90-4357-B585-91C3C8E17931}"/>
              </a:ext>
            </a:extLst>
          </p:cNvPr>
          <p:cNvSpPr/>
          <p:nvPr/>
        </p:nvSpPr>
        <p:spPr>
          <a:xfrm>
            <a:off x="9228582" y="5062055"/>
            <a:ext cx="2232000" cy="1224000"/>
          </a:xfrm>
          <a:custGeom>
            <a:avLst/>
            <a:gdLst>
              <a:gd name="connsiteX0" fmla="*/ 387280 w 2232000"/>
              <a:gd name="connsiteY0" fmla="*/ 0 h 1224000"/>
              <a:gd name="connsiteX1" fmla="*/ 1997860 w 2232000"/>
              <a:gd name="connsiteY1" fmla="*/ 0 h 1224000"/>
              <a:gd name="connsiteX2" fmla="*/ 2232000 w 2232000"/>
              <a:gd name="connsiteY2" fmla="*/ 204004 h 1224000"/>
              <a:gd name="connsiteX3" fmla="*/ 2232000 w 2232000"/>
              <a:gd name="connsiteY3" fmla="*/ 1019997 h 1224000"/>
              <a:gd name="connsiteX4" fmla="*/ 1997860 w 2232000"/>
              <a:gd name="connsiteY4" fmla="*/ 1224000 h 1224000"/>
              <a:gd name="connsiteX5" fmla="*/ 234140 w 2232000"/>
              <a:gd name="connsiteY5" fmla="*/ 1224000 h 1224000"/>
              <a:gd name="connsiteX6" fmla="*/ 0 w 2232000"/>
              <a:gd name="connsiteY6" fmla="*/ 1019997 h 1224000"/>
              <a:gd name="connsiteX7" fmla="*/ 0 w 2232000"/>
              <a:gd name="connsiteY7" fmla="*/ 396177 h 1224000"/>
              <a:gd name="connsiteX8" fmla="*/ 57794 w 2232000"/>
              <a:gd name="connsiteY8" fmla="*/ 402003 h 1224000"/>
              <a:gd name="connsiteX9" fmla="*/ 378660 w 2232000"/>
              <a:gd name="connsiteY9" fmla="*/ 140490 h 1224000"/>
              <a:gd name="connsiteX10" fmla="*/ 378932 w 2232000"/>
              <a:gd name="connsiteY10" fmla="*/ 137790 h 1224000"/>
              <a:gd name="connsiteX11" fmla="*/ 387008 w 2232000"/>
              <a:gd name="connsiteY11" fmla="*/ 115123 h 1224000"/>
              <a:gd name="connsiteX12" fmla="*/ 393804 w 2232000"/>
              <a:gd name="connsiteY12" fmla="*/ 56382 h 1224000"/>
              <a:gd name="connsiteX13" fmla="*/ 387280 w 2232000"/>
              <a:gd name="connsiteY13" fmla="*/ 0 h 12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2000" h="1224000">
                <a:moveTo>
                  <a:pt x="387280" y="0"/>
                </a:moveTo>
                <a:lnTo>
                  <a:pt x="1997860" y="0"/>
                </a:lnTo>
                <a:cubicBezTo>
                  <a:pt x="2127172" y="0"/>
                  <a:pt x="2232000" y="91336"/>
                  <a:pt x="2232000" y="204004"/>
                </a:cubicBezTo>
                <a:lnTo>
                  <a:pt x="2232000" y="1019997"/>
                </a:lnTo>
                <a:cubicBezTo>
                  <a:pt x="2232000" y="1132665"/>
                  <a:pt x="2127172" y="1224000"/>
                  <a:pt x="1997860" y="1224000"/>
                </a:cubicBezTo>
                <a:lnTo>
                  <a:pt x="234140" y="1224000"/>
                </a:lnTo>
                <a:cubicBezTo>
                  <a:pt x="104828" y="1224000"/>
                  <a:pt x="0" y="1132665"/>
                  <a:pt x="0" y="1019997"/>
                </a:cubicBezTo>
                <a:lnTo>
                  <a:pt x="0" y="396177"/>
                </a:lnTo>
                <a:lnTo>
                  <a:pt x="57794" y="402003"/>
                </a:lnTo>
                <a:cubicBezTo>
                  <a:pt x="216068" y="402003"/>
                  <a:pt x="348120" y="289735"/>
                  <a:pt x="378660" y="140490"/>
                </a:cubicBezTo>
                <a:lnTo>
                  <a:pt x="378932" y="137790"/>
                </a:lnTo>
                <a:lnTo>
                  <a:pt x="387008" y="115123"/>
                </a:lnTo>
                <a:cubicBezTo>
                  <a:pt x="391464" y="96149"/>
                  <a:pt x="393804" y="76504"/>
                  <a:pt x="393804" y="56382"/>
                </a:cubicBezTo>
                <a:cubicBezTo>
                  <a:pt x="393804" y="37078"/>
                  <a:pt x="391650" y="18211"/>
                  <a:pt x="387280" y="0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5FB9F803-3C2F-4669-9049-8C132F2135E3}"/>
              </a:ext>
            </a:extLst>
          </p:cNvPr>
          <p:cNvGrpSpPr/>
          <p:nvPr/>
        </p:nvGrpSpPr>
        <p:grpSpPr>
          <a:xfrm>
            <a:off x="8948851" y="4799013"/>
            <a:ext cx="603321" cy="603321"/>
            <a:chOff x="8929963" y="4778938"/>
            <a:chExt cx="603321" cy="603321"/>
          </a:xfrm>
        </p:grpSpPr>
        <p:sp>
          <p:nvSpPr>
            <p:cNvPr id="45" name="Oval 41">
              <a:extLst>
                <a:ext uri="{FF2B5EF4-FFF2-40B4-BE49-F238E27FC236}">
                  <a16:creationId xmlns:a16="http://schemas.microsoft.com/office/drawing/2014/main" id="{B6492913-79DE-47B1-A7FC-27E88155ACA8}"/>
                </a:ext>
              </a:extLst>
            </p:cNvPr>
            <p:cNvSpPr/>
            <p:nvPr/>
          </p:nvSpPr>
          <p:spPr>
            <a:xfrm>
              <a:off x="8929963" y="4778938"/>
              <a:ext cx="603321" cy="603321"/>
            </a:xfrm>
            <a:prstGeom prst="ellipse">
              <a:avLst/>
            </a:prstGeom>
            <a:solidFill>
              <a:schemeClr val="accent4">
                <a:alpha val="2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1600" dirty="0">
                <a:cs typeface="B Nazanin" panose="00000400000000000000" pitchFamily="2" charset="-78"/>
              </a:endParaRP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1C02A52B-3592-448E-8F18-6B664C2BD9D5}"/>
                </a:ext>
              </a:extLst>
            </p:cNvPr>
            <p:cNvSpPr/>
            <p:nvPr/>
          </p:nvSpPr>
          <p:spPr>
            <a:xfrm>
              <a:off x="9025587" y="4874562"/>
              <a:ext cx="507697" cy="507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r>
                <a:rPr lang="en-US" altLang="ko-KR" sz="1600" b="1" dirty="0">
                  <a:cs typeface="B Nazanin" panose="00000400000000000000" pitchFamily="2" charset="-78"/>
                </a:rPr>
                <a:t>D</a:t>
              </a:r>
              <a:endParaRPr lang="ko-KR" altLang="en-US" sz="16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5F78738-AB98-48D9-9D9B-6C4BDC0DE1A9}"/>
              </a:ext>
            </a:extLst>
          </p:cNvPr>
          <p:cNvSpPr txBox="1"/>
          <p:nvPr/>
        </p:nvSpPr>
        <p:spPr>
          <a:xfrm>
            <a:off x="9470448" y="5311010"/>
            <a:ext cx="1748269" cy="646331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61B755E-975C-4DDB-9CFD-DB53E1D67549}"/>
              </a:ext>
            </a:extLst>
          </p:cNvPr>
          <p:cNvGrpSpPr/>
          <p:nvPr/>
        </p:nvGrpSpPr>
        <p:grpSpPr>
          <a:xfrm>
            <a:off x="9847025" y="1818169"/>
            <a:ext cx="1296144" cy="959214"/>
            <a:chOff x="7020272" y="1700460"/>
            <a:chExt cx="1296144" cy="959214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E7ED9361-3376-4032-8941-B819D108B2AF}"/>
                </a:ext>
              </a:extLst>
            </p:cNvPr>
            <p:cNvGrpSpPr/>
            <p:nvPr/>
          </p:nvGrpSpPr>
          <p:grpSpPr>
            <a:xfrm>
              <a:off x="7020272" y="1700460"/>
              <a:ext cx="1296144" cy="276999"/>
              <a:chOff x="7020272" y="1700460"/>
              <a:chExt cx="1296144" cy="276999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7DE34682-A8D3-442E-9DD8-0DAB979E0231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D4B1E0DE-66DD-4235-A15B-FDE8051A8F53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گزینه_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A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6CEDE91E-F77D-47D3-BE4F-C457FBAEBEC5}"/>
                </a:ext>
              </a:extLst>
            </p:cNvPr>
            <p:cNvGrpSpPr/>
            <p:nvPr/>
          </p:nvGrpSpPr>
          <p:grpSpPr>
            <a:xfrm>
              <a:off x="7020272" y="1927865"/>
              <a:ext cx="1296144" cy="276999"/>
              <a:chOff x="7020272" y="1700460"/>
              <a:chExt cx="1296144" cy="276999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169F7A52-C832-4C49-9BB3-AD48CC57CDFD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A576CBB-33BA-4BC1-B21B-1144B941A6BC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گزینه_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B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9C58A80-C8B4-46C9-9DD0-B99271708F79}"/>
                </a:ext>
              </a:extLst>
            </p:cNvPr>
            <p:cNvGrpSpPr/>
            <p:nvPr/>
          </p:nvGrpSpPr>
          <p:grpSpPr>
            <a:xfrm>
              <a:off x="7020272" y="2155270"/>
              <a:ext cx="1296144" cy="276999"/>
              <a:chOff x="7020272" y="1700460"/>
              <a:chExt cx="1296144" cy="276999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7A6F7BF-5CC7-4F4F-9148-45C9798AEAA7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A25037E-5A44-4824-9F63-06CAC088C5DA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گزینه_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C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6906396-5940-47A9-BA4B-2232F2BC455E}"/>
                </a:ext>
              </a:extLst>
            </p:cNvPr>
            <p:cNvGrpSpPr/>
            <p:nvPr/>
          </p:nvGrpSpPr>
          <p:grpSpPr>
            <a:xfrm>
              <a:off x="7020272" y="2382675"/>
              <a:ext cx="1296144" cy="276999"/>
              <a:chOff x="7020272" y="1700460"/>
              <a:chExt cx="1296144" cy="276999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5668D23-95DA-42D7-A09D-B206AEB92BB4}"/>
                  </a:ext>
                </a:extLst>
              </p:cNvPr>
              <p:cNvSpPr/>
              <p:nvPr/>
            </p:nvSpPr>
            <p:spPr>
              <a:xfrm>
                <a:off x="7020272" y="1772816"/>
                <a:ext cx="288032" cy="14401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DF68E97-8A46-41A1-9DC1-92ACEE7BB309}"/>
                  </a:ext>
                </a:extLst>
              </p:cNvPr>
              <p:cNvSpPr txBox="1"/>
              <p:nvPr/>
            </p:nvSpPr>
            <p:spPr>
              <a:xfrm>
                <a:off x="7304112" y="1700460"/>
                <a:ext cx="1012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گزینه _</a:t>
                </a:r>
                <a:r>
                  <a:rPr lang="en-US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D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DD90AC3D-54F7-47C8-BE10-E720C6739812}"/>
              </a:ext>
            </a:extLst>
          </p:cNvPr>
          <p:cNvSpPr/>
          <p:nvPr/>
        </p:nvSpPr>
        <p:spPr>
          <a:xfrm>
            <a:off x="6107072" y="1868331"/>
            <a:ext cx="5220000" cy="6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Rectangle 21">
            <a:extLst>
              <a:ext uri="{FF2B5EF4-FFF2-40B4-BE49-F238E27FC236}">
                <a16:creationId xmlns:a16="http://schemas.microsoft.com/office/drawing/2014/main" id="{160D36E7-90FB-4431-BCA3-3C7117241AFC}"/>
              </a:ext>
            </a:extLst>
          </p:cNvPr>
          <p:cNvSpPr/>
          <p:nvPr/>
        </p:nvSpPr>
        <p:spPr>
          <a:xfrm>
            <a:off x="875489" y="2552331"/>
            <a:ext cx="5220000" cy="6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4" name="Rectangle 22">
            <a:extLst>
              <a:ext uri="{FF2B5EF4-FFF2-40B4-BE49-F238E27FC236}">
                <a16:creationId xmlns:a16="http://schemas.microsoft.com/office/drawing/2014/main" id="{E092ABE6-6055-4D08-838A-8E23E37CEF90}"/>
              </a:ext>
            </a:extLst>
          </p:cNvPr>
          <p:cNvSpPr/>
          <p:nvPr/>
        </p:nvSpPr>
        <p:spPr>
          <a:xfrm>
            <a:off x="6107072" y="3236331"/>
            <a:ext cx="5220000" cy="68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5" name="Rectangle 23">
            <a:extLst>
              <a:ext uri="{FF2B5EF4-FFF2-40B4-BE49-F238E27FC236}">
                <a16:creationId xmlns:a16="http://schemas.microsoft.com/office/drawing/2014/main" id="{9E3D6AB9-8297-434C-B928-86FCB2E7E5FE}"/>
              </a:ext>
            </a:extLst>
          </p:cNvPr>
          <p:cNvSpPr/>
          <p:nvPr/>
        </p:nvSpPr>
        <p:spPr>
          <a:xfrm>
            <a:off x="875489" y="3920331"/>
            <a:ext cx="5220000" cy="684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pic>
        <p:nvPicPr>
          <p:cNvPr id="36" name="Picture 3" descr="D:\Fullppt\005-PNG이미지\magnifying-glass-189254.png">
            <a:extLst>
              <a:ext uri="{FF2B5EF4-FFF2-40B4-BE49-F238E27FC236}">
                <a16:creationId xmlns:a16="http://schemas.microsoft.com/office/drawing/2014/main" id="{2AC434AB-5C10-4436-A827-2442564F8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8045" y="1691950"/>
            <a:ext cx="4824536" cy="474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8">
            <a:extLst>
              <a:ext uri="{FF2B5EF4-FFF2-40B4-BE49-F238E27FC236}">
                <a16:creationId xmlns:a16="http://schemas.microsoft.com/office/drawing/2014/main" id="{01F349FF-04EC-429E-AFA2-2D9EB70523F7}"/>
              </a:ext>
            </a:extLst>
          </p:cNvPr>
          <p:cNvGrpSpPr/>
          <p:nvPr/>
        </p:nvGrpSpPr>
        <p:grpSpPr>
          <a:xfrm>
            <a:off x="4778450" y="1892576"/>
            <a:ext cx="2700000" cy="2700000"/>
            <a:chOff x="7794000" y="1096324"/>
            <a:chExt cx="2700000" cy="2700000"/>
          </a:xfrm>
        </p:grpSpPr>
        <p:sp>
          <p:nvSpPr>
            <p:cNvPr id="38" name="Rectangle 12">
              <a:extLst>
                <a:ext uri="{FF2B5EF4-FFF2-40B4-BE49-F238E27FC236}">
                  <a16:creationId xmlns:a16="http://schemas.microsoft.com/office/drawing/2014/main" id="{F30059D4-300D-4834-A482-2E599CD188E8}"/>
                </a:ext>
              </a:extLst>
            </p:cNvPr>
            <p:cNvSpPr/>
            <p:nvPr/>
          </p:nvSpPr>
          <p:spPr>
            <a:xfrm>
              <a:off x="7794281" y="1756756"/>
              <a:ext cx="2699438" cy="684000"/>
            </a:xfrm>
            <a:custGeom>
              <a:avLst/>
              <a:gdLst/>
              <a:ahLst/>
              <a:cxnLst/>
              <a:rect l="l" t="t" r="r" b="b"/>
              <a:pathLst>
                <a:path w="2699438" h="684000">
                  <a:moveTo>
                    <a:pt x="190650" y="0"/>
                  </a:moveTo>
                  <a:lnTo>
                    <a:pt x="2508788" y="0"/>
                  </a:lnTo>
                  <a:cubicBezTo>
                    <a:pt x="2629645" y="199728"/>
                    <a:pt x="2698697" y="433837"/>
                    <a:pt x="2699438" y="684000"/>
                  </a:cubicBezTo>
                  <a:lnTo>
                    <a:pt x="0" y="684000"/>
                  </a:lnTo>
                  <a:cubicBezTo>
                    <a:pt x="741" y="433837"/>
                    <a:pt x="69793" y="199728"/>
                    <a:pt x="1906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Rectangle 13">
              <a:extLst>
                <a:ext uri="{FF2B5EF4-FFF2-40B4-BE49-F238E27FC236}">
                  <a16:creationId xmlns:a16="http://schemas.microsoft.com/office/drawing/2014/main" id="{CC9B1A92-578B-40DD-B4E1-87AFF8D221F2}"/>
                </a:ext>
              </a:extLst>
            </p:cNvPr>
            <p:cNvSpPr/>
            <p:nvPr/>
          </p:nvSpPr>
          <p:spPr>
            <a:xfrm>
              <a:off x="7794000" y="2440756"/>
              <a:ext cx="2700000" cy="684000"/>
            </a:xfrm>
            <a:custGeom>
              <a:avLst/>
              <a:gdLst/>
              <a:ahLst/>
              <a:cxnLst/>
              <a:rect l="l" t="t" r="r" b="b"/>
              <a:pathLst>
                <a:path w="2700000" h="684000">
                  <a:moveTo>
                    <a:pt x="281" y="0"/>
                  </a:moveTo>
                  <a:lnTo>
                    <a:pt x="2699719" y="0"/>
                  </a:lnTo>
                  <a:cubicBezTo>
                    <a:pt x="2699996" y="1855"/>
                    <a:pt x="2700000" y="3711"/>
                    <a:pt x="2700000" y="5568"/>
                  </a:cubicBezTo>
                  <a:cubicBezTo>
                    <a:pt x="2700000" y="253162"/>
                    <a:pt x="2633347" y="485188"/>
                    <a:pt x="2515834" y="684000"/>
                  </a:cubicBezTo>
                  <a:lnTo>
                    <a:pt x="184166" y="684000"/>
                  </a:lnTo>
                  <a:cubicBezTo>
                    <a:pt x="66654" y="485188"/>
                    <a:pt x="0" y="253162"/>
                    <a:pt x="0" y="55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14">
              <a:extLst>
                <a:ext uri="{FF2B5EF4-FFF2-40B4-BE49-F238E27FC236}">
                  <a16:creationId xmlns:a16="http://schemas.microsoft.com/office/drawing/2014/main" id="{0D855A40-2D51-4FDB-BBC3-E5BDF7E08868}"/>
                </a:ext>
              </a:extLst>
            </p:cNvPr>
            <p:cNvSpPr/>
            <p:nvPr/>
          </p:nvSpPr>
          <p:spPr>
            <a:xfrm>
              <a:off x="7978166" y="3124756"/>
              <a:ext cx="2331668" cy="671568"/>
            </a:xfrm>
            <a:custGeom>
              <a:avLst/>
              <a:gdLst/>
              <a:ahLst/>
              <a:cxnLst/>
              <a:rect l="l" t="t" r="r" b="b"/>
              <a:pathLst>
                <a:path w="2331668" h="671568">
                  <a:moveTo>
                    <a:pt x="0" y="0"/>
                  </a:moveTo>
                  <a:lnTo>
                    <a:pt x="2331668" y="0"/>
                  </a:lnTo>
                  <a:cubicBezTo>
                    <a:pt x="2098837" y="401928"/>
                    <a:pt x="1663824" y="671568"/>
                    <a:pt x="1165834" y="671568"/>
                  </a:cubicBezTo>
                  <a:cubicBezTo>
                    <a:pt x="667844" y="671568"/>
                    <a:pt x="232831" y="401928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Oval 18">
              <a:extLst>
                <a:ext uri="{FF2B5EF4-FFF2-40B4-BE49-F238E27FC236}">
                  <a16:creationId xmlns:a16="http://schemas.microsoft.com/office/drawing/2014/main" id="{9745AD36-F446-41D4-8BA1-832971F27A83}"/>
                </a:ext>
              </a:extLst>
            </p:cNvPr>
            <p:cNvSpPr/>
            <p:nvPr/>
          </p:nvSpPr>
          <p:spPr>
            <a:xfrm>
              <a:off x="7984931" y="1096324"/>
              <a:ext cx="2318138" cy="660432"/>
            </a:xfrm>
            <a:custGeom>
              <a:avLst/>
              <a:gdLst/>
              <a:ahLst/>
              <a:cxnLst/>
              <a:rect l="l" t="t" r="r" b="b"/>
              <a:pathLst>
                <a:path w="2318138" h="660432">
                  <a:moveTo>
                    <a:pt x="1159069" y="0"/>
                  </a:moveTo>
                  <a:cubicBezTo>
                    <a:pt x="1652397" y="0"/>
                    <a:pt x="2083921" y="264615"/>
                    <a:pt x="2318138" y="660432"/>
                  </a:cubicBezTo>
                  <a:lnTo>
                    <a:pt x="0" y="660432"/>
                  </a:lnTo>
                  <a:cubicBezTo>
                    <a:pt x="234217" y="264615"/>
                    <a:pt x="665741" y="0"/>
                    <a:pt x="1159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28">
            <a:extLst>
              <a:ext uri="{FF2B5EF4-FFF2-40B4-BE49-F238E27FC236}">
                <a16:creationId xmlns:a16="http://schemas.microsoft.com/office/drawing/2014/main" id="{2A976C41-8FC3-40E0-981F-3BF669E9CCB5}"/>
              </a:ext>
            </a:extLst>
          </p:cNvPr>
          <p:cNvGrpSpPr/>
          <p:nvPr/>
        </p:nvGrpSpPr>
        <p:grpSpPr>
          <a:xfrm>
            <a:off x="7763321" y="1860133"/>
            <a:ext cx="3423488" cy="678692"/>
            <a:chOff x="803640" y="3362835"/>
            <a:chExt cx="2059657" cy="678692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6D9E968-8486-4AF0-97BF-D732FA0BD62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CD4B9E0-D133-4974-B6C8-EE508B28D61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31">
            <a:extLst>
              <a:ext uri="{FF2B5EF4-FFF2-40B4-BE49-F238E27FC236}">
                <a16:creationId xmlns:a16="http://schemas.microsoft.com/office/drawing/2014/main" id="{5DD0FB47-AB44-4551-8C30-A8AD5C89E104}"/>
              </a:ext>
            </a:extLst>
          </p:cNvPr>
          <p:cNvGrpSpPr/>
          <p:nvPr/>
        </p:nvGrpSpPr>
        <p:grpSpPr>
          <a:xfrm>
            <a:off x="7763321" y="3218621"/>
            <a:ext cx="3423488" cy="678692"/>
            <a:chOff x="803640" y="3362835"/>
            <a:chExt cx="2059657" cy="678692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E1728A-E51F-4A70-88B0-9CC76B3F03D3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83F6E56-B0D4-42F6-8485-793D8030E98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34">
            <a:extLst>
              <a:ext uri="{FF2B5EF4-FFF2-40B4-BE49-F238E27FC236}">
                <a16:creationId xmlns:a16="http://schemas.microsoft.com/office/drawing/2014/main" id="{B03E3FB4-F876-4486-8F8D-C866435B3B40}"/>
              </a:ext>
            </a:extLst>
          </p:cNvPr>
          <p:cNvGrpSpPr/>
          <p:nvPr/>
        </p:nvGrpSpPr>
        <p:grpSpPr>
          <a:xfrm>
            <a:off x="1070045" y="3896174"/>
            <a:ext cx="3473288" cy="678692"/>
            <a:chOff x="803640" y="3362835"/>
            <a:chExt cx="2059657" cy="67869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1771668-467C-4412-B97D-65D15B39A663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31813AE-5E1E-49C9-8092-D6EAF3E81F9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37">
            <a:extLst>
              <a:ext uri="{FF2B5EF4-FFF2-40B4-BE49-F238E27FC236}">
                <a16:creationId xmlns:a16="http://schemas.microsoft.com/office/drawing/2014/main" id="{480DA99E-6441-48C9-BDFC-2C81639E8487}"/>
              </a:ext>
            </a:extLst>
          </p:cNvPr>
          <p:cNvGrpSpPr/>
          <p:nvPr/>
        </p:nvGrpSpPr>
        <p:grpSpPr>
          <a:xfrm>
            <a:off x="1033461" y="2540606"/>
            <a:ext cx="3473288" cy="678692"/>
            <a:chOff x="803640" y="3362835"/>
            <a:chExt cx="2059657" cy="678692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A9754E8-6E67-4F64-B04F-F0178EB20F4D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EA1E83C-AD45-45F5-9F65-D2C95B33270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oup 40">
            <a:extLst>
              <a:ext uri="{FF2B5EF4-FFF2-40B4-BE49-F238E27FC236}">
                <a16:creationId xmlns:a16="http://schemas.microsoft.com/office/drawing/2014/main" id="{37C2B31A-9239-41A8-B770-8EDA89A98F66}"/>
              </a:ext>
            </a:extLst>
          </p:cNvPr>
          <p:cNvGrpSpPr/>
          <p:nvPr/>
        </p:nvGrpSpPr>
        <p:grpSpPr>
          <a:xfrm>
            <a:off x="875490" y="5373954"/>
            <a:ext cx="6138154" cy="678692"/>
            <a:chOff x="803640" y="3362835"/>
            <a:chExt cx="2059657" cy="678692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5231EB6-0E0E-483E-B70A-A2B343105B1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3DACA97-DBE6-45F1-B106-0245D311E1F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7" name="Isosceles Triangle 51">
            <a:extLst>
              <a:ext uri="{FF2B5EF4-FFF2-40B4-BE49-F238E27FC236}">
                <a16:creationId xmlns:a16="http://schemas.microsoft.com/office/drawing/2014/main" id="{2F76211B-C6AA-4AB6-A90C-5BBED62F3060}"/>
              </a:ext>
            </a:extLst>
          </p:cNvPr>
          <p:cNvSpPr/>
          <p:nvPr/>
        </p:nvSpPr>
        <p:spPr>
          <a:xfrm>
            <a:off x="5939662" y="3453359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CD0B4D42-9DEE-443D-84E7-6EF4969692C7}"/>
              </a:ext>
            </a:extLst>
          </p:cNvPr>
          <p:cNvSpPr/>
          <p:nvPr/>
        </p:nvSpPr>
        <p:spPr>
          <a:xfrm>
            <a:off x="5950193" y="4089000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9" name="Rounded Rectangle 5">
            <a:extLst>
              <a:ext uri="{FF2B5EF4-FFF2-40B4-BE49-F238E27FC236}">
                <a16:creationId xmlns:a16="http://schemas.microsoft.com/office/drawing/2014/main" id="{9972FF89-58AB-4F61-B9BC-05E05E1A9275}"/>
              </a:ext>
            </a:extLst>
          </p:cNvPr>
          <p:cNvSpPr/>
          <p:nvPr/>
        </p:nvSpPr>
        <p:spPr>
          <a:xfrm flipH="1">
            <a:off x="5901114" y="203549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0" name="Round Same Side Corner Rectangle 36">
            <a:extLst>
              <a:ext uri="{FF2B5EF4-FFF2-40B4-BE49-F238E27FC236}">
                <a16:creationId xmlns:a16="http://schemas.microsoft.com/office/drawing/2014/main" id="{623869EF-10A6-4FE1-9961-31D0C125ED59}"/>
              </a:ext>
            </a:extLst>
          </p:cNvPr>
          <p:cNvSpPr>
            <a:spLocks noChangeAspect="1"/>
          </p:cNvSpPr>
          <p:nvPr/>
        </p:nvSpPr>
        <p:spPr>
          <a:xfrm>
            <a:off x="5897489" y="2728168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8D3009-54F6-4CA1-8EA3-D26A1EB4504B}"/>
              </a:ext>
            </a:extLst>
          </p:cNvPr>
          <p:cNvSpPr txBox="1"/>
          <p:nvPr/>
        </p:nvSpPr>
        <p:spPr>
          <a:xfrm>
            <a:off x="6535057" y="590879"/>
            <a:ext cx="1729679" cy="340519"/>
          </a:xfrm>
          <a:prstGeom prst="round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E31DCB-60F5-46FC-83F1-CE899878F91F}"/>
              </a:ext>
            </a:extLst>
          </p:cNvPr>
          <p:cNvSpPr txBox="1"/>
          <p:nvPr/>
        </p:nvSpPr>
        <p:spPr>
          <a:xfrm>
            <a:off x="687130" y="968584"/>
            <a:ext cx="7640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B0A205-4440-4781-A1B8-6C45FC0D0B74}"/>
              </a:ext>
            </a:extLst>
          </p:cNvPr>
          <p:cNvSpPr txBox="1"/>
          <p:nvPr/>
        </p:nvSpPr>
        <p:spPr>
          <a:xfrm>
            <a:off x="4047025" y="1548609"/>
            <a:ext cx="1729679" cy="340519"/>
          </a:xfrm>
          <a:prstGeom prst="round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CAB638-A065-4BB9-A6FF-C362D56D1006}"/>
              </a:ext>
            </a:extLst>
          </p:cNvPr>
          <p:cNvSpPr txBox="1"/>
          <p:nvPr/>
        </p:nvSpPr>
        <p:spPr>
          <a:xfrm>
            <a:off x="687129" y="1926314"/>
            <a:ext cx="518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B7DA38-9615-448F-8D80-F6B2806E6AAC}"/>
              </a:ext>
            </a:extLst>
          </p:cNvPr>
          <p:cNvSpPr txBox="1"/>
          <p:nvPr/>
        </p:nvSpPr>
        <p:spPr>
          <a:xfrm>
            <a:off x="1761019" y="2691002"/>
            <a:ext cx="172968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20C002-2278-4005-97AA-4CCBE311B428}"/>
              </a:ext>
            </a:extLst>
          </p:cNvPr>
          <p:cNvSpPr txBox="1"/>
          <p:nvPr/>
        </p:nvSpPr>
        <p:spPr>
          <a:xfrm>
            <a:off x="687126" y="3068707"/>
            <a:ext cx="2813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3D6A96AB-6EAB-4AED-BC4F-2270D67093E8}"/>
              </a:ext>
            </a:extLst>
          </p:cNvPr>
          <p:cNvSpPr txBox="1">
            <a:spLocks/>
          </p:cNvSpPr>
          <p:nvPr/>
        </p:nvSpPr>
        <p:spPr>
          <a:xfrm>
            <a:off x="687126" y="4431229"/>
            <a:ext cx="4781549" cy="1749849"/>
          </a:xfrm>
          <a:prstGeom prst="rect">
            <a:avLst/>
          </a:prstGeom>
        </p:spPr>
        <p:txBody>
          <a:bodyPr anchor="ctr"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ارائه نمونه کارها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75063" y="455514"/>
            <a:ext cx="2719767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21">
            <a:extLst>
              <a:ext uri="{FF2B5EF4-FFF2-40B4-BE49-F238E27FC236}">
                <a16:creationId xmlns:a16="http://schemas.microsoft.com/office/drawing/2014/main" id="{62263D1F-018D-43B7-9CBC-99A489216BD6}"/>
              </a:ext>
            </a:extLst>
          </p:cNvPr>
          <p:cNvGrpSpPr/>
          <p:nvPr/>
        </p:nvGrpSpPr>
        <p:grpSpPr>
          <a:xfrm>
            <a:off x="6216413" y="1060616"/>
            <a:ext cx="4815287" cy="1431781"/>
            <a:chOff x="756138" y="869027"/>
            <a:chExt cx="4815287" cy="143178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0284FD-A6B6-4918-A94F-0394C8E8F556}"/>
                </a:ext>
              </a:extLst>
            </p:cNvPr>
            <p:cNvSpPr txBox="1"/>
            <p:nvPr/>
          </p:nvSpPr>
          <p:spPr>
            <a:xfrm>
              <a:off x="756138" y="1100479"/>
              <a:ext cx="1292103" cy="120032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7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7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72F9F93B-3C11-49AB-A970-1F3EB234C24C}"/>
                </a:ext>
              </a:extLst>
            </p:cNvPr>
            <p:cNvGrpSpPr/>
            <p:nvPr/>
          </p:nvGrpSpPr>
          <p:grpSpPr>
            <a:xfrm>
              <a:off x="1730154" y="869027"/>
              <a:ext cx="3841271" cy="1160553"/>
              <a:chOff x="859716" y="940820"/>
              <a:chExt cx="3841271" cy="1160553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BA024C6-C6FE-4CE2-BC1D-A584E1B0695A}"/>
                  </a:ext>
                </a:extLst>
              </p:cNvPr>
              <p:cNvSpPr txBox="1"/>
              <p:nvPr/>
            </p:nvSpPr>
            <p:spPr>
              <a:xfrm>
                <a:off x="859716" y="940820"/>
                <a:ext cx="3841271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را اینجا بنویسید</a:t>
                </a:r>
                <a:endParaRPr lang="ko-KR" altLang="en-US" sz="1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374B6B8-5F6B-4F35-A03E-C1190DF6F1C4}"/>
                  </a:ext>
                </a:extLst>
              </p:cNvPr>
              <p:cNvSpPr txBox="1"/>
              <p:nvPr/>
            </p:nvSpPr>
            <p:spPr>
              <a:xfrm>
                <a:off x="1053147" y="1455042"/>
                <a:ext cx="3647840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پاورپوینت ساده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Group 23">
            <a:extLst>
              <a:ext uri="{FF2B5EF4-FFF2-40B4-BE49-F238E27FC236}">
                <a16:creationId xmlns:a16="http://schemas.microsoft.com/office/drawing/2014/main" id="{0BF558AC-A776-49D1-ACFD-87609CD02A59}"/>
              </a:ext>
            </a:extLst>
          </p:cNvPr>
          <p:cNvGrpSpPr/>
          <p:nvPr/>
        </p:nvGrpSpPr>
        <p:grpSpPr>
          <a:xfrm>
            <a:off x="6216413" y="2814592"/>
            <a:ext cx="4815287" cy="1431781"/>
            <a:chOff x="756138" y="869027"/>
            <a:chExt cx="4815287" cy="143178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E1A21B-6923-42BD-844F-CA051EC6E7BF}"/>
                </a:ext>
              </a:extLst>
            </p:cNvPr>
            <p:cNvSpPr txBox="1"/>
            <p:nvPr/>
          </p:nvSpPr>
          <p:spPr>
            <a:xfrm>
              <a:off x="756138" y="1100479"/>
              <a:ext cx="1292103" cy="120032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7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7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3" name="Group 25">
              <a:extLst>
                <a:ext uri="{FF2B5EF4-FFF2-40B4-BE49-F238E27FC236}">
                  <a16:creationId xmlns:a16="http://schemas.microsoft.com/office/drawing/2014/main" id="{A9F449F7-1751-47BF-AA92-869661BFD004}"/>
                </a:ext>
              </a:extLst>
            </p:cNvPr>
            <p:cNvGrpSpPr/>
            <p:nvPr/>
          </p:nvGrpSpPr>
          <p:grpSpPr>
            <a:xfrm>
              <a:off x="1730154" y="869027"/>
              <a:ext cx="3841271" cy="1160553"/>
              <a:chOff x="859716" y="940820"/>
              <a:chExt cx="3841271" cy="1160553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AC41B38-839D-4DB1-87CB-8E379127969C}"/>
                  </a:ext>
                </a:extLst>
              </p:cNvPr>
              <p:cNvSpPr txBox="1"/>
              <p:nvPr/>
            </p:nvSpPr>
            <p:spPr>
              <a:xfrm>
                <a:off x="859716" y="940820"/>
                <a:ext cx="3841271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را اینجا بنویسید</a:t>
                </a:r>
                <a:endParaRPr lang="ko-KR" altLang="en-US" sz="1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B16A9D4-4BBB-4C01-B847-7B7AEAB3AFDE}"/>
                  </a:ext>
                </a:extLst>
              </p:cNvPr>
              <p:cNvSpPr txBox="1"/>
              <p:nvPr/>
            </p:nvSpPr>
            <p:spPr>
              <a:xfrm>
                <a:off x="1053147" y="1455042"/>
                <a:ext cx="3647840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پاورپوینت ساده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" name="Group 28">
            <a:extLst>
              <a:ext uri="{FF2B5EF4-FFF2-40B4-BE49-F238E27FC236}">
                <a16:creationId xmlns:a16="http://schemas.microsoft.com/office/drawing/2014/main" id="{7345D7A8-584C-4FC6-AC6F-83C33F50CA26}"/>
              </a:ext>
            </a:extLst>
          </p:cNvPr>
          <p:cNvGrpSpPr/>
          <p:nvPr/>
        </p:nvGrpSpPr>
        <p:grpSpPr>
          <a:xfrm>
            <a:off x="6216413" y="4568568"/>
            <a:ext cx="4815287" cy="1431781"/>
            <a:chOff x="756138" y="869027"/>
            <a:chExt cx="4815287" cy="143178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266603-A2AB-40BB-BC1C-3A83986D2ABB}"/>
                </a:ext>
              </a:extLst>
            </p:cNvPr>
            <p:cNvSpPr txBox="1"/>
            <p:nvPr/>
          </p:nvSpPr>
          <p:spPr>
            <a:xfrm>
              <a:off x="756138" y="1100479"/>
              <a:ext cx="1292103" cy="120032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7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72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8" name="Group 30">
              <a:extLst>
                <a:ext uri="{FF2B5EF4-FFF2-40B4-BE49-F238E27FC236}">
                  <a16:creationId xmlns:a16="http://schemas.microsoft.com/office/drawing/2014/main" id="{A9BE3BB8-E635-4A9D-A0B8-89F0D0EB9870}"/>
                </a:ext>
              </a:extLst>
            </p:cNvPr>
            <p:cNvGrpSpPr/>
            <p:nvPr/>
          </p:nvGrpSpPr>
          <p:grpSpPr>
            <a:xfrm>
              <a:off x="1730154" y="869027"/>
              <a:ext cx="3841271" cy="1160553"/>
              <a:chOff x="859716" y="940820"/>
              <a:chExt cx="3841271" cy="116055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5584F96-03E6-4C92-8006-28FD61D43D73}"/>
                  </a:ext>
                </a:extLst>
              </p:cNvPr>
              <p:cNvSpPr txBox="1"/>
              <p:nvPr/>
            </p:nvSpPr>
            <p:spPr>
              <a:xfrm>
                <a:off x="859716" y="940820"/>
                <a:ext cx="3841271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عنوان را اینجا بنویسید</a:t>
                </a:r>
                <a:endParaRPr lang="ko-KR" altLang="en-US" sz="1600" b="1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5B95D80-2A80-4EC8-B556-02353EBFF294}"/>
                  </a:ext>
                </a:extLst>
              </p:cNvPr>
              <p:cNvSpPr txBox="1"/>
              <p:nvPr/>
            </p:nvSpPr>
            <p:spPr>
              <a:xfrm>
                <a:off x="1053147" y="1455042"/>
                <a:ext cx="3647840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پاورپوینت ساده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</a:p>
              <a:p>
                <a:pPr marL="171459" indent="-171459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bg1"/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CA8EF8F6-D203-4E62-ACCD-32299650E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59878"/>
              </p:ext>
            </p:extLst>
          </p:nvPr>
        </p:nvGraphicFramePr>
        <p:xfrm>
          <a:off x="923109" y="1823068"/>
          <a:ext cx="10345780" cy="324538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69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9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773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706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7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706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7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706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9706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9706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4" name="Group 6">
            <a:extLst>
              <a:ext uri="{FF2B5EF4-FFF2-40B4-BE49-F238E27FC236}">
                <a16:creationId xmlns:a16="http://schemas.microsoft.com/office/drawing/2014/main" id="{16A9ADDA-36C7-4A1C-9641-9B9F588D79AA}"/>
              </a:ext>
            </a:extLst>
          </p:cNvPr>
          <p:cNvGrpSpPr/>
          <p:nvPr/>
        </p:nvGrpSpPr>
        <p:grpSpPr>
          <a:xfrm>
            <a:off x="935962" y="5261366"/>
            <a:ext cx="10320079" cy="800705"/>
            <a:chOff x="777280" y="5157192"/>
            <a:chExt cx="10320079" cy="1029601"/>
          </a:xfrm>
        </p:grpSpPr>
        <p:sp>
          <p:nvSpPr>
            <p:cNvPr id="5" name="Rounded Rectangle 7">
              <a:extLst>
                <a:ext uri="{FF2B5EF4-FFF2-40B4-BE49-F238E27FC236}">
                  <a16:creationId xmlns:a16="http://schemas.microsoft.com/office/drawing/2014/main" id="{5E4B5723-FEC2-4D48-8850-7C2F546D1A77}"/>
                </a:ext>
              </a:extLst>
            </p:cNvPr>
            <p:cNvSpPr/>
            <p:nvPr/>
          </p:nvSpPr>
          <p:spPr>
            <a:xfrm rot="16200000" flipH="1">
              <a:off x="5501831" y="578394"/>
              <a:ext cx="1016729" cy="10174326"/>
            </a:xfrm>
            <a:prstGeom prst="roundRect">
              <a:avLst>
                <a:gd name="adj" fmla="val 2135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Round Same Side Corner Rectangle 8">
              <a:extLst>
                <a:ext uri="{FF2B5EF4-FFF2-40B4-BE49-F238E27FC236}">
                  <a16:creationId xmlns:a16="http://schemas.microsoft.com/office/drawing/2014/main" id="{B51C9C51-73C6-4BDB-94C9-0B292AAC8B80}"/>
                </a:ext>
              </a:extLst>
            </p:cNvPr>
            <p:cNvSpPr/>
            <p:nvPr/>
          </p:nvSpPr>
          <p:spPr>
            <a:xfrm rot="16200000">
              <a:off x="1296730" y="4637743"/>
              <a:ext cx="1029600" cy="2068499"/>
            </a:xfrm>
            <a:prstGeom prst="round2Same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8632CAC-D797-4F9C-954D-BB120EDC09F8}"/>
              </a:ext>
            </a:extLst>
          </p:cNvPr>
          <p:cNvSpPr txBox="1"/>
          <p:nvPr/>
        </p:nvSpPr>
        <p:spPr>
          <a:xfrm>
            <a:off x="3264419" y="5338552"/>
            <a:ext cx="7614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7B01C3-D1E8-4BAF-9F98-20A8CB65883E}"/>
              </a:ext>
            </a:extLst>
          </p:cNvPr>
          <p:cNvSpPr txBox="1"/>
          <p:nvPr/>
        </p:nvSpPr>
        <p:spPr>
          <a:xfrm>
            <a:off x="1312639" y="5507830"/>
            <a:ext cx="1352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5" name="Group 1">
            <a:extLst>
              <a:ext uri="{FF2B5EF4-FFF2-40B4-BE49-F238E27FC236}">
                <a16:creationId xmlns:a16="http://schemas.microsoft.com/office/drawing/2014/main" id="{7425DE3C-1B91-48B0-A3C1-AC2A725DF5E6}"/>
              </a:ext>
            </a:extLst>
          </p:cNvPr>
          <p:cNvGrpSpPr/>
          <p:nvPr/>
        </p:nvGrpSpPr>
        <p:grpSpPr>
          <a:xfrm>
            <a:off x="3847083" y="1762461"/>
            <a:ext cx="4472740" cy="4341629"/>
            <a:chOff x="2323083" y="1750735"/>
            <a:chExt cx="4472740" cy="4341629"/>
          </a:xfrm>
        </p:grpSpPr>
        <p:sp>
          <p:nvSpPr>
            <p:cNvPr id="46" name="Oval 2">
              <a:extLst>
                <a:ext uri="{FF2B5EF4-FFF2-40B4-BE49-F238E27FC236}">
                  <a16:creationId xmlns:a16="http://schemas.microsoft.com/office/drawing/2014/main" id="{EB1E7318-0CEB-412F-8334-C622612C5ACB}"/>
                </a:ext>
              </a:extLst>
            </p:cNvPr>
            <p:cNvSpPr/>
            <p:nvPr/>
          </p:nvSpPr>
          <p:spPr>
            <a:xfrm>
              <a:off x="2388990" y="1750735"/>
              <a:ext cx="4341629" cy="4341629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7" name="Oval 3">
              <a:extLst>
                <a:ext uri="{FF2B5EF4-FFF2-40B4-BE49-F238E27FC236}">
                  <a16:creationId xmlns:a16="http://schemas.microsoft.com/office/drawing/2014/main" id="{EAE06EE3-B757-446F-8452-35FDE938DCF8}"/>
                </a:ext>
              </a:extLst>
            </p:cNvPr>
            <p:cNvSpPr/>
            <p:nvPr/>
          </p:nvSpPr>
          <p:spPr>
            <a:xfrm>
              <a:off x="2323083" y="3867495"/>
              <a:ext cx="131813" cy="13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8" name="Oval 4">
              <a:extLst>
                <a:ext uri="{FF2B5EF4-FFF2-40B4-BE49-F238E27FC236}">
                  <a16:creationId xmlns:a16="http://schemas.microsoft.com/office/drawing/2014/main" id="{4F3B75CB-496D-4E1C-85D2-8E97CB342E04}"/>
                </a:ext>
              </a:extLst>
            </p:cNvPr>
            <p:cNvSpPr/>
            <p:nvPr/>
          </p:nvSpPr>
          <p:spPr>
            <a:xfrm>
              <a:off x="3472176" y="5748785"/>
              <a:ext cx="131813" cy="131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9" name="Oval 5">
              <a:extLst>
                <a:ext uri="{FF2B5EF4-FFF2-40B4-BE49-F238E27FC236}">
                  <a16:creationId xmlns:a16="http://schemas.microsoft.com/office/drawing/2014/main" id="{2926D65B-C762-480E-9FF6-874B551A6B98}"/>
                </a:ext>
              </a:extLst>
            </p:cNvPr>
            <p:cNvSpPr/>
            <p:nvPr/>
          </p:nvSpPr>
          <p:spPr>
            <a:xfrm>
              <a:off x="5627959" y="5731201"/>
              <a:ext cx="131813" cy="131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0" name="Oval 6">
              <a:extLst>
                <a:ext uri="{FF2B5EF4-FFF2-40B4-BE49-F238E27FC236}">
                  <a16:creationId xmlns:a16="http://schemas.microsoft.com/office/drawing/2014/main" id="{2A146C41-A80F-4B13-917C-107BE2EE61EA}"/>
                </a:ext>
              </a:extLst>
            </p:cNvPr>
            <p:cNvSpPr/>
            <p:nvPr/>
          </p:nvSpPr>
          <p:spPr>
            <a:xfrm>
              <a:off x="6664010" y="3867495"/>
              <a:ext cx="131813" cy="131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1" name="Oval 7">
              <a:extLst>
                <a:ext uri="{FF2B5EF4-FFF2-40B4-BE49-F238E27FC236}">
                  <a16:creationId xmlns:a16="http://schemas.microsoft.com/office/drawing/2014/main" id="{6E430CF6-E478-4E35-AB24-28F337BC889A}"/>
                </a:ext>
              </a:extLst>
            </p:cNvPr>
            <p:cNvSpPr/>
            <p:nvPr/>
          </p:nvSpPr>
          <p:spPr>
            <a:xfrm>
              <a:off x="5619167" y="1965330"/>
              <a:ext cx="131813" cy="131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2" name="Oval 8">
              <a:extLst>
                <a:ext uri="{FF2B5EF4-FFF2-40B4-BE49-F238E27FC236}">
                  <a16:creationId xmlns:a16="http://schemas.microsoft.com/office/drawing/2014/main" id="{77B17769-6FB7-4732-8AC7-0701FEC1C268}"/>
                </a:ext>
              </a:extLst>
            </p:cNvPr>
            <p:cNvSpPr/>
            <p:nvPr/>
          </p:nvSpPr>
          <p:spPr>
            <a:xfrm>
              <a:off x="3454592" y="1965330"/>
              <a:ext cx="131813" cy="131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cxnSp>
        <p:nvCxnSpPr>
          <p:cNvPr id="53" name="Straight Arrow Connector 9">
            <a:extLst>
              <a:ext uri="{FF2B5EF4-FFF2-40B4-BE49-F238E27FC236}">
                <a16:creationId xmlns:a16="http://schemas.microsoft.com/office/drawing/2014/main" id="{A352A3D3-671B-4B99-B828-A286CE8932AF}"/>
              </a:ext>
            </a:extLst>
          </p:cNvPr>
          <p:cNvCxnSpPr/>
          <p:nvPr/>
        </p:nvCxnSpPr>
        <p:spPr>
          <a:xfrm>
            <a:off x="4738542" y="3160279"/>
            <a:ext cx="2705493" cy="1545995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10">
            <a:extLst>
              <a:ext uri="{FF2B5EF4-FFF2-40B4-BE49-F238E27FC236}">
                <a16:creationId xmlns:a16="http://schemas.microsoft.com/office/drawing/2014/main" id="{A180B911-AC04-40B3-B3BB-5F549A71CFFC}"/>
              </a:ext>
            </a:extLst>
          </p:cNvPr>
          <p:cNvCxnSpPr>
            <a:endCxn id="57" idx="4"/>
          </p:cNvCxnSpPr>
          <p:nvPr/>
        </p:nvCxnSpPr>
        <p:spPr>
          <a:xfrm>
            <a:off x="6077148" y="2377852"/>
            <a:ext cx="10279" cy="3158254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11">
            <a:extLst>
              <a:ext uri="{FF2B5EF4-FFF2-40B4-BE49-F238E27FC236}">
                <a16:creationId xmlns:a16="http://schemas.microsoft.com/office/drawing/2014/main" id="{0C8B3C58-B628-4B17-8605-5343020A5236}"/>
              </a:ext>
            </a:extLst>
          </p:cNvPr>
          <p:cNvCxnSpPr/>
          <p:nvPr/>
        </p:nvCxnSpPr>
        <p:spPr>
          <a:xfrm flipH="1">
            <a:off x="4757397" y="3150850"/>
            <a:ext cx="2648931" cy="1555422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14">
            <a:extLst>
              <a:ext uri="{FF2B5EF4-FFF2-40B4-BE49-F238E27FC236}">
                <a16:creationId xmlns:a16="http://schemas.microsoft.com/office/drawing/2014/main" id="{704BFBE8-F32E-406E-A197-907BE8B4F395}"/>
              </a:ext>
            </a:extLst>
          </p:cNvPr>
          <p:cNvSpPr/>
          <p:nvPr/>
        </p:nvSpPr>
        <p:spPr>
          <a:xfrm>
            <a:off x="5451067" y="3290420"/>
            <a:ext cx="1272716" cy="12727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7" name="Donut 15">
            <a:extLst>
              <a:ext uri="{FF2B5EF4-FFF2-40B4-BE49-F238E27FC236}">
                <a16:creationId xmlns:a16="http://schemas.microsoft.com/office/drawing/2014/main" id="{F91F925A-F8AA-408B-B871-A3912E9AB52B}"/>
              </a:ext>
            </a:extLst>
          </p:cNvPr>
          <p:cNvSpPr/>
          <p:nvPr/>
        </p:nvSpPr>
        <p:spPr>
          <a:xfrm>
            <a:off x="4478097" y="2317450"/>
            <a:ext cx="3218656" cy="3218656"/>
          </a:xfrm>
          <a:prstGeom prst="donut">
            <a:avLst>
              <a:gd name="adj" fmla="val 448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58" name="Group 16">
            <a:extLst>
              <a:ext uri="{FF2B5EF4-FFF2-40B4-BE49-F238E27FC236}">
                <a16:creationId xmlns:a16="http://schemas.microsoft.com/office/drawing/2014/main" id="{55DD9E92-1324-4BF2-BCF0-671839D95B46}"/>
              </a:ext>
            </a:extLst>
          </p:cNvPr>
          <p:cNvGrpSpPr/>
          <p:nvPr/>
        </p:nvGrpSpPr>
        <p:grpSpPr>
          <a:xfrm>
            <a:off x="4051495" y="1892552"/>
            <a:ext cx="4068452" cy="4068452"/>
            <a:chOff x="2527495" y="1880828"/>
            <a:chExt cx="4068452" cy="4068452"/>
          </a:xfrm>
        </p:grpSpPr>
        <p:sp>
          <p:nvSpPr>
            <p:cNvPr id="59" name="Block Arc 17">
              <a:extLst>
                <a:ext uri="{FF2B5EF4-FFF2-40B4-BE49-F238E27FC236}">
                  <a16:creationId xmlns:a16="http://schemas.microsoft.com/office/drawing/2014/main" id="{176B89F9-F1F2-40A7-A2A0-5D14B91E0FD4}"/>
                </a:ext>
              </a:extLst>
            </p:cNvPr>
            <p:cNvSpPr/>
            <p:nvPr/>
          </p:nvSpPr>
          <p:spPr>
            <a:xfrm rot="199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Block Arc 18">
              <a:extLst>
                <a:ext uri="{FF2B5EF4-FFF2-40B4-BE49-F238E27FC236}">
                  <a16:creationId xmlns:a16="http://schemas.microsoft.com/office/drawing/2014/main" id="{9E7A6DAE-0BC4-4DD2-9D4D-E4FFB00CE068}"/>
                </a:ext>
              </a:extLst>
            </p:cNvPr>
            <p:cNvSpPr/>
            <p:nvPr/>
          </p:nvSpPr>
          <p:spPr>
            <a:xfrm rot="163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Block Arc 19">
              <a:extLst>
                <a:ext uri="{FF2B5EF4-FFF2-40B4-BE49-F238E27FC236}">
                  <a16:creationId xmlns:a16="http://schemas.microsoft.com/office/drawing/2014/main" id="{7F8AC804-7699-4AA9-9E31-96C70F7119A6}"/>
                </a:ext>
              </a:extLst>
            </p:cNvPr>
            <p:cNvSpPr/>
            <p:nvPr/>
          </p:nvSpPr>
          <p:spPr>
            <a:xfrm rot="127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Block Arc 20">
              <a:extLst>
                <a:ext uri="{FF2B5EF4-FFF2-40B4-BE49-F238E27FC236}">
                  <a16:creationId xmlns:a16="http://schemas.microsoft.com/office/drawing/2014/main" id="{3F62A5EA-486E-4405-9808-884F298DEDAA}"/>
                </a:ext>
              </a:extLst>
            </p:cNvPr>
            <p:cNvSpPr/>
            <p:nvPr/>
          </p:nvSpPr>
          <p:spPr>
            <a:xfrm rot="91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Block Arc 21">
              <a:extLst>
                <a:ext uri="{FF2B5EF4-FFF2-40B4-BE49-F238E27FC236}">
                  <a16:creationId xmlns:a16="http://schemas.microsoft.com/office/drawing/2014/main" id="{4A9E2072-CAC9-46F5-BE4B-20FE1632E78E}"/>
                </a:ext>
              </a:extLst>
            </p:cNvPr>
            <p:cNvSpPr/>
            <p:nvPr/>
          </p:nvSpPr>
          <p:spPr>
            <a:xfrm rot="55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Block Arc 22">
              <a:extLst>
                <a:ext uri="{FF2B5EF4-FFF2-40B4-BE49-F238E27FC236}">
                  <a16:creationId xmlns:a16="http://schemas.microsoft.com/office/drawing/2014/main" id="{0944160A-ACE0-4DA1-A5B4-0C7746908470}"/>
                </a:ext>
              </a:extLst>
            </p:cNvPr>
            <p:cNvSpPr/>
            <p:nvPr/>
          </p:nvSpPr>
          <p:spPr>
            <a:xfrm rot="1920000">
              <a:off x="2527495" y="1880828"/>
              <a:ext cx="4068452" cy="4068452"/>
            </a:xfrm>
            <a:prstGeom prst="blockArc">
              <a:avLst>
                <a:gd name="adj1" fmla="val 10800000"/>
                <a:gd name="adj2" fmla="val 14124484"/>
                <a:gd name="adj3" fmla="val 2832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oup 30">
            <a:extLst>
              <a:ext uri="{FF2B5EF4-FFF2-40B4-BE49-F238E27FC236}">
                <a16:creationId xmlns:a16="http://schemas.microsoft.com/office/drawing/2014/main" id="{E27A8CF7-DCBD-4B45-9505-C6266144A29A}"/>
              </a:ext>
            </a:extLst>
          </p:cNvPr>
          <p:cNvGrpSpPr/>
          <p:nvPr/>
        </p:nvGrpSpPr>
        <p:grpSpPr>
          <a:xfrm>
            <a:off x="1412708" y="1695816"/>
            <a:ext cx="2829600" cy="923330"/>
            <a:chOff x="2551706" y="4283314"/>
            <a:chExt cx="1682085" cy="923330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FBE0746-FC0C-4EE1-9EF5-0FA0A0FBFE77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74087CE-906C-4A0F-9FAA-A9F1393F5A16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39">
            <a:extLst>
              <a:ext uri="{FF2B5EF4-FFF2-40B4-BE49-F238E27FC236}">
                <a16:creationId xmlns:a16="http://schemas.microsoft.com/office/drawing/2014/main" id="{B213052C-9518-47DE-A334-992E9F7DD7A2}"/>
              </a:ext>
            </a:extLst>
          </p:cNvPr>
          <p:cNvGrpSpPr/>
          <p:nvPr/>
        </p:nvGrpSpPr>
        <p:grpSpPr>
          <a:xfrm>
            <a:off x="7951175" y="1695816"/>
            <a:ext cx="2829600" cy="923330"/>
            <a:chOff x="2551706" y="4283314"/>
            <a:chExt cx="1682085" cy="923330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821C2E0-9184-4379-B201-DE5904C9F9C1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5615BA7-6428-4A57-960A-8ADE4626CD1E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33">
            <a:extLst>
              <a:ext uri="{FF2B5EF4-FFF2-40B4-BE49-F238E27FC236}">
                <a16:creationId xmlns:a16="http://schemas.microsoft.com/office/drawing/2014/main" id="{6C7D935E-2C69-4D5D-933D-782F5C12D393}"/>
              </a:ext>
            </a:extLst>
          </p:cNvPr>
          <p:cNvGrpSpPr/>
          <p:nvPr/>
        </p:nvGrpSpPr>
        <p:grpSpPr>
          <a:xfrm>
            <a:off x="788400" y="3433713"/>
            <a:ext cx="2829600" cy="923330"/>
            <a:chOff x="2551706" y="4283314"/>
            <a:chExt cx="1682085" cy="92333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EB0C58D-5131-475E-B612-E6BE7A1963B4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9CA824C-DD37-4C3E-9389-701DF9110B64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roup 42">
            <a:extLst>
              <a:ext uri="{FF2B5EF4-FFF2-40B4-BE49-F238E27FC236}">
                <a16:creationId xmlns:a16="http://schemas.microsoft.com/office/drawing/2014/main" id="{6DBBD819-66D8-4FFA-9C93-B3983E980CDD}"/>
              </a:ext>
            </a:extLst>
          </p:cNvPr>
          <p:cNvGrpSpPr/>
          <p:nvPr/>
        </p:nvGrpSpPr>
        <p:grpSpPr>
          <a:xfrm>
            <a:off x="8575482" y="3433713"/>
            <a:ext cx="2829600" cy="923330"/>
            <a:chOff x="2551706" y="4283314"/>
            <a:chExt cx="1682085" cy="92333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48538F8-713E-4B63-9356-B88046C80C45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921FEED-C046-4630-BD56-C9A76071CB57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roup 36">
            <a:extLst>
              <a:ext uri="{FF2B5EF4-FFF2-40B4-BE49-F238E27FC236}">
                <a16:creationId xmlns:a16="http://schemas.microsoft.com/office/drawing/2014/main" id="{2EE03E2A-59F6-4B9C-A3CC-9AA50D1F9D77}"/>
              </a:ext>
            </a:extLst>
          </p:cNvPr>
          <p:cNvGrpSpPr/>
          <p:nvPr/>
        </p:nvGrpSpPr>
        <p:grpSpPr>
          <a:xfrm>
            <a:off x="1373354" y="5171610"/>
            <a:ext cx="2829600" cy="923330"/>
            <a:chOff x="2551706" y="4283314"/>
            <a:chExt cx="1682085" cy="92333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44D96F7-1441-4820-B89F-533DF26BDEDA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6B56FDA-97C8-45FF-AB3B-82D1584B5CE4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45">
            <a:extLst>
              <a:ext uri="{FF2B5EF4-FFF2-40B4-BE49-F238E27FC236}">
                <a16:creationId xmlns:a16="http://schemas.microsoft.com/office/drawing/2014/main" id="{4609FF01-AC6F-4658-B842-DE9B92FB47D0}"/>
              </a:ext>
            </a:extLst>
          </p:cNvPr>
          <p:cNvGrpSpPr/>
          <p:nvPr/>
        </p:nvGrpSpPr>
        <p:grpSpPr>
          <a:xfrm>
            <a:off x="7990529" y="5171610"/>
            <a:ext cx="2829600" cy="923330"/>
            <a:chOff x="2551706" y="4283314"/>
            <a:chExt cx="1682085" cy="923330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4C20D8B-914E-4BE6-9E44-CE9EE2DC377F}"/>
                </a:ext>
              </a:extLst>
            </p:cNvPr>
            <p:cNvSpPr txBox="1"/>
            <p:nvPr/>
          </p:nvSpPr>
          <p:spPr>
            <a:xfrm>
              <a:off x="2551706" y="4560313"/>
              <a:ext cx="1682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431C461-D7A8-4182-915E-C2945E3A6915}"/>
                </a:ext>
              </a:extLst>
            </p:cNvPr>
            <p:cNvSpPr txBox="1"/>
            <p:nvPr/>
          </p:nvSpPr>
          <p:spPr>
            <a:xfrm>
              <a:off x="2551706" y="4283314"/>
              <a:ext cx="16677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3" name="Parallelogram 15">
            <a:extLst>
              <a:ext uri="{FF2B5EF4-FFF2-40B4-BE49-F238E27FC236}">
                <a16:creationId xmlns:a16="http://schemas.microsoft.com/office/drawing/2014/main" id="{E015CBEE-51AF-40D8-B092-3092A9DAA354}"/>
              </a:ext>
            </a:extLst>
          </p:cNvPr>
          <p:cNvSpPr/>
          <p:nvPr/>
        </p:nvSpPr>
        <p:spPr>
          <a:xfrm flipH="1">
            <a:off x="5186683" y="5011838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4" name="Rectangle 30">
            <a:extLst>
              <a:ext uri="{FF2B5EF4-FFF2-40B4-BE49-F238E27FC236}">
                <a16:creationId xmlns:a16="http://schemas.microsoft.com/office/drawing/2014/main" id="{055C825E-DD22-4809-9B2C-CBCF1ED079B8}"/>
              </a:ext>
            </a:extLst>
          </p:cNvPr>
          <p:cNvSpPr/>
          <p:nvPr/>
        </p:nvSpPr>
        <p:spPr>
          <a:xfrm>
            <a:off x="4482950" y="376863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5" name="Rectangle 16">
            <a:extLst>
              <a:ext uri="{FF2B5EF4-FFF2-40B4-BE49-F238E27FC236}">
                <a16:creationId xmlns:a16="http://schemas.microsoft.com/office/drawing/2014/main" id="{341B9C37-9822-4E2D-A14A-3692E8EE9C01}"/>
              </a:ext>
            </a:extLst>
          </p:cNvPr>
          <p:cNvSpPr/>
          <p:nvPr/>
        </p:nvSpPr>
        <p:spPr>
          <a:xfrm rot="2700000">
            <a:off x="5190699" y="246479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6" name="Rectangle 130">
            <a:extLst>
              <a:ext uri="{FF2B5EF4-FFF2-40B4-BE49-F238E27FC236}">
                <a16:creationId xmlns:a16="http://schemas.microsoft.com/office/drawing/2014/main" id="{D50A061E-6968-4EB4-B507-7FDA8CF257A1}"/>
              </a:ext>
            </a:extLst>
          </p:cNvPr>
          <p:cNvSpPr/>
          <p:nvPr/>
        </p:nvSpPr>
        <p:spPr>
          <a:xfrm>
            <a:off x="6642224" y="5005725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Rectangle 9">
            <a:extLst>
              <a:ext uri="{FF2B5EF4-FFF2-40B4-BE49-F238E27FC236}">
                <a16:creationId xmlns:a16="http://schemas.microsoft.com/office/drawing/2014/main" id="{81303312-1034-478B-AB2E-2A299367C3D7}"/>
              </a:ext>
            </a:extLst>
          </p:cNvPr>
          <p:cNvSpPr/>
          <p:nvPr/>
        </p:nvSpPr>
        <p:spPr>
          <a:xfrm>
            <a:off x="7409172" y="371071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8" name="Round Same Side Corner Rectangle 36">
            <a:extLst>
              <a:ext uri="{FF2B5EF4-FFF2-40B4-BE49-F238E27FC236}">
                <a16:creationId xmlns:a16="http://schemas.microsoft.com/office/drawing/2014/main" id="{CDD10E00-303D-4545-9FEA-540B1EDE56D1}"/>
              </a:ext>
            </a:extLst>
          </p:cNvPr>
          <p:cNvSpPr>
            <a:spLocks noChangeAspect="1"/>
          </p:cNvSpPr>
          <p:nvPr/>
        </p:nvSpPr>
        <p:spPr>
          <a:xfrm>
            <a:off x="6620218" y="2509083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9" name="Oval 21">
            <a:extLst>
              <a:ext uri="{FF2B5EF4-FFF2-40B4-BE49-F238E27FC236}">
                <a16:creationId xmlns:a16="http://schemas.microsoft.com/office/drawing/2014/main" id="{11203377-9FA9-4C65-8320-659859FAFA32}"/>
              </a:ext>
            </a:extLst>
          </p:cNvPr>
          <p:cNvSpPr>
            <a:spLocks noChangeAspect="1"/>
          </p:cNvSpPr>
          <p:nvPr/>
        </p:nvSpPr>
        <p:spPr>
          <a:xfrm>
            <a:off x="5840392" y="3669968"/>
            <a:ext cx="523345" cy="52771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8E06106E-BC51-4C34-B86D-7088503A5805}"/>
              </a:ext>
            </a:extLst>
          </p:cNvPr>
          <p:cNvSpPr>
            <a:spLocks noGrp="1"/>
          </p:cNvSpPr>
          <p:nvPr>
            <p:ph type="pic" idx="1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FFE1CADD-631F-4190-9D98-4E81DA7A1D6D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C8F71BB-5BEA-4730-ABEA-2E5FFD2790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C42B4F0D-DC70-4E66-B584-AA38E18DCD55}"/>
              </a:ext>
            </a:extLst>
          </p:cNvPr>
          <p:cNvSpPr/>
          <p:nvPr/>
        </p:nvSpPr>
        <p:spPr>
          <a:xfrm>
            <a:off x="2650934" y="5048250"/>
            <a:ext cx="6918386" cy="1762125"/>
          </a:xfrm>
          <a:prstGeom prst="roundRect">
            <a:avLst>
              <a:gd name="adj" fmla="val 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itle 45">
            <a:extLst>
              <a:ext uri="{FF2B5EF4-FFF2-40B4-BE49-F238E27FC236}">
                <a16:creationId xmlns:a16="http://schemas.microsoft.com/office/drawing/2014/main" id="{A8D07F74-CF21-4A89-81B8-ED129416762A}"/>
              </a:ext>
            </a:extLst>
          </p:cNvPr>
          <p:cNvSpPr txBox="1">
            <a:spLocks/>
          </p:cNvSpPr>
          <p:nvPr/>
        </p:nvSpPr>
        <p:spPr>
          <a:xfrm>
            <a:off x="3461733" y="5295900"/>
            <a:ext cx="5268535" cy="505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altLang="ko-KR" sz="3200" dirty="0">
                <a:solidFill>
                  <a:schemeClr val="bg1"/>
                </a:solidFill>
                <a:latin typeface="+mn-lt"/>
                <a:cs typeface="B Nazanin" panose="00000400000000000000" pitchFamily="2" charset="-78"/>
              </a:rPr>
              <a:t>مشاور املاک</a:t>
            </a:r>
            <a:endParaRPr lang="ko-KR" altLang="en-US" sz="3200" dirty="0"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7" name="직사각형 12">
            <a:extLst>
              <a:ext uri="{FF2B5EF4-FFF2-40B4-BE49-F238E27FC236}">
                <a16:creationId xmlns:a16="http://schemas.microsoft.com/office/drawing/2014/main" id="{CB8B464A-8C72-484A-A0C0-D99AEDED0632}"/>
              </a:ext>
            </a:extLst>
          </p:cNvPr>
          <p:cNvSpPr/>
          <p:nvPr/>
        </p:nvSpPr>
        <p:spPr>
          <a:xfrm>
            <a:off x="3558545" y="5857885"/>
            <a:ext cx="50749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46D00F-7876-41E7-B58A-394E12AE1222}"/>
              </a:ext>
            </a:extLst>
          </p:cNvPr>
          <p:cNvSpPr txBox="1"/>
          <p:nvPr/>
        </p:nvSpPr>
        <p:spPr>
          <a:xfrm>
            <a:off x="3400035" y="1438960"/>
            <a:ext cx="539193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accent4"/>
                </a:solidFill>
                <a:cs typeface="B Nazanin" panose="00000400000000000000" pitchFamily="2" charset="-78"/>
              </a:rPr>
              <a:t>قالب پاور پوینت </a:t>
            </a:r>
            <a:r>
              <a:rPr lang="fa-IR" altLang="ko-KR" b="1" dirty="0">
                <a:solidFill>
                  <a:schemeClr val="accent3"/>
                </a:solidFill>
                <a:cs typeface="B Nazanin" panose="00000400000000000000" pitchFamily="2" charset="-78"/>
              </a:rPr>
              <a:t>مدیریت بازرگانی قابل ویرایش می باشد. قالب پاور پوینت مدیریت بازرگانی قابل ویرایش می باشد.</a:t>
            </a:r>
            <a:endParaRPr lang="en-GB" altLang="ko-KR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27009F-9A0F-47BB-8A96-A2BB8D97FCC5}"/>
              </a:ext>
            </a:extLst>
          </p:cNvPr>
          <p:cNvSpPr txBox="1"/>
          <p:nvPr/>
        </p:nvSpPr>
        <p:spPr>
          <a:xfrm>
            <a:off x="1255720" y="2251380"/>
            <a:ext cx="968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</a:p>
          <a:p>
            <a:pPr algn="ctr" rtl="1"/>
            <a:endParaRPr lang="fa-IR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0B889789-57EB-4103-A383-137D57F34A86}"/>
              </a:ext>
            </a:extLst>
          </p:cNvPr>
          <p:cNvGrpSpPr/>
          <p:nvPr/>
        </p:nvGrpSpPr>
        <p:grpSpPr>
          <a:xfrm>
            <a:off x="4223794" y="2024008"/>
            <a:ext cx="3744414" cy="3744416"/>
            <a:chOff x="2699794" y="1988840"/>
            <a:chExt cx="3744414" cy="3744416"/>
          </a:xfrm>
        </p:grpSpPr>
        <p:sp>
          <p:nvSpPr>
            <p:cNvPr id="4" name="Block Arc 20">
              <a:extLst>
                <a:ext uri="{FF2B5EF4-FFF2-40B4-BE49-F238E27FC236}">
                  <a16:creationId xmlns:a16="http://schemas.microsoft.com/office/drawing/2014/main" id="{E5C97A0C-3A75-4393-A4E5-726492298B14}"/>
                </a:ext>
              </a:extLst>
            </p:cNvPr>
            <p:cNvSpPr/>
            <p:nvPr/>
          </p:nvSpPr>
          <p:spPr>
            <a:xfrm rot="5400000">
              <a:off x="4570246" y="2375755"/>
              <a:ext cx="2260846" cy="1487016"/>
            </a:xfrm>
            <a:custGeom>
              <a:avLst/>
              <a:gdLst/>
              <a:ahLst/>
              <a:cxnLst/>
              <a:rect l="l" t="t" r="r" b="b"/>
              <a:pathLst>
                <a:path w="2260846" h="1487016">
                  <a:moveTo>
                    <a:pt x="126" y="1487016"/>
                  </a:moveTo>
                  <a:cubicBezTo>
                    <a:pt x="-4997" y="1096104"/>
                    <a:pt x="146037" y="719300"/>
                    <a:pt x="419742" y="440151"/>
                  </a:cubicBezTo>
                  <a:cubicBezTo>
                    <a:pt x="693447" y="161002"/>
                    <a:pt x="1067203" y="2576"/>
                    <a:pt x="1458140" y="0"/>
                  </a:cubicBezTo>
                  <a:lnTo>
                    <a:pt x="1460343" y="334356"/>
                  </a:lnTo>
                  <a:lnTo>
                    <a:pt x="2018530" y="334356"/>
                  </a:lnTo>
                  <a:lnTo>
                    <a:pt x="2018530" y="213198"/>
                  </a:lnTo>
                  <a:lnTo>
                    <a:pt x="2260846" y="455514"/>
                  </a:lnTo>
                  <a:lnTo>
                    <a:pt x="2018530" y="697830"/>
                  </a:lnTo>
                  <a:lnTo>
                    <a:pt x="2018530" y="576672"/>
                  </a:lnTo>
                  <a:lnTo>
                    <a:pt x="1461940" y="576672"/>
                  </a:lnTo>
                  <a:cubicBezTo>
                    <a:pt x="1462705" y="692809"/>
                    <a:pt x="1463470" y="808946"/>
                    <a:pt x="1464235" y="925083"/>
                  </a:cubicBezTo>
                  <a:cubicBezTo>
                    <a:pt x="1319690" y="926035"/>
                    <a:pt x="1181497" y="984612"/>
                    <a:pt x="1080298" y="1087824"/>
                  </a:cubicBezTo>
                  <a:cubicBezTo>
                    <a:pt x="979099" y="1191036"/>
                    <a:pt x="923255" y="1330356"/>
                    <a:pt x="925149" y="14748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21">
              <a:extLst>
                <a:ext uri="{FF2B5EF4-FFF2-40B4-BE49-F238E27FC236}">
                  <a16:creationId xmlns:a16="http://schemas.microsoft.com/office/drawing/2014/main" id="{8C9707BC-FC6B-4823-9A4B-6A95F2F3AB39}"/>
                </a:ext>
              </a:extLst>
            </p:cNvPr>
            <p:cNvSpPr/>
            <p:nvPr/>
          </p:nvSpPr>
          <p:spPr>
            <a:xfrm rot="10800000">
              <a:off x="4167603" y="4223716"/>
              <a:ext cx="2276605" cy="1509539"/>
            </a:xfrm>
            <a:custGeom>
              <a:avLst/>
              <a:gdLst/>
              <a:ahLst/>
              <a:cxnLst/>
              <a:rect l="l" t="t" r="r" b="b"/>
              <a:pathLst>
                <a:path w="2276605" h="1509539">
                  <a:moveTo>
                    <a:pt x="593" y="1509539"/>
                  </a:moveTo>
                  <a:cubicBezTo>
                    <a:pt x="-10743" y="1110932"/>
                    <a:pt x="140588" y="724868"/>
                    <a:pt x="419780" y="440143"/>
                  </a:cubicBezTo>
                  <a:cubicBezTo>
                    <a:pt x="698972" y="155419"/>
                    <a:pt x="1081993" y="-3457"/>
                    <a:pt x="1480746" y="57"/>
                  </a:cubicBezTo>
                  <a:lnTo>
                    <a:pt x="1478073" y="303452"/>
                  </a:lnTo>
                  <a:lnTo>
                    <a:pt x="2034289" y="303452"/>
                  </a:lnTo>
                  <a:lnTo>
                    <a:pt x="2034289" y="182294"/>
                  </a:lnTo>
                  <a:lnTo>
                    <a:pt x="2276605" y="424610"/>
                  </a:lnTo>
                  <a:lnTo>
                    <a:pt x="2034289" y="666926"/>
                  </a:lnTo>
                  <a:lnTo>
                    <a:pt x="2034289" y="545768"/>
                  </a:lnTo>
                  <a:lnTo>
                    <a:pt x="1475937" y="545768"/>
                  </a:lnTo>
                  <a:lnTo>
                    <a:pt x="1472760" y="906248"/>
                  </a:lnTo>
                  <a:cubicBezTo>
                    <a:pt x="1320197" y="904903"/>
                    <a:pt x="1173654" y="965689"/>
                    <a:pt x="1066835" y="1074625"/>
                  </a:cubicBezTo>
                  <a:cubicBezTo>
                    <a:pt x="960016" y="1183560"/>
                    <a:pt x="902117" y="1331268"/>
                    <a:pt x="906454" y="14837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22">
              <a:extLst>
                <a:ext uri="{FF2B5EF4-FFF2-40B4-BE49-F238E27FC236}">
                  <a16:creationId xmlns:a16="http://schemas.microsoft.com/office/drawing/2014/main" id="{93207216-BF65-462C-AAC1-BF77BE2DD031}"/>
                </a:ext>
              </a:extLst>
            </p:cNvPr>
            <p:cNvSpPr/>
            <p:nvPr/>
          </p:nvSpPr>
          <p:spPr>
            <a:xfrm rot="16200000">
              <a:off x="2295412" y="3861064"/>
              <a:ext cx="2276605" cy="1467779"/>
            </a:xfrm>
            <a:custGeom>
              <a:avLst/>
              <a:gdLst/>
              <a:ahLst/>
              <a:cxnLst/>
              <a:rect l="l" t="t" r="r" b="b"/>
              <a:pathLst>
                <a:path w="2276605" h="1467779">
                  <a:moveTo>
                    <a:pt x="2276605" y="442016"/>
                  </a:moveTo>
                  <a:lnTo>
                    <a:pt x="2034289" y="684332"/>
                  </a:lnTo>
                  <a:lnTo>
                    <a:pt x="2034289" y="563174"/>
                  </a:lnTo>
                  <a:lnTo>
                    <a:pt x="1461851" y="563174"/>
                  </a:lnTo>
                  <a:cubicBezTo>
                    <a:pt x="1462645" y="683810"/>
                    <a:pt x="1463440" y="804446"/>
                    <a:pt x="1464235" y="925082"/>
                  </a:cubicBezTo>
                  <a:cubicBezTo>
                    <a:pt x="1165908" y="927048"/>
                    <a:pt x="925103" y="1169444"/>
                    <a:pt x="925103" y="1467778"/>
                  </a:cubicBezTo>
                  <a:lnTo>
                    <a:pt x="0" y="1467779"/>
                  </a:lnTo>
                  <a:cubicBezTo>
                    <a:pt x="0" y="660904"/>
                    <a:pt x="651282" y="5316"/>
                    <a:pt x="1458140" y="0"/>
                  </a:cubicBezTo>
                  <a:lnTo>
                    <a:pt x="1460254" y="320858"/>
                  </a:lnTo>
                  <a:lnTo>
                    <a:pt x="2034289" y="320858"/>
                  </a:lnTo>
                  <a:lnTo>
                    <a:pt x="2034289" y="199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9">
              <a:extLst>
                <a:ext uri="{FF2B5EF4-FFF2-40B4-BE49-F238E27FC236}">
                  <a16:creationId xmlns:a16="http://schemas.microsoft.com/office/drawing/2014/main" id="{0C527826-C240-430F-A3EC-6239BC75F569}"/>
                </a:ext>
              </a:extLst>
            </p:cNvPr>
            <p:cNvSpPr/>
            <p:nvPr/>
          </p:nvSpPr>
          <p:spPr>
            <a:xfrm>
              <a:off x="3771050" y="3068111"/>
              <a:ext cx="1584000" cy="1584176"/>
            </a:xfrm>
            <a:prstGeom prst="roundRect">
              <a:avLst>
                <a:gd name="adj" fmla="val 27056"/>
              </a:avLst>
            </a:pr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Up Arrow 23">
              <a:extLst>
                <a:ext uri="{FF2B5EF4-FFF2-40B4-BE49-F238E27FC236}">
                  <a16:creationId xmlns:a16="http://schemas.microsoft.com/office/drawing/2014/main" id="{491CAAA0-194C-4766-9106-96899033A800}"/>
                </a:ext>
              </a:extLst>
            </p:cNvPr>
            <p:cNvSpPr/>
            <p:nvPr/>
          </p:nvSpPr>
          <p:spPr>
            <a:xfrm rot="5400000">
              <a:off x="3094948" y="1593716"/>
              <a:ext cx="1486295" cy="2276604"/>
            </a:xfrm>
            <a:custGeom>
              <a:avLst/>
              <a:gdLst/>
              <a:ahLst/>
              <a:cxnLst/>
              <a:rect l="l" t="t" r="r" b="b"/>
              <a:pathLst>
                <a:path w="1486295" h="2276604">
                  <a:moveTo>
                    <a:pt x="0" y="818464"/>
                  </a:moveTo>
                  <a:lnTo>
                    <a:pt x="327724" y="816305"/>
                  </a:lnTo>
                  <a:lnTo>
                    <a:pt x="327724" y="242316"/>
                  </a:lnTo>
                  <a:lnTo>
                    <a:pt x="206566" y="242316"/>
                  </a:lnTo>
                  <a:lnTo>
                    <a:pt x="448882" y="0"/>
                  </a:lnTo>
                  <a:lnTo>
                    <a:pt x="691198" y="242316"/>
                  </a:lnTo>
                  <a:lnTo>
                    <a:pt x="570040" y="242316"/>
                  </a:lnTo>
                  <a:lnTo>
                    <a:pt x="570040" y="814708"/>
                  </a:lnTo>
                  <a:cubicBezTo>
                    <a:pt x="688388" y="813929"/>
                    <a:pt x="806735" y="813149"/>
                    <a:pt x="925083" y="812370"/>
                  </a:cubicBezTo>
                  <a:cubicBezTo>
                    <a:pt x="926035" y="956869"/>
                    <a:pt x="984574" y="1095021"/>
                    <a:pt x="1087729" y="1196214"/>
                  </a:cubicBezTo>
                  <a:cubicBezTo>
                    <a:pt x="1190884" y="1297406"/>
                    <a:pt x="1330135" y="1353282"/>
                    <a:pt x="1474625" y="1351460"/>
                  </a:cubicBezTo>
                  <a:lnTo>
                    <a:pt x="1486295" y="2276488"/>
                  </a:lnTo>
                  <a:cubicBezTo>
                    <a:pt x="1095506" y="2281418"/>
                    <a:pt x="718886" y="2130296"/>
                    <a:pt x="439894" y="1856610"/>
                  </a:cubicBezTo>
                  <a:cubicBezTo>
                    <a:pt x="160901" y="1582924"/>
                    <a:pt x="2575" y="1209276"/>
                    <a:pt x="0" y="8184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D07D471-F5A8-42B5-A48E-A8ADA92A5A1D}"/>
              </a:ext>
            </a:extLst>
          </p:cNvPr>
          <p:cNvSpPr txBox="1"/>
          <p:nvPr/>
        </p:nvSpPr>
        <p:spPr>
          <a:xfrm>
            <a:off x="5533599" y="4106034"/>
            <a:ext cx="11069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17">
            <a:extLst>
              <a:ext uri="{FF2B5EF4-FFF2-40B4-BE49-F238E27FC236}">
                <a16:creationId xmlns:a16="http://schemas.microsoft.com/office/drawing/2014/main" id="{AFD93152-55A5-48C3-BF5C-7093D6B46C85}"/>
              </a:ext>
            </a:extLst>
          </p:cNvPr>
          <p:cNvGrpSpPr/>
          <p:nvPr/>
        </p:nvGrpSpPr>
        <p:grpSpPr>
          <a:xfrm>
            <a:off x="8054255" y="2478502"/>
            <a:ext cx="3327107" cy="880802"/>
            <a:chOff x="2079598" y="4324401"/>
            <a:chExt cx="4492794" cy="88080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493CEA-1196-4C55-B8D6-16821F9E4304}"/>
                </a:ext>
              </a:extLst>
            </p:cNvPr>
            <p:cNvSpPr txBox="1"/>
            <p:nvPr/>
          </p:nvSpPr>
          <p:spPr>
            <a:xfrm>
              <a:off x="2098431" y="4558872"/>
              <a:ext cx="4428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4A0BAD-EF1B-4A4D-9185-C2851CA8EAD8}"/>
                </a:ext>
              </a:extLst>
            </p:cNvPr>
            <p:cNvSpPr txBox="1"/>
            <p:nvPr/>
          </p:nvSpPr>
          <p:spPr>
            <a:xfrm>
              <a:off x="2079598" y="4324401"/>
              <a:ext cx="4492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20">
            <a:extLst>
              <a:ext uri="{FF2B5EF4-FFF2-40B4-BE49-F238E27FC236}">
                <a16:creationId xmlns:a16="http://schemas.microsoft.com/office/drawing/2014/main" id="{33904255-C3BB-43EB-BD1A-B9C15D7817B6}"/>
              </a:ext>
            </a:extLst>
          </p:cNvPr>
          <p:cNvGrpSpPr/>
          <p:nvPr/>
        </p:nvGrpSpPr>
        <p:grpSpPr>
          <a:xfrm>
            <a:off x="8054255" y="5043617"/>
            <a:ext cx="3327107" cy="880802"/>
            <a:chOff x="2079598" y="4324401"/>
            <a:chExt cx="4492794" cy="88080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55CB431-1DEC-47E8-B5A9-59C742090813}"/>
                </a:ext>
              </a:extLst>
            </p:cNvPr>
            <p:cNvSpPr txBox="1"/>
            <p:nvPr/>
          </p:nvSpPr>
          <p:spPr>
            <a:xfrm>
              <a:off x="2098431" y="4558872"/>
              <a:ext cx="44282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367152E-4207-49C1-9582-67FDAF2741A7}"/>
                </a:ext>
              </a:extLst>
            </p:cNvPr>
            <p:cNvSpPr txBox="1"/>
            <p:nvPr/>
          </p:nvSpPr>
          <p:spPr>
            <a:xfrm>
              <a:off x="2079598" y="4324401"/>
              <a:ext cx="4492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23">
            <a:extLst>
              <a:ext uri="{FF2B5EF4-FFF2-40B4-BE49-F238E27FC236}">
                <a16:creationId xmlns:a16="http://schemas.microsoft.com/office/drawing/2014/main" id="{EB579DA8-4A59-4E7F-8618-CDA4243F327A}"/>
              </a:ext>
            </a:extLst>
          </p:cNvPr>
          <p:cNvGrpSpPr/>
          <p:nvPr/>
        </p:nvGrpSpPr>
        <p:grpSpPr>
          <a:xfrm>
            <a:off x="795878" y="1770015"/>
            <a:ext cx="3328230" cy="880802"/>
            <a:chOff x="2079598" y="4324401"/>
            <a:chExt cx="4492794" cy="8808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273C65B-C600-4C63-9149-8FC445876E93}"/>
                </a:ext>
              </a:extLst>
            </p:cNvPr>
            <p:cNvSpPr txBox="1"/>
            <p:nvPr/>
          </p:nvSpPr>
          <p:spPr>
            <a:xfrm>
              <a:off x="2098432" y="4558872"/>
              <a:ext cx="44282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0441629-796A-453B-95AC-E1C24D1C3296}"/>
                </a:ext>
              </a:extLst>
            </p:cNvPr>
            <p:cNvSpPr txBox="1"/>
            <p:nvPr/>
          </p:nvSpPr>
          <p:spPr>
            <a:xfrm>
              <a:off x="2079598" y="4324401"/>
              <a:ext cx="4492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6">
            <a:extLst>
              <a:ext uri="{FF2B5EF4-FFF2-40B4-BE49-F238E27FC236}">
                <a16:creationId xmlns:a16="http://schemas.microsoft.com/office/drawing/2014/main" id="{1E2EE510-232A-4CEF-94C4-46908A208B74}"/>
              </a:ext>
            </a:extLst>
          </p:cNvPr>
          <p:cNvGrpSpPr/>
          <p:nvPr/>
        </p:nvGrpSpPr>
        <p:grpSpPr>
          <a:xfrm>
            <a:off x="795878" y="4189209"/>
            <a:ext cx="3328230" cy="880802"/>
            <a:chOff x="2079598" y="4324401"/>
            <a:chExt cx="4492794" cy="88080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44C2E8B-D6D9-44A2-AC53-5F62990BC094}"/>
                </a:ext>
              </a:extLst>
            </p:cNvPr>
            <p:cNvSpPr txBox="1"/>
            <p:nvPr/>
          </p:nvSpPr>
          <p:spPr>
            <a:xfrm>
              <a:off x="2098432" y="4558872"/>
              <a:ext cx="44282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9542993-CD54-4F0B-AED5-2BE5A0E3C2CD}"/>
                </a:ext>
              </a:extLst>
            </p:cNvPr>
            <p:cNvSpPr txBox="1"/>
            <p:nvPr/>
          </p:nvSpPr>
          <p:spPr>
            <a:xfrm>
              <a:off x="2079598" y="4324401"/>
              <a:ext cx="4492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Isosceles Triangle 8">
            <a:extLst>
              <a:ext uri="{FF2B5EF4-FFF2-40B4-BE49-F238E27FC236}">
                <a16:creationId xmlns:a16="http://schemas.microsoft.com/office/drawing/2014/main" id="{2215FA2C-AA35-457E-ABC3-F162E1A37737}"/>
              </a:ext>
            </a:extLst>
          </p:cNvPr>
          <p:cNvSpPr/>
          <p:nvPr/>
        </p:nvSpPr>
        <p:spPr>
          <a:xfrm rot="16200000">
            <a:off x="4713433" y="2596752"/>
            <a:ext cx="400465" cy="477460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C2146CB1-B1D5-46F3-AE2D-DABD1592803B}"/>
              </a:ext>
            </a:extLst>
          </p:cNvPr>
          <p:cNvSpPr/>
          <p:nvPr/>
        </p:nvSpPr>
        <p:spPr>
          <a:xfrm>
            <a:off x="6995558" y="2543142"/>
            <a:ext cx="424718" cy="4247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B085266F-14B8-4A19-86F3-3A1ABEC940E9}"/>
              </a:ext>
            </a:extLst>
          </p:cNvPr>
          <p:cNvSpPr/>
          <p:nvPr/>
        </p:nvSpPr>
        <p:spPr>
          <a:xfrm>
            <a:off x="4754196" y="4828504"/>
            <a:ext cx="463325" cy="30450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id="{400CFCD7-F3E0-4B0E-AE95-1E94D89CAD38}"/>
              </a:ext>
            </a:extLst>
          </p:cNvPr>
          <p:cNvSpPr/>
          <p:nvPr/>
        </p:nvSpPr>
        <p:spPr>
          <a:xfrm>
            <a:off x="5805326" y="3402050"/>
            <a:ext cx="581348" cy="58608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1DF957DC-AC46-42E2-B1E5-7E3751234C51}"/>
              </a:ext>
            </a:extLst>
          </p:cNvPr>
          <p:cNvSpPr>
            <a:spLocks noChangeAspect="1"/>
          </p:cNvSpPr>
          <p:nvPr/>
        </p:nvSpPr>
        <p:spPr>
          <a:xfrm>
            <a:off x="7000185" y="4754398"/>
            <a:ext cx="448968" cy="45271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D8A1CC9-C625-45DE-9F21-9DCD5B91ADFE}"/>
              </a:ext>
            </a:extLst>
          </p:cNvPr>
          <p:cNvSpPr/>
          <p:nvPr/>
        </p:nvSpPr>
        <p:spPr>
          <a:xfrm rot="16200000">
            <a:off x="2883748" y="108857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8779B7F5-3EA7-4F4C-ADA8-0897B6623A2C}"/>
              </a:ext>
            </a:extLst>
          </p:cNvPr>
          <p:cNvSpPr/>
          <p:nvPr/>
        </p:nvSpPr>
        <p:spPr>
          <a:xfrm rot="16200000">
            <a:off x="807759" y="2080553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EA58B785-95D2-48CF-BAB7-C55E89012043}"/>
              </a:ext>
            </a:extLst>
          </p:cNvPr>
          <p:cNvSpPr/>
          <p:nvPr/>
        </p:nvSpPr>
        <p:spPr>
          <a:xfrm rot="16200000">
            <a:off x="2883747" y="1546429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8ACE3582-18FB-4112-844C-61A2BF7F01B3}"/>
              </a:ext>
            </a:extLst>
          </p:cNvPr>
          <p:cNvSpPr/>
          <p:nvPr/>
        </p:nvSpPr>
        <p:spPr>
          <a:xfrm rot="16200000">
            <a:off x="807758" y="3518125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56E5689-2B9A-4E1B-A434-64F215AB4C02}"/>
              </a:ext>
            </a:extLst>
          </p:cNvPr>
          <p:cNvSpPr/>
          <p:nvPr/>
        </p:nvSpPr>
        <p:spPr>
          <a:xfrm rot="16200000">
            <a:off x="2883746" y="2982120"/>
            <a:ext cx="1182334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Rounded Rectangle 8">
            <a:extLst>
              <a:ext uri="{FF2B5EF4-FFF2-40B4-BE49-F238E27FC236}">
                <a16:creationId xmlns:a16="http://schemas.microsoft.com/office/drawing/2014/main" id="{327C82FA-66F5-4789-AD69-EFA18D10B93B}"/>
              </a:ext>
            </a:extLst>
          </p:cNvPr>
          <p:cNvSpPr/>
          <p:nvPr/>
        </p:nvSpPr>
        <p:spPr>
          <a:xfrm rot="16200000">
            <a:off x="807758" y="4953816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ounded Rectangle 11">
            <a:extLst>
              <a:ext uri="{FF2B5EF4-FFF2-40B4-BE49-F238E27FC236}">
                <a16:creationId xmlns:a16="http://schemas.microsoft.com/office/drawing/2014/main" id="{1ECCB291-97CD-4F1A-9038-1264517B7AD3}"/>
              </a:ext>
            </a:extLst>
          </p:cNvPr>
          <p:cNvSpPr/>
          <p:nvPr/>
        </p:nvSpPr>
        <p:spPr>
          <a:xfrm rot="5400000" flipH="1">
            <a:off x="8100787" y="108857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5FA45BA6-87A5-4CB9-9EB6-063E2468EB70}"/>
              </a:ext>
            </a:extLst>
          </p:cNvPr>
          <p:cNvSpPr/>
          <p:nvPr/>
        </p:nvSpPr>
        <p:spPr>
          <a:xfrm rot="5400000" flipH="1">
            <a:off x="10176775" y="2080553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ounded Rectangle 14">
            <a:extLst>
              <a:ext uri="{FF2B5EF4-FFF2-40B4-BE49-F238E27FC236}">
                <a16:creationId xmlns:a16="http://schemas.microsoft.com/office/drawing/2014/main" id="{BC24E8BA-CD70-4CBE-996E-EFFBE9B545E4}"/>
              </a:ext>
            </a:extLst>
          </p:cNvPr>
          <p:cNvSpPr/>
          <p:nvPr/>
        </p:nvSpPr>
        <p:spPr>
          <a:xfrm rot="5400000" flipH="1">
            <a:off x="8100786" y="1546430"/>
            <a:ext cx="1182333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E833C5EB-A3B9-4715-8A94-E27B69DC590B}"/>
              </a:ext>
            </a:extLst>
          </p:cNvPr>
          <p:cNvSpPr/>
          <p:nvPr/>
        </p:nvSpPr>
        <p:spPr>
          <a:xfrm rot="5400000" flipH="1">
            <a:off x="10176774" y="3518126"/>
            <a:ext cx="1182333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Rounded Rectangle 17">
            <a:extLst>
              <a:ext uri="{FF2B5EF4-FFF2-40B4-BE49-F238E27FC236}">
                <a16:creationId xmlns:a16="http://schemas.microsoft.com/office/drawing/2014/main" id="{0744B8F1-1A21-45D3-B745-295B0A7A9ED8}"/>
              </a:ext>
            </a:extLst>
          </p:cNvPr>
          <p:cNvSpPr/>
          <p:nvPr/>
        </p:nvSpPr>
        <p:spPr>
          <a:xfrm rot="5400000" flipH="1">
            <a:off x="8100784" y="2985888"/>
            <a:ext cx="1182334" cy="4896000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02D8081D-8484-431A-9E28-314C3634F246}"/>
              </a:ext>
            </a:extLst>
          </p:cNvPr>
          <p:cNvSpPr/>
          <p:nvPr/>
        </p:nvSpPr>
        <p:spPr>
          <a:xfrm rot="5400000" flipH="1">
            <a:off x="10176772" y="4957584"/>
            <a:ext cx="1182334" cy="952608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5" name="Group 25">
            <a:extLst>
              <a:ext uri="{FF2B5EF4-FFF2-40B4-BE49-F238E27FC236}">
                <a16:creationId xmlns:a16="http://schemas.microsoft.com/office/drawing/2014/main" id="{538EFB0F-400D-46FD-A9BD-0D0F994D80A4}"/>
              </a:ext>
            </a:extLst>
          </p:cNvPr>
          <p:cNvGrpSpPr/>
          <p:nvPr/>
        </p:nvGrpSpPr>
        <p:grpSpPr>
          <a:xfrm>
            <a:off x="1976010" y="2094326"/>
            <a:ext cx="3248817" cy="738665"/>
            <a:chOff x="6210997" y="1433695"/>
            <a:chExt cx="1457348" cy="5255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9EE8292-118B-4F5B-A6FF-DB6352EFFDA2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721F1B-E14C-4027-863A-903810FC5DE4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28">
            <a:extLst>
              <a:ext uri="{FF2B5EF4-FFF2-40B4-BE49-F238E27FC236}">
                <a16:creationId xmlns:a16="http://schemas.microsoft.com/office/drawing/2014/main" id="{97720064-6F12-4570-A4AE-13BF6DCF49A1}"/>
              </a:ext>
            </a:extLst>
          </p:cNvPr>
          <p:cNvGrpSpPr/>
          <p:nvPr/>
        </p:nvGrpSpPr>
        <p:grpSpPr>
          <a:xfrm>
            <a:off x="1976010" y="3530880"/>
            <a:ext cx="3248817" cy="738665"/>
            <a:chOff x="6210997" y="1433695"/>
            <a:chExt cx="1457348" cy="52550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FC4CA1-7C04-4C9F-8B3F-A372CC81CC6C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EDF7770-C7C1-4F8F-B746-F1E9C7A54115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31">
            <a:extLst>
              <a:ext uri="{FF2B5EF4-FFF2-40B4-BE49-F238E27FC236}">
                <a16:creationId xmlns:a16="http://schemas.microsoft.com/office/drawing/2014/main" id="{9CBACDA7-421A-43E4-B31A-13CB39CB7794}"/>
              </a:ext>
            </a:extLst>
          </p:cNvPr>
          <p:cNvGrpSpPr/>
          <p:nvPr/>
        </p:nvGrpSpPr>
        <p:grpSpPr>
          <a:xfrm>
            <a:off x="1976010" y="4967434"/>
            <a:ext cx="3248817" cy="738665"/>
            <a:chOff x="6210997" y="1433695"/>
            <a:chExt cx="1457348" cy="52550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D17A7F0-2BBA-4B23-B767-ED560EB6324B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98E32E-B216-4BF5-BCCB-00DE452B70DD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34">
            <a:extLst>
              <a:ext uri="{FF2B5EF4-FFF2-40B4-BE49-F238E27FC236}">
                <a16:creationId xmlns:a16="http://schemas.microsoft.com/office/drawing/2014/main" id="{C8D1469C-E739-4719-A234-B62F11316FAC}"/>
              </a:ext>
            </a:extLst>
          </p:cNvPr>
          <p:cNvGrpSpPr/>
          <p:nvPr/>
        </p:nvGrpSpPr>
        <p:grpSpPr>
          <a:xfrm>
            <a:off x="6967168" y="2109172"/>
            <a:ext cx="3211872" cy="738665"/>
            <a:chOff x="6210997" y="1433695"/>
            <a:chExt cx="1457348" cy="52550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AE7502D-A1C2-425A-AFD5-11E564E73242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596CE0-B8B5-4C7F-A099-9EC6EA7F4B2A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37">
            <a:extLst>
              <a:ext uri="{FF2B5EF4-FFF2-40B4-BE49-F238E27FC236}">
                <a16:creationId xmlns:a16="http://schemas.microsoft.com/office/drawing/2014/main" id="{EDDB8E81-D7F0-4411-B1BD-0B8BA0E670EA}"/>
              </a:ext>
            </a:extLst>
          </p:cNvPr>
          <p:cNvGrpSpPr/>
          <p:nvPr/>
        </p:nvGrpSpPr>
        <p:grpSpPr>
          <a:xfrm>
            <a:off x="6967171" y="3534650"/>
            <a:ext cx="3211872" cy="738665"/>
            <a:chOff x="6210997" y="1433695"/>
            <a:chExt cx="1457348" cy="52550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4BA1B4F-1ED0-47AD-8E4F-3CC6B667B35C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BCF320B-C2F2-470E-9E70-A83157C33F12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40">
            <a:extLst>
              <a:ext uri="{FF2B5EF4-FFF2-40B4-BE49-F238E27FC236}">
                <a16:creationId xmlns:a16="http://schemas.microsoft.com/office/drawing/2014/main" id="{E9A49046-FE96-4780-A83B-F52F4C8452F2}"/>
              </a:ext>
            </a:extLst>
          </p:cNvPr>
          <p:cNvGrpSpPr/>
          <p:nvPr/>
        </p:nvGrpSpPr>
        <p:grpSpPr>
          <a:xfrm>
            <a:off x="6967174" y="4968457"/>
            <a:ext cx="3211872" cy="738665"/>
            <a:chOff x="6210997" y="1433695"/>
            <a:chExt cx="1457348" cy="52550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27CF9A9-E518-497D-BB32-992D345760CA}"/>
                </a:ext>
              </a:extLst>
            </p:cNvPr>
            <p:cNvSpPr txBox="1"/>
            <p:nvPr/>
          </p:nvSpPr>
          <p:spPr>
            <a:xfrm>
              <a:off x="6210999" y="1433695"/>
              <a:ext cx="1457346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031A518-5647-450A-9739-D2C6905F70BB}"/>
                </a:ext>
              </a:extLst>
            </p:cNvPr>
            <p:cNvSpPr txBox="1"/>
            <p:nvPr/>
          </p:nvSpPr>
          <p:spPr>
            <a:xfrm>
              <a:off x="6210997" y="1630759"/>
              <a:ext cx="1457346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Left-Right Arrow 43">
            <a:extLst>
              <a:ext uri="{FF2B5EF4-FFF2-40B4-BE49-F238E27FC236}">
                <a16:creationId xmlns:a16="http://schemas.microsoft.com/office/drawing/2014/main" id="{D2A0E88A-FBCB-4558-AA13-9E9AAAF26EFA}"/>
              </a:ext>
            </a:extLst>
          </p:cNvPr>
          <p:cNvSpPr/>
          <p:nvPr/>
        </p:nvSpPr>
        <p:spPr>
          <a:xfrm>
            <a:off x="5487924" y="2314541"/>
            <a:ext cx="1216152" cy="484632"/>
          </a:xfrm>
          <a:prstGeom prst="left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Left-Right Arrow 44">
            <a:extLst>
              <a:ext uri="{FF2B5EF4-FFF2-40B4-BE49-F238E27FC236}">
                <a16:creationId xmlns:a16="http://schemas.microsoft.com/office/drawing/2014/main" id="{FDEC5D3D-2D1A-4933-9150-DD7ADCE59570}"/>
              </a:ext>
            </a:extLst>
          </p:cNvPr>
          <p:cNvSpPr/>
          <p:nvPr/>
        </p:nvSpPr>
        <p:spPr>
          <a:xfrm>
            <a:off x="5487924" y="3752114"/>
            <a:ext cx="1216152" cy="484632"/>
          </a:xfrm>
          <a:prstGeom prst="left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Left-Right Arrow 45">
            <a:extLst>
              <a:ext uri="{FF2B5EF4-FFF2-40B4-BE49-F238E27FC236}">
                <a16:creationId xmlns:a16="http://schemas.microsoft.com/office/drawing/2014/main" id="{5E2DCE1C-FC37-4FC6-8B6B-915267BA2AA6}"/>
              </a:ext>
            </a:extLst>
          </p:cNvPr>
          <p:cNvSpPr/>
          <p:nvPr/>
        </p:nvSpPr>
        <p:spPr>
          <a:xfrm>
            <a:off x="5487924" y="5187804"/>
            <a:ext cx="1216152" cy="484632"/>
          </a:xfrm>
          <a:prstGeom prst="left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ound Same Side Corner Rectangle 11">
            <a:extLst>
              <a:ext uri="{FF2B5EF4-FFF2-40B4-BE49-F238E27FC236}">
                <a16:creationId xmlns:a16="http://schemas.microsoft.com/office/drawing/2014/main" id="{44A7380E-11A9-42DE-B010-19247D436CA3}"/>
              </a:ext>
            </a:extLst>
          </p:cNvPr>
          <p:cNvSpPr>
            <a:spLocks noChangeAspect="1"/>
          </p:cNvSpPr>
          <p:nvPr/>
        </p:nvSpPr>
        <p:spPr>
          <a:xfrm rot="9900000">
            <a:off x="1171026" y="3804504"/>
            <a:ext cx="455798" cy="387113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0D8EAEA6-A7EB-480A-B6C8-3635DE946090}"/>
              </a:ext>
            </a:extLst>
          </p:cNvPr>
          <p:cNvSpPr/>
          <p:nvPr/>
        </p:nvSpPr>
        <p:spPr>
          <a:xfrm>
            <a:off x="1199574" y="2426528"/>
            <a:ext cx="398703" cy="30625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29013687-F6B2-4542-AE96-ED323CBAEB9A}"/>
              </a:ext>
            </a:extLst>
          </p:cNvPr>
          <p:cNvSpPr/>
          <p:nvPr/>
        </p:nvSpPr>
        <p:spPr>
          <a:xfrm>
            <a:off x="10565262" y="2354744"/>
            <a:ext cx="405356" cy="34981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Block Arc 10">
            <a:extLst>
              <a:ext uri="{FF2B5EF4-FFF2-40B4-BE49-F238E27FC236}">
                <a16:creationId xmlns:a16="http://schemas.microsoft.com/office/drawing/2014/main" id="{256922EA-DCC0-4F2A-9DF4-5A222EF84AC6}"/>
              </a:ext>
            </a:extLst>
          </p:cNvPr>
          <p:cNvSpPr/>
          <p:nvPr/>
        </p:nvSpPr>
        <p:spPr>
          <a:xfrm>
            <a:off x="10519607" y="3886957"/>
            <a:ext cx="496669" cy="33641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ound Same Side Corner Rectangle 36">
            <a:extLst>
              <a:ext uri="{FF2B5EF4-FFF2-40B4-BE49-F238E27FC236}">
                <a16:creationId xmlns:a16="http://schemas.microsoft.com/office/drawing/2014/main" id="{DDB44931-121A-4F32-8B51-BE3A0F1C07EC}"/>
              </a:ext>
            </a:extLst>
          </p:cNvPr>
          <p:cNvSpPr>
            <a:spLocks noChangeAspect="1"/>
          </p:cNvSpPr>
          <p:nvPr/>
        </p:nvSpPr>
        <p:spPr>
          <a:xfrm>
            <a:off x="10540042" y="5239390"/>
            <a:ext cx="455798" cy="360361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Oval 21">
            <a:extLst>
              <a:ext uri="{FF2B5EF4-FFF2-40B4-BE49-F238E27FC236}">
                <a16:creationId xmlns:a16="http://schemas.microsoft.com/office/drawing/2014/main" id="{121980D0-A0BC-4F8F-B32B-684A086A05D6}"/>
              </a:ext>
            </a:extLst>
          </p:cNvPr>
          <p:cNvSpPr>
            <a:spLocks noChangeAspect="1"/>
          </p:cNvSpPr>
          <p:nvPr/>
        </p:nvSpPr>
        <p:spPr>
          <a:xfrm>
            <a:off x="1179138" y="5229192"/>
            <a:ext cx="439574" cy="44324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5AD927D5-7854-46BD-A8E7-51F3BF3A1B06}"/>
              </a:ext>
            </a:extLst>
          </p:cNvPr>
          <p:cNvGrpSpPr/>
          <p:nvPr/>
        </p:nvGrpSpPr>
        <p:grpSpPr>
          <a:xfrm>
            <a:off x="664542" y="402219"/>
            <a:ext cx="3433329" cy="1519858"/>
            <a:chOff x="539715" y="2566151"/>
            <a:chExt cx="3433329" cy="151985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1D38792-7432-4370-A10C-85559AC34B97}"/>
                </a:ext>
              </a:extLst>
            </p:cNvPr>
            <p:cNvSpPr txBox="1"/>
            <p:nvPr/>
          </p:nvSpPr>
          <p:spPr>
            <a:xfrm>
              <a:off x="539716" y="2566151"/>
              <a:ext cx="3433328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4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ارائه</a:t>
              </a:r>
              <a:endParaRPr lang="en-US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7489DC8-784A-4181-8C25-5C99094A4D4E}"/>
                </a:ext>
              </a:extLst>
            </p:cNvPr>
            <p:cNvSpPr txBox="1"/>
            <p:nvPr/>
          </p:nvSpPr>
          <p:spPr>
            <a:xfrm>
              <a:off x="539716" y="3185937"/>
              <a:ext cx="3433328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عالی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DB4285-F609-4279-A14A-B1C560676446}"/>
                </a:ext>
              </a:extLst>
            </p:cNvPr>
            <p:cNvSpPr txBox="1"/>
            <p:nvPr/>
          </p:nvSpPr>
          <p:spPr>
            <a:xfrm>
              <a:off x="539715" y="3809010"/>
              <a:ext cx="343332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قالب پاور پوینت مدیریت بازرگانی قابل ویرایش می باشد.</a:t>
              </a:r>
              <a:endParaRPr lang="ko-KR" altLang="en-US" sz="1200" b="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449AE84-E83A-48FD-8A2C-5BB66F5BD784}"/>
              </a:ext>
            </a:extLst>
          </p:cNvPr>
          <p:cNvSpPr txBox="1"/>
          <p:nvPr/>
        </p:nvSpPr>
        <p:spPr>
          <a:xfrm>
            <a:off x="664542" y="2844336"/>
            <a:ext cx="30017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20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EDE7049-2DCA-40FB-8093-1E105194F4B2}"/>
              </a:ext>
            </a:extLst>
          </p:cNvPr>
          <p:cNvGrpSpPr/>
          <p:nvPr/>
        </p:nvGrpSpPr>
        <p:grpSpPr>
          <a:xfrm>
            <a:off x="4347658" y="1959412"/>
            <a:ext cx="3496686" cy="3888157"/>
            <a:chOff x="2808139" y="1972867"/>
            <a:chExt cx="3544350" cy="3941157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D65CDDE6-8875-4AFC-AC66-63B71CA64C96}"/>
                </a:ext>
              </a:extLst>
            </p:cNvPr>
            <p:cNvGrpSpPr/>
            <p:nvPr/>
          </p:nvGrpSpPr>
          <p:grpSpPr>
            <a:xfrm>
              <a:off x="4024540" y="1972867"/>
              <a:ext cx="1103960" cy="1020909"/>
              <a:chOff x="4187424" y="1973745"/>
              <a:chExt cx="1368152" cy="1265226"/>
            </a:xfrm>
          </p:grpSpPr>
          <p:sp>
            <p:nvSpPr>
              <p:cNvPr id="20" name="Rectangle 20">
                <a:extLst>
                  <a:ext uri="{FF2B5EF4-FFF2-40B4-BE49-F238E27FC236}">
                    <a16:creationId xmlns:a16="http://schemas.microsoft.com/office/drawing/2014/main" id="{A1F919D0-7D99-42A0-ADFE-ECBF8341E07B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ound Same Side Corner Rectangle 2">
                <a:extLst>
                  <a:ext uri="{FF2B5EF4-FFF2-40B4-BE49-F238E27FC236}">
                    <a16:creationId xmlns:a16="http://schemas.microsoft.com/office/drawing/2014/main" id="{AF03C34A-013D-4FD8-8397-37B1E83A35C6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2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A471B90E-4DD0-4329-8EC6-D05478C1A07F}"/>
                </a:ext>
              </a:extLst>
            </p:cNvPr>
            <p:cNvGrpSpPr/>
            <p:nvPr/>
          </p:nvGrpSpPr>
          <p:grpSpPr>
            <a:xfrm rot="3600000">
              <a:off x="5290055" y="2702554"/>
              <a:ext cx="1103960" cy="1020909"/>
              <a:chOff x="4187424" y="1973745"/>
              <a:chExt cx="1368152" cy="1265226"/>
            </a:xfrm>
          </p:grpSpPr>
          <p:sp>
            <p:nvSpPr>
              <p:cNvPr id="18" name="Rectangle 18">
                <a:extLst>
                  <a:ext uri="{FF2B5EF4-FFF2-40B4-BE49-F238E27FC236}">
                    <a16:creationId xmlns:a16="http://schemas.microsoft.com/office/drawing/2014/main" id="{3F501BE1-84CD-41EE-87B1-63DD31E03E98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ound Same Side Corner Rectangle 2">
                <a:extLst>
                  <a:ext uri="{FF2B5EF4-FFF2-40B4-BE49-F238E27FC236}">
                    <a16:creationId xmlns:a16="http://schemas.microsoft.com/office/drawing/2014/main" id="{0E7AA9F0-7C02-42C7-BB57-0ECB1227D15A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1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CAB997ED-ECA3-472A-972E-91CB6801D354}"/>
                </a:ext>
              </a:extLst>
            </p:cNvPr>
            <p:cNvGrpSpPr/>
            <p:nvPr/>
          </p:nvGrpSpPr>
          <p:grpSpPr>
            <a:xfrm rot="7200000">
              <a:off x="5290055" y="4174803"/>
              <a:ext cx="1103960" cy="1020909"/>
              <a:chOff x="4187424" y="1973748"/>
              <a:chExt cx="1368152" cy="1265226"/>
            </a:xfrm>
          </p:grpSpPr>
          <p:sp>
            <p:nvSpPr>
              <p:cNvPr id="16" name="Rectangle 16">
                <a:extLst>
                  <a:ext uri="{FF2B5EF4-FFF2-40B4-BE49-F238E27FC236}">
                    <a16:creationId xmlns:a16="http://schemas.microsoft.com/office/drawing/2014/main" id="{CFEDB9B1-F0E9-4157-8EC6-386A7212B5E7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Round Same Side Corner Rectangle 2">
                <a:extLst>
                  <a:ext uri="{FF2B5EF4-FFF2-40B4-BE49-F238E27FC236}">
                    <a16:creationId xmlns:a16="http://schemas.microsoft.com/office/drawing/2014/main" id="{F19B9892-72B8-44A6-8A6E-DEFEB47C3E2B}"/>
                  </a:ext>
                </a:extLst>
              </p:cNvPr>
              <p:cNvSpPr/>
              <p:nvPr/>
            </p:nvSpPr>
            <p:spPr>
              <a:xfrm rot="13500000">
                <a:off x="4238887" y="1973748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6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734C6243-E84D-4D44-A4C3-1E16428A6045}"/>
                </a:ext>
              </a:extLst>
            </p:cNvPr>
            <p:cNvGrpSpPr/>
            <p:nvPr/>
          </p:nvGrpSpPr>
          <p:grpSpPr>
            <a:xfrm rot="10800000">
              <a:off x="4024540" y="4893115"/>
              <a:ext cx="1103960" cy="1020909"/>
              <a:chOff x="4187424" y="1973745"/>
              <a:chExt cx="1368152" cy="1265226"/>
            </a:xfrm>
          </p:grpSpPr>
          <p:sp>
            <p:nvSpPr>
              <p:cNvPr id="14" name="Rectangle 14">
                <a:extLst>
                  <a:ext uri="{FF2B5EF4-FFF2-40B4-BE49-F238E27FC236}">
                    <a16:creationId xmlns:a16="http://schemas.microsoft.com/office/drawing/2014/main" id="{61A60529-75E9-413D-A5F3-0018F95691E9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Round Same Side Corner Rectangle 2">
                <a:extLst>
                  <a:ext uri="{FF2B5EF4-FFF2-40B4-BE49-F238E27FC236}">
                    <a16:creationId xmlns:a16="http://schemas.microsoft.com/office/drawing/2014/main" id="{F0A5BA8F-D15A-4471-9945-0FF4B035DE3B}"/>
                  </a:ext>
                </a:extLst>
              </p:cNvPr>
              <p:cNvSpPr/>
              <p:nvPr/>
            </p:nvSpPr>
            <p:spPr>
              <a:xfrm rot="13500000">
                <a:off x="4238887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5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B99FF964-7AC5-49D7-8DDC-E8253C17315C}"/>
                </a:ext>
              </a:extLst>
            </p:cNvPr>
            <p:cNvGrpSpPr/>
            <p:nvPr/>
          </p:nvGrpSpPr>
          <p:grpSpPr>
            <a:xfrm rot="14400000">
              <a:off x="2766614" y="4174806"/>
              <a:ext cx="1103960" cy="1020909"/>
              <a:chOff x="4187424" y="1973745"/>
              <a:chExt cx="1368152" cy="1265226"/>
            </a:xfrm>
          </p:grpSpPr>
          <p:sp>
            <p:nvSpPr>
              <p:cNvPr id="12" name="Rectangle 12">
                <a:extLst>
                  <a:ext uri="{FF2B5EF4-FFF2-40B4-BE49-F238E27FC236}">
                    <a16:creationId xmlns:a16="http://schemas.microsoft.com/office/drawing/2014/main" id="{FEE109A3-BBC3-49B7-A112-4EE3CD6F9B4A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Round Same Side Corner Rectangle 2">
                <a:extLst>
                  <a:ext uri="{FF2B5EF4-FFF2-40B4-BE49-F238E27FC236}">
                    <a16:creationId xmlns:a16="http://schemas.microsoft.com/office/drawing/2014/main" id="{EEFD2837-CF3B-4628-858D-15185E10BC82}"/>
                  </a:ext>
                </a:extLst>
              </p:cNvPr>
              <p:cNvSpPr/>
              <p:nvPr/>
            </p:nvSpPr>
            <p:spPr>
              <a:xfrm rot="13500000">
                <a:off x="4238891" y="1973745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4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B4B1EB2A-F460-4348-BC88-75C6BBC0B8C7}"/>
                </a:ext>
              </a:extLst>
            </p:cNvPr>
            <p:cNvGrpSpPr/>
            <p:nvPr/>
          </p:nvGrpSpPr>
          <p:grpSpPr>
            <a:xfrm rot="18000000">
              <a:off x="2766614" y="2702555"/>
              <a:ext cx="1103960" cy="1020909"/>
              <a:chOff x="4187424" y="1973744"/>
              <a:chExt cx="1368152" cy="1265226"/>
            </a:xfrm>
          </p:grpSpPr>
          <p:sp>
            <p:nvSpPr>
              <p:cNvPr id="10" name="Rectangle 10">
                <a:extLst>
                  <a:ext uri="{FF2B5EF4-FFF2-40B4-BE49-F238E27FC236}">
                    <a16:creationId xmlns:a16="http://schemas.microsoft.com/office/drawing/2014/main" id="{8FD66540-D68D-4A39-BC8C-8B9C43E1E268}"/>
                  </a:ext>
                </a:extLst>
              </p:cNvPr>
              <p:cNvSpPr/>
              <p:nvPr/>
            </p:nvSpPr>
            <p:spPr>
              <a:xfrm>
                <a:off x="4187424" y="2517769"/>
                <a:ext cx="1368152" cy="720080"/>
              </a:xfrm>
              <a:prstGeom prst="rect">
                <a:avLst/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Round Same Side Corner Rectangle 2">
                <a:extLst>
                  <a:ext uri="{FF2B5EF4-FFF2-40B4-BE49-F238E27FC236}">
                    <a16:creationId xmlns:a16="http://schemas.microsoft.com/office/drawing/2014/main" id="{E94869C4-96A0-4568-9DD4-0D7E18CB3D9E}"/>
                  </a:ext>
                </a:extLst>
              </p:cNvPr>
              <p:cNvSpPr/>
              <p:nvPr/>
            </p:nvSpPr>
            <p:spPr>
              <a:xfrm rot="13500000">
                <a:off x="4238889" y="1973744"/>
                <a:ext cx="1265226" cy="1265226"/>
              </a:xfrm>
              <a:custGeom>
                <a:avLst/>
                <a:gdLst/>
                <a:ahLst/>
                <a:cxnLst/>
                <a:rect l="l" t="t" r="r" b="b"/>
                <a:pathLst>
                  <a:path w="1265226" h="1265226">
                    <a:moveTo>
                      <a:pt x="1265226" y="1265226"/>
                    </a:moveTo>
                    <a:lnTo>
                      <a:pt x="419226" y="1265226"/>
                    </a:lnTo>
                    <a:cubicBezTo>
                      <a:pt x="289991" y="1265226"/>
                      <a:pt x="185226" y="1160461"/>
                      <a:pt x="185226" y="1031226"/>
                    </a:cubicBezTo>
                    <a:cubicBezTo>
                      <a:pt x="185226" y="901991"/>
                      <a:pt x="289991" y="797226"/>
                      <a:pt x="419226" y="797226"/>
                    </a:cubicBezTo>
                    <a:lnTo>
                      <a:pt x="466301" y="797226"/>
                    </a:lnTo>
                    <a:lnTo>
                      <a:pt x="0" y="330926"/>
                    </a:lnTo>
                    <a:lnTo>
                      <a:pt x="330926" y="0"/>
                    </a:lnTo>
                    <a:lnTo>
                      <a:pt x="797225" y="466299"/>
                    </a:lnTo>
                    <a:lnTo>
                      <a:pt x="797225" y="419226"/>
                    </a:lnTo>
                    <a:cubicBezTo>
                      <a:pt x="797225" y="289991"/>
                      <a:pt x="901990" y="185226"/>
                      <a:pt x="1031225" y="185226"/>
                    </a:cubicBezTo>
                    <a:cubicBezTo>
                      <a:pt x="1160460" y="185226"/>
                      <a:pt x="1265225" y="289991"/>
                      <a:pt x="1265225" y="419226"/>
                    </a:cubicBezTo>
                    <a:lnTo>
                      <a:pt x="1265225" y="797226"/>
                    </a:lnTo>
                    <a:lnTo>
                      <a:pt x="1265226" y="797226"/>
                    </a:lnTo>
                    <a:close/>
                  </a:path>
                </a:pathLst>
              </a:custGeom>
              <a:solidFill>
                <a:schemeClr val="accent3"/>
              </a:solidFill>
              <a:ln w="635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7D1D56AE-EF68-4A96-A8DD-5BBB9293ED34}"/>
              </a:ext>
            </a:extLst>
          </p:cNvPr>
          <p:cNvGrpSpPr/>
          <p:nvPr/>
        </p:nvGrpSpPr>
        <p:grpSpPr>
          <a:xfrm>
            <a:off x="5455660" y="3496936"/>
            <a:ext cx="1280683" cy="548685"/>
            <a:chOff x="3340671" y="1947423"/>
            <a:chExt cx="1429684" cy="54868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BF89DC-B18D-40F8-A6DD-C8A7C4C479E5}"/>
                </a:ext>
              </a:extLst>
            </p:cNvPr>
            <p:cNvSpPr txBox="1"/>
            <p:nvPr/>
          </p:nvSpPr>
          <p:spPr>
            <a:xfrm>
              <a:off x="3340671" y="1947423"/>
              <a:ext cx="14296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F1F4E39-A319-4320-B49A-D37CFE00CCF1}"/>
                </a:ext>
              </a:extLst>
            </p:cNvPr>
            <p:cNvSpPr txBox="1"/>
            <p:nvPr/>
          </p:nvSpPr>
          <p:spPr>
            <a:xfrm>
              <a:off x="3340671" y="2219109"/>
              <a:ext cx="14296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955EFC0B-2584-451C-B696-BD85ECBBBE1B}"/>
              </a:ext>
            </a:extLst>
          </p:cNvPr>
          <p:cNvGrpSpPr/>
          <p:nvPr/>
        </p:nvGrpSpPr>
        <p:grpSpPr>
          <a:xfrm>
            <a:off x="6993217" y="5142189"/>
            <a:ext cx="3276000" cy="738664"/>
            <a:chOff x="2551706" y="4283314"/>
            <a:chExt cx="1416829" cy="73866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D15896-B93D-4838-9AC4-910693840EA6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D578EA-2EDA-4488-9E40-DCC6024F156E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60B02DE6-6256-4AD8-8114-C75B287F6DD4}"/>
              </a:ext>
            </a:extLst>
          </p:cNvPr>
          <p:cNvGrpSpPr/>
          <p:nvPr/>
        </p:nvGrpSpPr>
        <p:grpSpPr>
          <a:xfrm>
            <a:off x="8213477" y="3749685"/>
            <a:ext cx="3276000" cy="738664"/>
            <a:chOff x="2551706" y="4283314"/>
            <a:chExt cx="1416829" cy="73866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4FCD1F0-DCDC-4256-9E8A-7C20D0D652C7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163D1E9-558D-4F59-B17E-574143AB584F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D7B59910-C748-4BAB-805A-BF2DEEF6DB5E}"/>
              </a:ext>
            </a:extLst>
          </p:cNvPr>
          <p:cNvGrpSpPr/>
          <p:nvPr/>
        </p:nvGrpSpPr>
        <p:grpSpPr>
          <a:xfrm>
            <a:off x="8213477" y="2357181"/>
            <a:ext cx="3276000" cy="738664"/>
            <a:chOff x="2551706" y="4283314"/>
            <a:chExt cx="1416829" cy="73866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ACDC5B6-CE34-4378-888D-B0ED1772F1F1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7A7E881-E371-49C7-A33D-E12FD5A07C05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3C08DB62-213F-49CB-B479-E99522DBA748}"/>
              </a:ext>
            </a:extLst>
          </p:cNvPr>
          <p:cNvGrpSpPr/>
          <p:nvPr/>
        </p:nvGrpSpPr>
        <p:grpSpPr>
          <a:xfrm>
            <a:off x="729762" y="4445937"/>
            <a:ext cx="3276000" cy="738664"/>
            <a:chOff x="2551706" y="4283314"/>
            <a:chExt cx="1416829" cy="73866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47F4785-774F-4A0E-81A7-4C12312D5DE7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3245A9C-3B62-4FE3-AEF3-50C5C3BCC280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3276DDBB-58A6-472B-AEA3-BF0E1B287F02}"/>
              </a:ext>
            </a:extLst>
          </p:cNvPr>
          <p:cNvGrpSpPr/>
          <p:nvPr/>
        </p:nvGrpSpPr>
        <p:grpSpPr>
          <a:xfrm>
            <a:off x="729762" y="3053433"/>
            <a:ext cx="3276000" cy="738664"/>
            <a:chOff x="2551706" y="4283314"/>
            <a:chExt cx="1416829" cy="73866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B69BB4F-67FC-4A7A-9E07-A1EC1E73E18F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31C16C1-127E-44F5-869E-21B28693BF7F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9F852978-6F1C-4676-8887-FE663C85FA90}"/>
              </a:ext>
            </a:extLst>
          </p:cNvPr>
          <p:cNvGrpSpPr/>
          <p:nvPr/>
        </p:nvGrpSpPr>
        <p:grpSpPr>
          <a:xfrm>
            <a:off x="1948058" y="1660929"/>
            <a:ext cx="3276000" cy="738664"/>
            <a:chOff x="2551706" y="4283314"/>
            <a:chExt cx="1416829" cy="73866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B164975-0B45-4890-8A58-5AC3F5C963F2}"/>
                </a:ext>
              </a:extLst>
            </p:cNvPr>
            <p:cNvSpPr txBox="1"/>
            <p:nvPr/>
          </p:nvSpPr>
          <p:spPr>
            <a:xfrm>
              <a:off x="2551706" y="4560313"/>
              <a:ext cx="1416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29E3337-FC26-41DA-8693-07F468C79D99}"/>
                </a:ext>
              </a:extLst>
            </p:cNvPr>
            <p:cNvSpPr txBox="1"/>
            <p:nvPr/>
          </p:nvSpPr>
          <p:spPr>
            <a:xfrm>
              <a:off x="2551706" y="4283314"/>
              <a:ext cx="14047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956BDEA-E77A-468C-A254-BBA5C918BC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5940656"/>
              </p:ext>
            </p:extLst>
          </p:nvPr>
        </p:nvGraphicFramePr>
        <p:xfrm>
          <a:off x="91379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639EE5F-B157-4D43-9D3C-D1AA0E505CC8}"/>
              </a:ext>
            </a:extLst>
          </p:cNvPr>
          <p:cNvSpPr/>
          <p:nvPr/>
        </p:nvSpPr>
        <p:spPr>
          <a:xfrm>
            <a:off x="933868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67A78A1-5447-4EA9-BE04-47719064A9F1}"/>
              </a:ext>
            </a:extLst>
          </p:cNvPr>
          <p:cNvGrpSpPr/>
          <p:nvPr/>
        </p:nvGrpSpPr>
        <p:grpSpPr>
          <a:xfrm>
            <a:off x="1249549" y="4627871"/>
            <a:ext cx="1368152" cy="872368"/>
            <a:chOff x="867339" y="4843642"/>
            <a:chExt cx="1368152" cy="87236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398DEA6-8BE5-47D2-A1B9-45734D77D8DB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83EE9AE-496A-47BB-98C5-84BD6DA4BA51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E9DD7B2-51DA-4628-B45A-BA120AEECFB7}"/>
              </a:ext>
            </a:extLst>
          </p:cNvPr>
          <p:cNvSpPr/>
          <p:nvPr/>
        </p:nvSpPr>
        <p:spPr>
          <a:xfrm>
            <a:off x="3709177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B7903B7-C709-4B78-A05C-8F072FE436EB}"/>
              </a:ext>
            </a:extLst>
          </p:cNvPr>
          <p:cNvGrpSpPr/>
          <p:nvPr/>
        </p:nvGrpSpPr>
        <p:grpSpPr>
          <a:xfrm>
            <a:off x="4030894" y="4627871"/>
            <a:ext cx="1368152" cy="872368"/>
            <a:chOff x="867339" y="4843642"/>
            <a:chExt cx="1368152" cy="872368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5EA9F4D-C416-44A0-B56D-E7ECCD1C112C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460C90-3B1D-4BAC-A123-93F5539F63F5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42108DB-7233-406C-B2B7-303098E97CB5}"/>
              </a:ext>
            </a:extLst>
          </p:cNvPr>
          <p:cNvSpPr/>
          <p:nvPr/>
        </p:nvSpPr>
        <p:spPr>
          <a:xfrm>
            <a:off x="6484486" y="4442684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484AC66-524E-4A7D-98D2-E6298A37FC94}"/>
              </a:ext>
            </a:extLst>
          </p:cNvPr>
          <p:cNvGrpSpPr/>
          <p:nvPr/>
        </p:nvGrpSpPr>
        <p:grpSpPr>
          <a:xfrm>
            <a:off x="6812239" y="4627871"/>
            <a:ext cx="1368152" cy="872368"/>
            <a:chOff x="867339" y="4843642"/>
            <a:chExt cx="1368152" cy="87236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1C4B91-1A11-4A88-AD00-4D3E0115B733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AA4F758-AEC2-445E-B9B0-F86D9FB3AFE5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C7A810E-0039-4D02-9C84-A2C2064510C5}"/>
              </a:ext>
            </a:extLst>
          </p:cNvPr>
          <p:cNvSpPr/>
          <p:nvPr/>
        </p:nvSpPr>
        <p:spPr>
          <a:xfrm>
            <a:off x="9259795" y="4451230"/>
            <a:ext cx="2016000" cy="15841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ACF7002-3755-48CB-8ED8-04F6147FECEE}"/>
              </a:ext>
            </a:extLst>
          </p:cNvPr>
          <p:cNvGrpSpPr/>
          <p:nvPr/>
        </p:nvGrpSpPr>
        <p:grpSpPr>
          <a:xfrm>
            <a:off x="9593585" y="4627871"/>
            <a:ext cx="1368152" cy="872368"/>
            <a:chOff x="867339" y="4843642"/>
            <a:chExt cx="1368152" cy="87236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D78C0A0-1A6B-42F6-AACB-E45EE45BC589}"/>
                </a:ext>
              </a:extLst>
            </p:cNvPr>
            <p:cNvSpPr/>
            <p:nvPr/>
          </p:nvSpPr>
          <p:spPr>
            <a:xfrm>
              <a:off x="867339" y="5069679"/>
              <a:ext cx="13681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9F62DE-D536-4FD3-96B5-1854E8B578C9}"/>
                </a:ext>
              </a:extLst>
            </p:cNvPr>
            <p:cNvSpPr txBox="1"/>
            <p:nvPr/>
          </p:nvSpPr>
          <p:spPr>
            <a:xfrm>
              <a:off x="867339" y="4843642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63F4F49-EF27-448D-A910-BA7BA5C856C2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2949869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6814B2A-BF5F-40A3-AF01-CB238836BA99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5725178" y="5234772"/>
            <a:ext cx="759309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426603D-B0F0-4CCC-9774-78AEB32CE5B6}"/>
              </a:ext>
            </a:extLst>
          </p:cNvPr>
          <p:cNvCxnSpPr>
            <a:cxnSpLocks/>
            <a:stCxn id="12" idx="3"/>
            <a:endCxn id="16" idx="1"/>
          </p:cNvCxnSpPr>
          <p:nvPr/>
        </p:nvCxnSpPr>
        <p:spPr>
          <a:xfrm>
            <a:off x="8500487" y="5234772"/>
            <a:ext cx="759309" cy="8546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Chart 2">
            <a:extLst>
              <a:ext uri="{FF2B5EF4-FFF2-40B4-BE49-F238E27FC236}">
                <a16:creationId xmlns:a16="http://schemas.microsoft.com/office/drawing/2014/main" id="{CC477EFF-EC06-4F7A-B5B2-EC99DD70A7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875498"/>
              </p:ext>
            </p:extLst>
          </p:nvPr>
        </p:nvGraphicFramePr>
        <p:xfrm>
          <a:off x="367430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Chart 2">
            <a:extLst>
              <a:ext uri="{FF2B5EF4-FFF2-40B4-BE49-F238E27FC236}">
                <a16:creationId xmlns:a16="http://schemas.microsoft.com/office/drawing/2014/main" id="{5F7CE907-69D0-42B9-996E-2DF1D873BC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7915712"/>
              </p:ext>
            </p:extLst>
          </p:nvPr>
        </p:nvGraphicFramePr>
        <p:xfrm>
          <a:off x="6434813" y="1790152"/>
          <a:ext cx="2056153" cy="2410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Chart 2">
            <a:extLst>
              <a:ext uri="{FF2B5EF4-FFF2-40B4-BE49-F238E27FC236}">
                <a16:creationId xmlns:a16="http://schemas.microsoft.com/office/drawing/2014/main" id="{1FCD967D-D950-4436-98BC-181B203D42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6449570"/>
              </p:ext>
            </p:extLst>
          </p:nvPr>
        </p:nvGraphicFramePr>
        <p:xfrm>
          <a:off x="9195324" y="1790152"/>
          <a:ext cx="2144945" cy="2401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5DF262C0-85D3-4F89-B419-73F27EBF44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/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EAF4A369-7F09-4E29-84CB-AD88D936CDAC}"/>
              </a:ext>
            </a:extLst>
          </p:cNvPr>
          <p:cNvGrpSpPr/>
          <p:nvPr/>
        </p:nvGrpSpPr>
        <p:grpSpPr>
          <a:xfrm>
            <a:off x="1356394" y="4887925"/>
            <a:ext cx="1291681" cy="722105"/>
            <a:chOff x="1326485" y="4687899"/>
            <a:chExt cx="1291681" cy="722105"/>
          </a:xfrm>
        </p:grpSpPr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F6261EDA-C5F7-49BF-A344-1007EF168B2A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675AF2D-3871-4BF6-A58B-E382AB1DA433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60%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그룹 2">
            <a:extLst>
              <a:ext uri="{FF2B5EF4-FFF2-40B4-BE49-F238E27FC236}">
                <a16:creationId xmlns:a16="http://schemas.microsoft.com/office/drawing/2014/main" id="{BFA9B305-1F6B-4D9E-9950-0F40F38F763A}"/>
              </a:ext>
            </a:extLst>
          </p:cNvPr>
          <p:cNvGrpSpPr/>
          <p:nvPr/>
        </p:nvGrpSpPr>
        <p:grpSpPr>
          <a:xfrm>
            <a:off x="4056353" y="4878860"/>
            <a:ext cx="1336251" cy="740235"/>
            <a:chOff x="4063676" y="4678833"/>
            <a:chExt cx="1336251" cy="740235"/>
          </a:xfrm>
        </p:grpSpPr>
        <p:sp>
          <p:nvSpPr>
            <p:cNvPr id="8" name="Round Same Side Corner Rectangle 20">
              <a:extLst>
                <a:ext uri="{FF2B5EF4-FFF2-40B4-BE49-F238E27FC236}">
                  <a16:creationId xmlns:a16="http://schemas.microsoft.com/office/drawing/2014/main" id="{087212D4-A51A-4399-8719-B596021F8D58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D759486-E72A-45D7-8833-6323325B8880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40%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7">
            <a:extLst>
              <a:ext uri="{FF2B5EF4-FFF2-40B4-BE49-F238E27FC236}">
                <a16:creationId xmlns:a16="http://schemas.microsoft.com/office/drawing/2014/main" id="{D753E170-AD2E-465E-B8CD-CD0F87F128A2}"/>
              </a:ext>
            </a:extLst>
          </p:cNvPr>
          <p:cNvGrpSpPr/>
          <p:nvPr/>
        </p:nvGrpSpPr>
        <p:grpSpPr>
          <a:xfrm>
            <a:off x="756203" y="5713904"/>
            <a:ext cx="2492060" cy="923330"/>
            <a:chOff x="2551705" y="4283314"/>
            <a:chExt cx="2357003" cy="92333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CF44D81-E3FB-46CA-80ED-8AFB9F728CBC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6919F0F-0C61-427C-B008-EDAF96D89D2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0">
            <a:extLst>
              <a:ext uri="{FF2B5EF4-FFF2-40B4-BE49-F238E27FC236}">
                <a16:creationId xmlns:a16="http://schemas.microsoft.com/office/drawing/2014/main" id="{82366C9A-F769-4A9D-9417-8634A327612D}"/>
              </a:ext>
            </a:extLst>
          </p:cNvPr>
          <p:cNvGrpSpPr/>
          <p:nvPr/>
        </p:nvGrpSpPr>
        <p:grpSpPr>
          <a:xfrm>
            <a:off x="3478447" y="5713904"/>
            <a:ext cx="2492060" cy="923330"/>
            <a:chOff x="2551705" y="4283314"/>
            <a:chExt cx="2357003" cy="92333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F1C886-9A11-46AA-9BD8-08D90BC6761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604AAF1-2995-40C6-9BDB-820DE147C49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60A8043-B11A-496A-992D-FBE315618BCD}"/>
              </a:ext>
            </a:extLst>
          </p:cNvPr>
          <p:cNvSpPr txBox="1"/>
          <p:nvPr/>
        </p:nvSpPr>
        <p:spPr>
          <a:xfrm>
            <a:off x="6312024" y="5036798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E082B7-796E-48CA-8B9B-FD35151701F2}"/>
              </a:ext>
            </a:extLst>
          </p:cNvPr>
          <p:cNvSpPr txBox="1"/>
          <p:nvPr/>
        </p:nvSpPr>
        <p:spPr>
          <a:xfrm>
            <a:off x="6423873" y="5806239"/>
            <a:ext cx="517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7B53CD-5EAF-4F5F-99D4-83A6F3DDB760}"/>
              </a:ext>
            </a:extLst>
          </p:cNvPr>
          <p:cNvSpPr txBox="1"/>
          <p:nvPr/>
        </p:nvSpPr>
        <p:spPr>
          <a:xfrm>
            <a:off x="7677511" y="4883003"/>
            <a:ext cx="408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22">
            <a:extLst>
              <a:ext uri="{FF2B5EF4-FFF2-40B4-BE49-F238E27FC236}">
                <a16:creationId xmlns:a16="http://schemas.microsoft.com/office/drawing/2014/main" id="{997F5E4D-AFEE-4756-A486-9E03E3757E55}"/>
              </a:ext>
            </a:extLst>
          </p:cNvPr>
          <p:cNvGrpSpPr/>
          <p:nvPr/>
        </p:nvGrpSpPr>
        <p:grpSpPr>
          <a:xfrm>
            <a:off x="101316" y="1677606"/>
            <a:ext cx="3505592" cy="941219"/>
            <a:chOff x="4716017" y="2486040"/>
            <a:chExt cx="4176463" cy="941219"/>
          </a:xfrm>
          <a:noFill/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F60F3E-5ED5-4752-97C0-33ABAEF5D874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62D7124-522C-4F48-91E9-CF80A09EEB79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9">
            <a:extLst>
              <a:ext uri="{FF2B5EF4-FFF2-40B4-BE49-F238E27FC236}">
                <a16:creationId xmlns:a16="http://schemas.microsoft.com/office/drawing/2014/main" id="{2BDDDE98-D2BA-4F4C-8659-E8FA9B42ED70}"/>
              </a:ext>
            </a:extLst>
          </p:cNvPr>
          <p:cNvGrpSpPr/>
          <p:nvPr/>
        </p:nvGrpSpPr>
        <p:grpSpPr>
          <a:xfrm>
            <a:off x="8676884" y="2899000"/>
            <a:ext cx="3214429" cy="1059999"/>
            <a:chOff x="8682297" y="2901051"/>
            <a:chExt cx="3214429" cy="1059999"/>
          </a:xfrm>
        </p:grpSpPr>
        <p:sp>
          <p:nvSpPr>
            <p:cNvPr id="23" name="Chevron 2">
              <a:extLst>
                <a:ext uri="{FF2B5EF4-FFF2-40B4-BE49-F238E27FC236}">
                  <a16:creationId xmlns:a16="http://schemas.microsoft.com/office/drawing/2014/main" id="{C7408EA0-2AD5-4956-9A1C-7B157F3B1640}"/>
                </a:ext>
              </a:extLst>
            </p:cNvPr>
            <p:cNvSpPr/>
            <p:nvPr/>
          </p:nvSpPr>
          <p:spPr>
            <a:xfrm rot="5400000">
              <a:off x="8680094" y="2959602"/>
              <a:ext cx="348967" cy="344562"/>
            </a:xfrm>
            <a:custGeom>
              <a:avLst/>
              <a:gdLst/>
              <a:ahLst/>
              <a:cxnLst/>
              <a:rect l="l" t="t" r="r" b="b"/>
              <a:pathLst>
                <a:path w="3830741" h="3782395">
                  <a:moveTo>
                    <a:pt x="272737" y="3782395"/>
                  </a:moveTo>
                  <a:lnTo>
                    <a:pt x="272737" y="1129329"/>
                  </a:lnTo>
                  <a:cubicBezTo>
                    <a:pt x="368718" y="1192933"/>
                    <a:pt x="457831" y="1251924"/>
                    <a:pt x="541946" y="1307175"/>
                  </a:cubicBezTo>
                  <a:lnTo>
                    <a:pt x="541946" y="3513186"/>
                  </a:lnTo>
                  <a:lnTo>
                    <a:pt x="3561532" y="3513186"/>
                  </a:lnTo>
                  <a:lnTo>
                    <a:pt x="3561532" y="1985872"/>
                  </a:lnTo>
                  <a:lnTo>
                    <a:pt x="3590324" y="1967561"/>
                  </a:lnTo>
                  <a:cubicBezTo>
                    <a:pt x="3580733" y="1962993"/>
                    <a:pt x="3571122" y="1958413"/>
                    <a:pt x="3561532" y="1953733"/>
                  </a:cubicBezTo>
                  <a:lnTo>
                    <a:pt x="3561532" y="522839"/>
                  </a:lnTo>
                  <a:lnTo>
                    <a:pt x="881682" y="522839"/>
                  </a:lnTo>
                  <a:cubicBezTo>
                    <a:pt x="739027" y="434224"/>
                    <a:pt x="600115" y="344664"/>
                    <a:pt x="466828" y="253630"/>
                  </a:cubicBezTo>
                  <a:lnTo>
                    <a:pt x="3830741" y="253630"/>
                  </a:lnTo>
                  <a:lnTo>
                    <a:pt x="3830741" y="3782395"/>
                  </a:lnTo>
                  <a:close/>
                  <a:moveTo>
                    <a:pt x="0" y="0"/>
                  </a:moveTo>
                  <a:cubicBezTo>
                    <a:pt x="678168" y="716943"/>
                    <a:pt x="2221880" y="1454406"/>
                    <a:pt x="3416058" y="1983649"/>
                  </a:cubicBezTo>
                  <a:cubicBezTo>
                    <a:pt x="2906515" y="2315100"/>
                    <a:pt x="1976707" y="2643252"/>
                    <a:pt x="1914290" y="3355250"/>
                  </a:cubicBezTo>
                  <a:lnTo>
                    <a:pt x="1318205" y="3154450"/>
                  </a:lnTo>
                  <a:cubicBezTo>
                    <a:pt x="1531531" y="2503259"/>
                    <a:pt x="1765419" y="2324696"/>
                    <a:pt x="2221606" y="1999551"/>
                  </a:cubicBezTo>
                  <a:cubicBezTo>
                    <a:pt x="1369032" y="1616387"/>
                    <a:pt x="1025337" y="1447905"/>
                    <a:pt x="21688" y="786442"/>
                  </a:cubicBezTo>
                  <a:cubicBezTo>
                    <a:pt x="14534" y="524743"/>
                    <a:pt x="14718" y="35175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Chevron 2">
              <a:extLst>
                <a:ext uri="{FF2B5EF4-FFF2-40B4-BE49-F238E27FC236}">
                  <a16:creationId xmlns:a16="http://schemas.microsoft.com/office/drawing/2014/main" id="{8695A3C3-EEAA-43F7-8027-45F5837FFB58}"/>
                </a:ext>
              </a:extLst>
            </p:cNvPr>
            <p:cNvSpPr/>
            <p:nvPr/>
          </p:nvSpPr>
          <p:spPr>
            <a:xfrm rot="5400000">
              <a:off x="8680094" y="3557936"/>
              <a:ext cx="348967" cy="344562"/>
            </a:xfrm>
            <a:custGeom>
              <a:avLst/>
              <a:gdLst/>
              <a:ahLst/>
              <a:cxnLst/>
              <a:rect l="l" t="t" r="r" b="b"/>
              <a:pathLst>
                <a:path w="3830741" h="3782395">
                  <a:moveTo>
                    <a:pt x="272737" y="3782395"/>
                  </a:moveTo>
                  <a:lnTo>
                    <a:pt x="272737" y="1129329"/>
                  </a:lnTo>
                  <a:cubicBezTo>
                    <a:pt x="368718" y="1192933"/>
                    <a:pt x="457831" y="1251924"/>
                    <a:pt x="541946" y="1307175"/>
                  </a:cubicBezTo>
                  <a:lnTo>
                    <a:pt x="541946" y="3513186"/>
                  </a:lnTo>
                  <a:lnTo>
                    <a:pt x="3561532" y="3513186"/>
                  </a:lnTo>
                  <a:lnTo>
                    <a:pt x="3561532" y="1985872"/>
                  </a:lnTo>
                  <a:lnTo>
                    <a:pt x="3590324" y="1967561"/>
                  </a:lnTo>
                  <a:cubicBezTo>
                    <a:pt x="3580733" y="1962993"/>
                    <a:pt x="3571122" y="1958413"/>
                    <a:pt x="3561532" y="1953733"/>
                  </a:cubicBezTo>
                  <a:lnTo>
                    <a:pt x="3561532" y="522839"/>
                  </a:lnTo>
                  <a:lnTo>
                    <a:pt x="881682" y="522839"/>
                  </a:lnTo>
                  <a:cubicBezTo>
                    <a:pt x="739027" y="434224"/>
                    <a:pt x="600115" y="344664"/>
                    <a:pt x="466828" y="253630"/>
                  </a:cubicBezTo>
                  <a:lnTo>
                    <a:pt x="3830741" y="253630"/>
                  </a:lnTo>
                  <a:lnTo>
                    <a:pt x="3830741" y="3782395"/>
                  </a:lnTo>
                  <a:close/>
                  <a:moveTo>
                    <a:pt x="0" y="0"/>
                  </a:moveTo>
                  <a:cubicBezTo>
                    <a:pt x="678168" y="716943"/>
                    <a:pt x="2221880" y="1454406"/>
                    <a:pt x="3416058" y="1983649"/>
                  </a:cubicBezTo>
                  <a:cubicBezTo>
                    <a:pt x="2906515" y="2315100"/>
                    <a:pt x="1976707" y="2643252"/>
                    <a:pt x="1914290" y="3355250"/>
                  </a:cubicBezTo>
                  <a:lnTo>
                    <a:pt x="1318205" y="3154450"/>
                  </a:lnTo>
                  <a:cubicBezTo>
                    <a:pt x="1531531" y="2503259"/>
                    <a:pt x="1765419" y="2324696"/>
                    <a:pt x="2221606" y="1999551"/>
                  </a:cubicBezTo>
                  <a:cubicBezTo>
                    <a:pt x="1369032" y="1616387"/>
                    <a:pt x="1025337" y="1447905"/>
                    <a:pt x="21688" y="786442"/>
                  </a:cubicBezTo>
                  <a:cubicBezTo>
                    <a:pt x="14534" y="524743"/>
                    <a:pt x="14718" y="35175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490F3BC-3720-4BD0-B31C-05F8A75C5C5C}"/>
                </a:ext>
              </a:extLst>
            </p:cNvPr>
            <p:cNvSpPr txBox="1"/>
            <p:nvPr/>
          </p:nvSpPr>
          <p:spPr>
            <a:xfrm>
              <a:off x="9114343" y="2901051"/>
              <a:ext cx="27823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A8F9599-83AE-4117-99C1-2D09220C5487}"/>
                </a:ext>
              </a:extLst>
            </p:cNvPr>
            <p:cNvSpPr txBox="1"/>
            <p:nvPr/>
          </p:nvSpPr>
          <p:spPr>
            <a:xfrm>
              <a:off x="9114343" y="3499385"/>
              <a:ext cx="27823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30">
            <a:extLst>
              <a:ext uri="{FF2B5EF4-FFF2-40B4-BE49-F238E27FC236}">
                <a16:creationId xmlns:a16="http://schemas.microsoft.com/office/drawing/2014/main" id="{CB12B759-ACA1-49F4-9624-14A852882E03}"/>
              </a:ext>
            </a:extLst>
          </p:cNvPr>
          <p:cNvGrpSpPr/>
          <p:nvPr/>
        </p:nvGrpSpPr>
        <p:grpSpPr>
          <a:xfrm flipH="1">
            <a:off x="297229" y="2899000"/>
            <a:ext cx="3214429" cy="1059999"/>
            <a:chOff x="8682297" y="2901051"/>
            <a:chExt cx="3214429" cy="1059999"/>
          </a:xfrm>
        </p:grpSpPr>
        <p:sp>
          <p:nvSpPr>
            <p:cNvPr id="28" name="Chevron 2">
              <a:extLst>
                <a:ext uri="{FF2B5EF4-FFF2-40B4-BE49-F238E27FC236}">
                  <a16:creationId xmlns:a16="http://schemas.microsoft.com/office/drawing/2014/main" id="{1AB8AB9A-1609-4288-A107-78DE2C005CAE}"/>
                </a:ext>
              </a:extLst>
            </p:cNvPr>
            <p:cNvSpPr/>
            <p:nvPr/>
          </p:nvSpPr>
          <p:spPr>
            <a:xfrm rot="16200000" flipH="1">
              <a:off x="8680094" y="2959602"/>
              <a:ext cx="348967" cy="344562"/>
            </a:xfrm>
            <a:custGeom>
              <a:avLst/>
              <a:gdLst/>
              <a:ahLst/>
              <a:cxnLst/>
              <a:rect l="l" t="t" r="r" b="b"/>
              <a:pathLst>
                <a:path w="3830741" h="3782395">
                  <a:moveTo>
                    <a:pt x="272737" y="3782395"/>
                  </a:moveTo>
                  <a:lnTo>
                    <a:pt x="272737" y="1129329"/>
                  </a:lnTo>
                  <a:cubicBezTo>
                    <a:pt x="368718" y="1192933"/>
                    <a:pt x="457831" y="1251924"/>
                    <a:pt x="541946" y="1307175"/>
                  </a:cubicBezTo>
                  <a:lnTo>
                    <a:pt x="541946" y="3513186"/>
                  </a:lnTo>
                  <a:lnTo>
                    <a:pt x="3561532" y="3513186"/>
                  </a:lnTo>
                  <a:lnTo>
                    <a:pt x="3561532" y="1985872"/>
                  </a:lnTo>
                  <a:lnTo>
                    <a:pt x="3590324" y="1967561"/>
                  </a:lnTo>
                  <a:cubicBezTo>
                    <a:pt x="3580733" y="1962993"/>
                    <a:pt x="3571122" y="1958413"/>
                    <a:pt x="3561532" y="1953733"/>
                  </a:cubicBezTo>
                  <a:lnTo>
                    <a:pt x="3561532" y="522839"/>
                  </a:lnTo>
                  <a:lnTo>
                    <a:pt x="881682" y="522839"/>
                  </a:lnTo>
                  <a:cubicBezTo>
                    <a:pt x="739027" y="434224"/>
                    <a:pt x="600115" y="344664"/>
                    <a:pt x="466828" y="253630"/>
                  </a:cubicBezTo>
                  <a:lnTo>
                    <a:pt x="3830741" y="253630"/>
                  </a:lnTo>
                  <a:lnTo>
                    <a:pt x="3830741" y="3782395"/>
                  </a:lnTo>
                  <a:close/>
                  <a:moveTo>
                    <a:pt x="0" y="0"/>
                  </a:moveTo>
                  <a:cubicBezTo>
                    <a:pt x="678168" y="716943"/>
                    <a:pt x="2221880" y="1454406"/>
                    <a:pt x="3416058" y="1983649"/>
                  </a:cubicBezTo>
                  <a:cubicBezTo>
                    <a:pt x="2906515" y="2315100"/>
                    <a:pt x="1976707" y="2643252"/>
                    <a:pt x="1914290" y="3355250"/>
                  </a:cubicBezTo>
                  <a:lnTo>
                    <a:pt x="1318205" y="3154450"/>
                  </a:lnTo>
                  <a:cubicBezTo>
                    <a:pt x="1531531" y="2503259"/>
                    <a:pt x="1765419" y="2324696"/>
                    <a:pt x="2221606" y="1999551"/>
                  </a:cubicBezTo>
                  <a:cubicBezTo>
                    <a:pt x="1369032" y="1616387"/>
                    <a:pt x="1025337" y="1447905"/>
                    <a:pt x="21688" y="786442"/>
                  </a:cubicBezTo>
                  <a:cubicBezTo>
                    <a:pt x="14534" y="524743"/>
                    <a:pt x="14718" y="35175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Chevron 2">
              <a:extLst>
                <a:ext uri="{FF2B5EF4-FFF2-40B4-BE49-F238E27FC236}">
                  <a16:creationId xmlns:a16="http://schemas.microsoft.com/office/drawing/2014/main" id="{116602B9-CFC3-4A91-8EF8-C79023B109C2}"/>
                </a:ext>
              </a:extLst>
            </p:cNvPr>
            <p:cNvSpPr/>
            <p:nvPr/>
          </p:nvSpPr>
          <p:spPr>
            <a:xfrm rot="16200000" flipH="1">
              <a:off x="8680094" y="3557936"/>
              <a:ext cx="348967" cy="344562"/>
            </a:xfrm>
            <a:custGeom>
              <a:avLst/>
              <a:gdLst/>
              <a:ahLst/>
              <a:cxnLst/>
              <a:rect l="l" t="t" r="r" b="b"/>
              <a:pathLst>
                <a:path w="3830741" h="3782395">
                  <a:moveTo>
                    <a:pt x="272737" y="3782395"/>
                  </a:moveTo>
                  <a:lnTo>
                    <a:pt x="272737" y="1129329"/>
                  </a:lnTo>
                  <a:cubicBezTo>
                    <a:pt x="368718" y="1192933"/>
                    <a:pt x="457831" y="1251924"/>
                    <a:pt x="541946" y="1307175"/>
                  </a:cubicBezTo>
                  <a:lnTo>
                    <a:pt x="541946" y="3513186"/>
                  </a:lnTo>
                  <a:lnTo>
                    <a:pt x="3561532" y="3513186"/>
                  </a:lnTo>
                  <a:lnTo>
                    <a:pt x="3561532" y="1985872"/>
                  </a:lnTo>
                  <a:lnTo>
                    <a:pt x="3590324" y="1967561"/>
                  </a:lnTo>
                  <a:cubicBezTo>
                    <a:pt x="3580733" y="1962993"/>
                    <a:pt x="3571122" y="1958413"/>
                    <a:pt x="3561532" y="1953733"/>
                  </a:cubicBezTo>
                  <a:lnTo>
                    <a:pt x="3561532" y="522839"/>
                  </a:lnTo>
                  <a:lnTo>
                    <a:pt x="881682" y="522839"/>
                  </a:lnTo>
                  <a:cubicBezTo>
                    <a:pt x="739027" y="434224"/>
                    <a:pt x="600115" y="344664"/>
                    <a:pt x="466828" y="253630"/>
                  </a:cubicBezTo>
                  <a:lnTo>
                    <a:pt x="3830741" y="253630"/>
                  </a:lnTo>
                  <a:lnTo>
                    <a:pt x="3830741" y="3782395"/>
                  </a:lnTo>
                  <a:close/>
                  <a:moveTo>
                    <a:pt x="0" y="0"/>
                  </a:moveTo>
                  <a:cubicBezTo>
                    <a:pt x="678168" y="716943"/>
                    <a:pt x="2221880" y="1454406"/>
                    <a:pt x="3416058" y="1983649"/>
                  </a:cubicBezTo>
                  <a:cubicBezTo>
                    <a:pt x="2906515" y="2315100"/>
                    <a:pt x="1976707" y="2643252"/>
                    <a:pt x="1914290" y="3355250"/>
                  </a:cubicBezTo>
                  <a:lnTo>
                    <a:pt x="1318205" y="3154450"/>
                  </a:lnTo>
                  <a:cubicBezTo>
                    <a:pt x="1531531" y="2503259"/>
                    <a:pt x="1765419" y="2324696"/>
                    <a:pt x="2221606" y="1999551"/>
                  </a:cubicBezTo>
                  <a:cubicBezTo>
                    <a:pt x="1369032" y="1616387"/>
                    <a:pt x="1025337" y="1447905"/>
                    <a:pt x="21688" y="786442"/>
                  </a:cubicBezTo>
                  <a:cubicBezTo>
                    <a:pt x="14534" y="524743"/>
                    <a:pt x="14718" y="35175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CC15537-BEE5-4703-B6BD-FE09B58B53BA}"/>
                </a:ext>
              </a:extLst>
            </p:cNvPr>
            <p:cNvSpPr txBox="1"/>
            <p:nvPr/>
          </p:nvSpPr>
          <p:spPr>
            <a:xfrm>
              <a:off x="9114343" y="2901051"/>
              <a:ext cx="27823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09605CA-16F1-4DCE-9CBC-C0719A594267}"/>
                </a:ext>
              </a:extLst>
            </p:cNvPr>
            <p:cNvSpPr txBox="1"/>
            <p:nvPr/>
          </p:nvSpPr>
          <p:spPr>
            <a:xfrm>
              <a:off x="9114343" y="3499385"/>
              <a:ext cx="27823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18">
            <a:extLst>
              <a:ext uri="{FF2B5EF4-FFF2-40B4-BE49-F238E27FC236}">
                <a16:creationId xmlns:a16="http://schemas.microsoft.com/office/drawing/2014/main" id="{4647C75B-B67F-4098-A52B-88807086DBFA}"/>
              </a:ext>
            </a:extLst>
          </p:cNvPr>
          <p:cNvGrpSpPr/>
          <p:nvPr/>
        </p:nvGrpSpPr>
        <p:grpSpPr>
          <a:xfrm>
            <a:off x="8581634" y="1677606"/>
            <a:ext cx="3505592" cy="941219"/>
            <a:chOff x="4716017" y="2486040"/>
            <a:chExt cx="4176463" cy="941219"/>
          </a:xfrm>
          <a:noFill/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BCCE383-A75A-4722-B0A0-E7F6CA585F2B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7451BDF-2A42-46F3-8069-E6DA2D0F309A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그림 개체 틀 34">
            <a:extLst>
              <a:ext uri="{FF2B5EF4-FFF2-40B4-BE49-F238E27FC236}">
                <a16:creationId xmlns:a16="http://schemas.microsoft.com/office/drawing/2014/main" id="{D9A6C610-FFFF-4066-8552-043B20640F89}"/>
              </a:ext>
            </a:extLst>
          </p:cNvPr>
          <p:cNvSpPr>
            <a:spLocks noGrp="1"/>
          </p:cNvSpPr>
          <p:nvPr>
            <p:ph type="pic" idx="13"/>
          </p:nvPr>
        </p:nvSpPr>
        <p:spPr/>
        <p:txBody>
          <a:bodyPr/>
          <a:lstStyle/>
          <a:p>
            <a:pPr algn="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9">
            <a:extLst>
              <a:ext uri="{FF2B5EF4-FFF2-40B4-BE49-F238E27FC236}">
                <a16:creationId xmlns:a16="http://schemas.microsoft.com/office/drawing/2014/main" id="{7669FCB0-AD03-42F4-A6A0-E34865D95E58}"/>
              </a:ext>
            </a:extLst>
          </p:cNvPr>
          <p:cNvSpPr/>
          <p:nvPr/>
        </p:nvSpPr>
        <p:spPr>
          <a:xfrm>
            <a:off x="9031458" y="1766078"/>
            <a:ext cx="1868610" cy="5400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 30">
            <a:extLst>
              <a:ext uri="{FF2B5EF4-FFF2-40B4-BE49-F238E27FC236}">
                <a16:creationId xmlns:a16="http://schemas.microsoft.com/office/drawing/2014/main" id="{B80A16AC-95A9-417D-9FDD-71CE2B4A23CB}"/>
              </a:ext>
            </a:extLst>
          </p:cNvPr>
          <p:cNvSpPr/>
          <p:nvPr/>
        </p:nvSpPr>
        <p:spPr>
          <a:xfrm>
            <a:off x="9031562" y="2305768"/>
            <a:ext cx="1868402" cy="2816651"/>
          </a:xfrm>
          <a:custGeom>
            <a:avLst/>
            <a:gdLst/>
            <a:ahLst/>
            <a:cxnLst/>
            <a:rect l="l" t="t" r="r" b="b"/>
            <a:pathLst>
              <a:path w="1868402" h="2816651">
                <a:moveTo>
                  <a:pt x="0" y="0"/>
                </a:moveTo>
                <a:lnTo>
                  <a:pt x="1868402" y="0"/>
                </a:lnTo>
                <a:lnTo>
                  <a:pt x="1868402" y="2520000"/>
                </a:lnTo>
                <a:lnTo>
                  <a:pt x="1106260" y="2520000"/>
                </a:lnTo>
                <a:lnTo>
                  <a:pt x="934202" y="2816651"/>
                </a:lnTo>
                <a:lnTo>
                  <a:pt x="762145" y="2520000"/>
                </a:lnTo>
                <a:lnTo>
                  <a:pt x="0" y="2520000"/>
                </a:ln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Isosceles Triangle 31">
            <a:extLst>
              <a:ext uri="{FF2B5EF4-FFF2-40B4-BE49-F238E27FC236}">
                <a16:creationId xmlns:a16="http://schemas.microsoft.com/office/drawing/2014/main" id="{509B8F3F-BC9A-40AE-B4AB-DED9FA931A92}"/>
              </a:ext>
            </a:extLst>
          </p:cNvPr>
          <p:cNvSpPr/>
          <p:nvPr/>
        </p:nvSpPr>
        <p:spPr>
          <a:xfrm rot="10800000">
            <a:off x="1363728" y="3925768"/>
            <a:ext cx="1868402" cy="1205021"/>
          </a:xfrm>
          <a:custGeom>
            <a:avLst/>
            <a:gdLst/>
            <a:ahLst/>
            <a:cxnLst/>
            <a:rect l="l" t="t" r="r" b="b"/>
            <a:pathLst>
              <a:path w="1868402" h="1205021">
                <a:moveTo>
                  <a:pt x="1868402" y="1205021"/>
                </a:moveTo>
                <a:lnTo>
                  <a:pt x="0" y="1205021"/>
                </a:lnTo>
                <a:lnTo>
                  <a:pt x="0" y="305021"/>
                </a:lnTo>
                <a:lnTo>
                  <a:pt x="757289" y="305021"/>
                </a:lnTo>
                <a:lnTo>
                  <a:pt x="934201" y="0"/>
                </a:lnTo>
                <a:lnTo>
                  <a:pt x="1111113" y="305021"/>
                </a:lnTo>
                <a:lnTo>
                  <a:pt x="1868402" y="305021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 32">
            <a:extLst>
              <a:ext uri="{FF2B5EF4-FFF2-40B4-BE49-F238E27FC236}">
                <a16:creationId xmlns:a16="http://schemas.microsoft.com/office/drawing/2014/main" id="{C699547A-1F5E-49E8-9657-659C1B1C74FB}"/>
              </a:ext>
            </a:extLst>
          </p:cNvPr>
          <p:cNvSpPr/>
          <p:nvPr/>
        </p:nvSpPr>
        <p:spPr>
          <a:xfrm>
            <a:off x="6475512" y="2301514"/>
            <a:ext cx="1868610" cy="540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33">
            <a:extLst>
              <a:ext uri="{FF2B5EF4-FFF2-40B4-BE49-F238E27FC236}">
                <a16:creationId xmlns:a16="http://schemas.microsoft.com/office/drawing/2014/main" id="{6FFF42E3-58F4-4CA2-B681-6D071F80B75D}"/>
              </a:ext>
            </a:extLst>
          </p:cNvPr>
          <p:cNvSpPr/>
          <p:nvPr/>
        </p:nvSpPr>
        <p:spPr>
          <a:xfrm>
            <a:off x="6475616" y="2845768"/>
            <a:ext cx="1868402" cy="2279441"/>
          </a:xfrm>
          <a:custGeom>
            <a:avLst/>
            <a:gdLst/>
            <a:ahLst/>
            <a:cxnLst/>
            <a:rect l="l" t="t" r="r" b="b"/>
            <a:pathLst>
              <a:path w="1868402" h="2279441">
                <a:moveTo>
                  <a:pt x="0" y="0"/>
                </a:moveTo>
                <a:lnTo>
                  <a:pt x="1868402" y="0"/>
                </a:lnTo>
                <a:lnTo>
                  <a:pt x="1868402" y="1980000"/>
                </a:lnTo>
                <a:lnTo>
                  <a:pt x="1107878" y="1980000"/>
                </a:lnTo>
                <a:lnTo>
                  <a:pt x="934202" y="2279441"/>
                </a:lnTo>
                <a:lnTo>
                  <a:pt x="760526" y="1980000"/>
                </a:lnTo>
                <a:lnTo>
                  <a:pt x="0" y="1980000"/>
                </a:ln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 34">
            <a:extLst>
              <a:ext uri="{FF2B5EF4-FFF2-40B4-BE49-F238E27FC236}">
                <a16:creationId xmlns:a16="http://schemas.microsoft.com/office/drawing/2014/main" id="{FABEDE7B-1530-47A0-B05C-05FFDF9F12ED}"/>
              </a:ext>
            </a:extLst>
          </p:cNvPr>
          <p:cNvSpPr/>
          <p:nvPr/>
        </p:nvSpPr>
        <p:spPr>
          <a:xfrm>
            <a:off x="3919568" y="2845766"/>
            <a:ext cx="1868610" cy="540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35">
            <a:extLst>
              <a:ext uri="{FF2B5EF4-FFF2-40B4-BE49-F238E27FC236}">
                <a16:creationId xmlns:a16="http://schemas.microsoft.com/office/drawing/2014/main" id="{249AF732-A107-43D0-AB76-D6891E38DBBE}"/>
              </a:ext>
            </a:extLst>
          </p:cNvPr>
          <p:cNvSpPr/>
          <p:nvPr/>
        </p:nvSpPr>
        <p:spPr>
          <a:xfrm>
            <a:off x="3919672" y="3386976"/>
            <a:ext cx="1868402" cy="1741020"/>
          </a:xfrm>
          <a:custGeom>
            <a:avLst/>
            <a:gdLst/>
            <a:ahLst/>
            <a:cxnLst/>
            <a:rect l="l" t="t" r="r" b="b"/>
            <a:pathLst>
              <a:path w="1868402" h="1741020">
                <a:moveTo>
                  <a:pt x="0" y="0"/>
                </a:moveTo>
                <a:lnTo>
                  <a:pt x="1868402" y="0"/>
                </a:lnTo>
                <a:lnTo>
                  <a:pt x="1868402" y="1438789"/>
                </a:lnTo>
                <a:lnTo>
                  <a:pt x="1109496" y="1438789"/>
                </a:lnTo>
                <a:lnTo>
                  <a:pt x="934202" y="1741020"/>
                </a:lnTo>
                <a:lnTo>
                  <a:pt x="758908" y="1438789"/>
                </a:lnTo>
                <a:lnTo>
                  <a:pt x="0" y="1438789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id="{A0B2B09F-6E3B-485A-98B1-7BD60A17F378}"/>
              </a:ext>
            </a:extLst>
          </p:cNvPr>
          <p:cNvSpPr/>
          <p:nvPr/>
        </p:nvSpPr>
        <p:spPr>
          <a:xfrm>
            <a:off x="1363622" y="3392250"/>
            <a:ext cx="186861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41">
            <a:extLst>
              <a:ext uri="{FF2B5EF4-FFF2-40B4-BE49-F238E27FC236}">
                <a16:creationId xmlns:a16="http://schemas.microsoft.com/office/drawing/2014/main" id="{A61F3A20-DFAC-47DD-AC78-3C4AA9986C2F}"/>
              </a:ext>
            </a:extLst>
          </p:cNvPr>
          <p:cNvGrpSpPr/>
          <p:nvPr/>
        </p:nvGrpSpPr>
        <p:grpSpPr>
          <a:xfrm>
            <a:off x="920408" y="5200754"/>
            <a:ext cx="10409830" cy="221214"/>
            <a:chOff x="-484474" y="3284984"/>
            <a:chExt cx="10409830" cy="221214"/>
          </a:xfrm>
          <a:solidFill>
            <a:schemeClr val="accent5"/>
          </a:solidFill>
        </p:grpSpPr>
        <p:sp>
          <p:nvSpPr>
            <p:cNvPr id="12" name="Right Arrow 42">
              <a:extLst>
                <a:ext uri="{FF2B5EF4-FFF2-40B4-BE49-F238E27FC236}">
                  <a16:creationId xmlns:a16="http://schemas.microsoft.com/office/drawing/2014/main" id="{819AC85D-C4B8-4E6E-A50C-155AE675AE78}"/>
                </a:ext>
              </a:extLst>
            </p:cNvPr>
            <p:cNvSpPr/>
            <p:nvPr/>
          </p:nvSpPr>
          <p:spPr>
            <a:xfrm>
              <a:off x="-298644" y="3284984"/>
              <a:ext cx="10224000" cy="216024"/>
            </a:xfrm>
            <a:prstGeom prst="rightArrow">
              <a:avLst>
                <a:gd name="adj1" fmla="val 45068"/>
                <a:gd name="adj2" fmla="val 666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Oval 43">
              <a:extLst>
                <a:ext uri="{FF2B5EF4-FFF2-40B4-BE49-F238E27FC236}">
                  <a16:creationId xmlns:a16="http://schemas.microsoft.com/office/drawing/2014/main" id="{9B37C9C3-0275-4DBF-9E4E-0A8D1888CDFE}"/>
                </a:ext>
              </a:extLst>
            </p:cNvPr>
            <p:cNvSpPr/>
            <p:nvPr/>
          </p:nvSpPr>
          <p:spPr>
            <a:xfrm>
              <a:off x="-484474" y="3284984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Oval 44">
              <a:extLst>
                <a:ext uri="{FF2B5EF4-FFF2-40B4-BE49-F238E27FC236}">
                  <a16:creationId xmlns:a16="http://schemas.microsoft.com/office/drawing/2014/main" id="{B2A16836-07D8-45CA-83BA-A65DF78C117B}"/>
                </a:ext>
              </a:extLst>
            </p:cNvPr>
            <p:cNvSpPr/>
            <p:nvPr/>
          </p:nvSpPr>
          <p:spPr>
            <a:xfrm>
              <a:off x="774376" y="3284984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Oval 45">
              <a:extLst>
                <a:ext uri="{FF2B5EF4-FFF2-40B4-BE49-F238E27FC236}">
                  <a16:creationId xmlns:a16="http://schemas.microsoft.com/office/drawing/2014/main" id="{8037EB8A-B52B-4D36-AC01-5B96FCF60A78}"/>
                </a:ext>
              </a:extLst>
            </p:cNvPr>
            <p:cNvSpPr/>
            <p:nvPr/>
          </p:nvSpPr>
          <p:spPr>
            <a:xfrm>
              <a:off x="3333327" y="3284984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Oval 46">
              <a:extLst>
                <a:ext uri="{FF2B5EF4-FFF2-40B4-BE49-F238E27FC236}">
                  <a16:creationId xmlns:a16="http://schemas.microsoft.com/office/drawing/2014/main" id="{BC0B7F01-E69F-44FE-94B0-EFECF51DCAEE}"/>
                </a:ext>
              </a:extLst>
            </p:cNvPr>
            <p:cNvSpPr/>
            <p:nvPr/>
          </p:nvSpPr>
          <p:spPr>
            <a:xfrm>
              <a:off x="5892278" y="3290174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Oval 47">
              <a:extLst>
                <a:ext uri="{FF2B5EF4-FFF2-40B4-BE49-F238E27FC236}">
                  <a16:creationId xmlns:a16="http://schemas.microsoft.com/office/drawing/2014/main" id="{A269D173-956A-47E9-921E-92A4DA0B2BB6}"/>
                </a:ext>
              </a:extLst>
            </p:cNvPr>
            <p:cNvSpPr/>
            <p:nvPr/>
          </p:nvSpPr>
          <p:spPr>
            <a:xfrm>
              <a:off x="8451229" y="3284984"/>
              <a:ext cx="216024" cy="2160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8F9C8A1-0960-4CF7-8CA7-40234FED83F5}"/>
              </a:ext>
            </a:extLst>
          </p:cNvPr>
          <p:cNvSpPr txBox="1"/>
          <p:nvPr/>
        </p:nvSpPr>
        <p:spPr>
          <a:xfrm>
            <a:off x="1437525" y="3508363"/>
            <a:ext cx="1720804" cy="307777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9F89BC-714B-4997-8DE7-2A44D78E125D}"/>
              </a:ext>
            </a:extLst>
          </p:cNvPr>
          <p:cNvSpPr txBox="1"/>
          <p:nvPr/>
        </p:nvSpPr>
        <p:spPr>
          <a:xfrm>
            <a:off x="3993470" y="2961879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94002C-AF73-4A72-B024-91236A1B384B}"/>
              </a:ext>
            </a:extLst>
          </p:cNvPr>
          <p:cNvSpPr txBox="1"/>
          <p:nvPr/>
        </p:nvSpPr>
        <p:spPr>
          <a:xfrm>
            <a:off x="6549415" y="2415395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BBED7B-8B0D-4F56-857F-9C718BB9BB0D}"/>
              </a:ext>
            </a:extLst>
          </p:cNvPr>
          <p:cNvSpPr txBox="1"/>
          <p:nvPr/>
        </p:nvSpPr>
        <p:spPr>
          <a:xfrm>
            <a:off x="9105361" y="1868911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636B02-6EAE-4EBA-A3E7-46EBF59EC5A8}"/>
              </a:ext>
            </a:extLst>
          </p:cNvPr>
          <p:cNvSpPr txBox="1"/>
          <p:nvPr/>
        </p:nvSpPr>
        <p:spPr>
          <a:xfrm>
            <a:off x="1470001" y="3942108"/>
            <a:ext cx="1655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zing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A936D9-F573-4EF6-8232-90B0B1E668DB}"/>
              </a:ext>
            </a:extLst>
          </p:cNvPr>
          <p:cNvSpPr txBox="1"/>
          <p:nvPr/>
        </p:nvSpPr>
        <p:spPr>
          <a:xfrm>
            <a:off x="4059780" y="3488048"/>
            <a:ext cx="1588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3F146B-A052-4EB5-9F22-BFC97558ACFC}"/>
              </a:ext>
            </a:extLst>
          </p:cNvPr>
          <p:cNvSpPr txBox="1"/>
          <p:nvPr/>
        </p:nvSpPr>
        <p:spPr>
          <a:xfrm>
            <a:off x="6615725" y="2940443"/>
            <a:ext cx="15881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6843C5-BF52-49BC-BEAF-276F07541570}"/>
              </a:ext>
            </a:extLst>
          </p:cNvPr>
          <p:cNvSpPr txBox="1"/>
          <p:nvPr/>
        </p:nvSpPr>
        <p:spPr>
          <a:xfrm>
            <a:off x="9171671" y="2379861"/>
            <a:ext cx="1588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Group 48">
            <a:extLst>
              <a:ext uri="{FF2B5EF4-FFF2-40B4-BE49-F238E27FC236}">
                <a16:creationId xmlns:a16="http://schemas.microsoft.com/office/drawing/2014/main" id="{86FE4237-86A8-4AC3-83D7-DFAC9E60D995}"/>
              </a:ext>
            </a:extLst>
          </p:cNvPr>
          <p:cNvGrpSpPr/>
          <p:nvPr/>
        </p:nvGrpSpPr>
        <p:grpSpPr>
          <a:xfrm>
            <a:off x="1415884" y="5463276"/>
            <a:ext cx="1764089" cy="579492"/>
            <a:chOff x="661588" y="5061430"/>
            <a:chExt cx="1764089" cy="579492"/>
          </a:xfrm>
        </p:grpSpPr>
        <p:sp>
          <p:nvSpPr>
            <p:cNvPr id="27" name="Chevron 50">
              <a:extLst>
                <a:ext uri="{FF2B5EF4-FFF2-40B4-BE49-F238E27FC236}">
                  <a16:creationId xmlns:a16="http://schemas.microsoft.com/office/drawing/2014/main" id="{B35A06B1-BB2F-4EA0-BA93-286D90C7ABAA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14C0F8D-6161-4B81-AFC4-C1AB4680BE6D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Chevron 56">
              <a:extLst>
                <a:ext uri="{FF2B5EF4-FFF2-40B4-BE49-F238E27FC236}">
                  <a16:creationId xmlns:a16="http://schemas.microsoft.com/office/drawing/2014/main" id="{82C77A2E-BC98-4E44-B786-B4ABF6CECE5A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A95AEF-25DA-4D53-9B2E-2B2263FBD5FF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61">
            <a:extLst>
              <a:ext uri="{FF2B5EF4-FFF2-40B4-BE49-F238E27FC236}">
                <a16:creationId xmlns:a16="http://schemas.microsoft.com/office/drawing/2014/main" id="{E23975FD-D055-4A4F-82DA-FE5F76D65A8E}"/>
              </a:ext>
            </a:extLst>
          </p:cNvPr>
          <p:cNvGrpSpPr/>
          <p:nvPr/>
        </p:nvGrpSpPr>
        <p:grpSpPr>
          <a:xfrm>
            <a:off x="3971829" y="5463276"/>
            <a:ext cx="1764089" cy="579492"/>
            <a:chOff x="661588" y="5061430"/>
            <a:chExt cx="1764089" cy="579492"/>
          </a:xfrm>
        </p:grpSpPr>
        <p:sp>
          <p:nvSpPr>
            <p:cNvPr id="32" name="Chevron 63">
              <a:extLst>
                <a:ext uri="{FF2B5EF4-FFF2-40B4-BE49-F238E27FC236}">
                  <a16:creationId xmlns:a16="http://schemas.microsoft.com/office/drawing/2014/main" id="{CCE88757-13AD-4B60-B820-DBEDC0F2102B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07D01F6-9713-42B9-9B80-4E00F0CE5B50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Chevron 65">
              <a:extLst>
                <a:ext uri="{FF2B5EF4-FFF2-40B4-BE49-F238E27FC236}">
                  <a16:creationId xmlns:a16="http://schemas.microsoft.com/office/drawing/2014/main" id="{1C248889-2AEA-4E8B-BBAC-58DEFB8B862C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19CCA0D-E3F0-4983-AA14-710D2FA7599F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67">
            <a:extLst>
              <a:ext uri="{FF2B5EF4-FFF2-40B4-BE49-F238E27FC236}">
                <a16:creationId xmlns:a16="http://schemas.microsoft.com/office/drawing/2014/main" id="{373396B7-FD76-402D-B425-01E3BEA02C1C}"/>
              </a:ext>
            </a:extLst>
          </p:cNvPr>
          <p:cNvGrpSpPr/>
          <p:nvPr/>
        </p:nvGrpSpPr>
        <p:grpSpPr>
          <a:xfrm>
            <a:off x="6527774" y="5463276"/>
            <a:ext cx="1764089" cy="579492"/>
            <a:chOff x="661588" y="5061430"/>
            <a:chExt cx="1764089" cy="579492"/>
          </a:xfrm>
        </p:grpSpPr>
        <p:sp>
          <p:nvSpPr>
            <p:cNvPr id="37" name="Chevron 68">
              <a:extLst>
                <a:ext uri="{FF2B5EF4-FFF2-40B4-BE49-F238E27FC236}">
                  <a16:creationId xmlns:a16="http://schemas.microsoft.com/office/drawing/2014/main" id="{F95C86E2-E804-4278-9076-CF06BEE0337D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52BF76-1DD9-4588-B5C5-E00A289B1470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Chevron 70">
              <a:extLst>
                <a:ext uri="{FF2B5EF4-FFF2-40B4-BE49-F238E27FC236}">
                  <a16:creationId xmlns:a16="http://schemas.microsoft.com/office/drawing/2014/main" id="{54AC9E52-129B-4689-8C5B-D11BB6A1BF81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590AA26-E16D-4ABE-A548-2F9E6BC2B19A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72">
            <a:extLst>
              <a:ext uri="{FF2B5EF4-FFF2-40B4-BE49-F238E27FC236}">
                <a16:creationId xmlns:a16="http://schemas.microsoft.com/office/drawing/2014/main" id="{BBCEA6CC-AE03-4604-BA54-134E562CF269}"/>
              </a:ext>
            </a:extLst>
          </p:cNvPr>
          <p:cNvGrpSpPr/>
          <p:nvPr/>
        </p:nvGrpSpPr>
        <p:grpSpPr>
          <a:xfrm>
            <a:off x="9083720" y="5463276"/>
            <a:ext cx="1764089" cy="579492"/>
            <a:chOff x="661588" y="5061430"/>
            <a:chExt cx="1764089" cy="579492"/>
          </a:xfrm>
        </p:grpSpPr>
        <p:sp>
          <p:nvSpPr>
            <p:cNvPr id="42" name="Chevron 73">
              <a:extLst>
                <a:ext uri="{FF2B5EF4-FFF2-40B4-BE49-F238E27FC236}">
                  <a16:creationId xmlns:a16="http://schemas.microsoft.com/office/drawing/2014/main" id="{143AC83A-EAAD-45B0-B781-544CEB5A9D6D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54027C4-DD9E-41B6-8EFD-10C941F0D5A9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Chevron 75">
              <a:extLst>
                <a:ext uri="{FF2B5EF4-FFF2-40B4-BE49-F238E27FC236}">
                  <a16:creationId xmlns:a16="http://schemas.microsoft.com/office/drawing/2014/main" id="{5024BE4D-D968-464E-9EAE-BBC11DF97E5D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03D6C0D-C426-47C3-B0D6-D66C64627192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8AE84A-8F4B-4DF2-84AD-30DEA004D9F9}"/>
              </a:ext>
            </a:extLst>
          </p:cNvPr>
          <p:cNvCxnSpPr>
            <a:cxnSpLocks/>
          </p:cNvCxnSpPr>
          <p:nvPr/>
        </p:nvCxnSpPr>
        <p:spPr>
          <a:xfrm flipV="1">
            <a:off x="8376872" y="2655693"/>
            <a:ext cx="1834698" cy="15847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4">
            <a:extLst>
              <a:ext uri="{FF2B5EF4-FFF2-40B4-BE49-F238E27FC236}">
                <a16:creationId xmlns:a16="http://schemas.microsoft.com/office/drawing/2014/main" id="{9837E46C-09DA-414F-B638-B86B87CA5D91}"/>
              </a:ext>
            </a:extLst>
          </p:cNvPr>
          <p:cNvGrpSpPr/>
          <p:nvPr/>
        </p:nvGrpSpPr>
        <p:grpSpPr>
          <a:xfrm>
            <a:off x="10211570" y="2519600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76C7F917-BD3F-4B67-823D-FA89FD073416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55332D35-2DE2-4723-B81E-095C773C8483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BD4FB4D6-DB23-46F6-A36A-A603737227D1}"/>
              </a:ext>
            </a:extLst>
          </p:cNvPr>
          <p:cNvSpPr txBox="1">
            <a:spLocks/>
          </p:cNvSpPr>
          <p:nvPr/>
        </p:nvSpPr>
        <p:spPr>
          <a:xfrm>
            <a:off x="9843114" y="1893102"/>
            <a:ext cx="1024939" cy="360040"/>
          </a:xfrm>
          <a:prstGeom prst="roundRect">
            <a:avLst/>
          </a:prstGeom>
          <a:solidFill>
            <a:schemeClr val="accent5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2022</a:t>
            </a: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8FCF7ED7-422F-4EB4-B51F-C59C690275DF}"/>
              </a:ext>
            </a:extLst>
          </p:cNvPr>
          <p:cNvGrpSpPr/>
          <p:nvPr/>
        </p:nvGrpSpPr>
        <p:grpSpPr>
          <a:xfrm>
            <a:off x="3840716" y="2519600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4D8B76AF-687A-4098-8FE4-1E266D7F5743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93095F49-135A-431C-8517-1E10694B252A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F140E80D-A765-4262-8D82-D23BC77BE1C3}"/>
              </a:ext>
            </a:extLst>
          </p:cNvPr>
          <p:cNvSpPr txBox="1">
            <a:spLocks/>
          </p:cNvSpPr>
          <p:nvPr/>
        </p:nvSpPr>
        <p:spPr>
          <a:xfrm>
            <a:off x="3467785" y="1893102"/>
            <a:ext cx="1024939" cy="36004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79A90438-1D3C-4186-ADB7-FDC8F330E088}"/>
              </a:ext>
            </a:extLst>
          </p:cNvPr>
          <p:cNvGrpSpPr/>
          <p:nvPr/>
        </p:nvGrpSpPr>
        <p:grpSpPr>
          <a:xfrm>
            <a:off x="5966110" y="2519600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13" name="Oval 13">
              <a:extLst>
                <a:ext uri="{FF2B5EF4-FFF2-40B4-BE49-F238E27FC236}">
                  <a16:creationId xmlns:a16="http://schemas.microsoft.com/office/drawing/2014/main" id="{4CC7A2DB-7E34-47CB-BDE3-1BCC15E5345D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Oval 14">
              <a:extLst>
                <a:ext uri="{FF2B5EF4-FFF2-40B4-BE49-F238E27FC236}">
                  <a16:creationId xmlns:a16="http://schemas.microsoft.com/office/drawing/2014/main" id="{A4460CA2-D84D-4F67-94F5-53D737EF1C68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343264F6-FED0-47C9-ADAE-24B9A70DBE43}"/>
              </a:ext>
            </a:extLst>
          </p:cNvPr>
          <p:cNvSpPr txBox="1">
            <a:spLocks/>
          </p:cNvSpPr>
          <p:nvPr/>
        </p:nvSpPr>
        <p:spPr>
          <a:xfrm>
            <a:off x="5592894" y="1893102"/>
            <a:ext cx="1024939" cy="360040"/>
          </a:xfrm>
          <a:prstGeom prst="roundRect">
            <a:avLst/>
          </a:prstGeom>
          <a:solidFill>
            <a:schemeClr val="accent3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2021</a:t>
            </a:r>
          </a:p>
        </p:txBody>
      </p:sp>
      <p:grpSp>
        <p:nvGrpSpPr>
          <p:cNvPr id="16" name="Group 16">
            <a:extLst>
              <a:ext uri="{FF2B5EF4-FFF2-40B4-BE49-F238E27FC236}">
                <a16:creationId xmlns:a16="http://schemas.microsoft.com/office/drawing/2014/main" id="{32474B04-34CA-4A48-9992-802ECA249AC8}"/>
              </a:ext>
            </a:extLst>
          </p:cNvPr>
          <p:cNvGrpSpPr/>
          <p:nvPr/>
        </p:nvGrpSpPr>
        <p:grpSpPr>
          <a:xfrm>
            <a:off x="1715322" y="2519600"/>
            <a:ext cx="288032" cy="288032"/>
            <a:chOff x="611560" y="2851238"/>
            <a:chExt cx="288032" cy="288032"/>
          </a:xfrm>
          <a:solidFill>
            <a:schemeClr val="bg1"/>
          </a:solidFill>
        </p:grpSpPr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BE64C637-308D-4C2D-914F-0D5BDF27BD21}"/>
                </a:ext>
              </a:extLst>
            </p:cNvPr>
            <p:cNvSpPr/>
            <p:nvPr/>
          </p:nvSpPr>
          <p:spPr>
            <a:xfrm>
              <a:off x="611560" y="2851238"/>
              <a:ext cx="288032" cy="28803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Oval 18">
              <a:extLst>
                <a:ext uri="{FF2B5EF4-FFF2-40B4-BE49-F238E27FC236}">
                  <a16:creationId xmlns:a16="http://schemas.microsoft.com/office/drawing/2014/main" id="{5CD7EC18-EE27-45DD-A140-80ADC34A08CB}"/>
                </a:ext>
              </a:extLst>
            </p:cNvPr>
            <p:cNvSpPr/>
            <p:nvPr/>
          </p:nvSpPr>
          <p:spPr>
            <a:xfrm>
              <a:off x="683568" y="2923246"/>
              <a:ext cx="144016" cy="14401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AC932A6E-0F01-4265-8FE8-80D34ECE6DC0}"/>
              </a:ext>
            </a:extLst>
          </p:cNvPr>
          <p:cNvSpPr txBox="1">
            <a:spLocks/>
          </p:cNvSpPr>
          <p:nvPr/>
        </p:nvSpPr>
        <p:spPr>
          <a:xfrm>
            <a:off x="1342676" y="1893102"/>
            <a:ext cx="1024939" cy="36004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B7FF1916-C723-4192-A38E-D5363AD3D528}"/>
              </a:ext>
            </a:extLst>
          </p:cNvPr>
          <p:cNvSpPr txBox="1">
            <a:spLocks/>
          </p:cNvSpPr>
          <p:nvPr/>
        </p:nvSpPr>
        <p:spPr>
          <a:xfrm>
            <a:off x="7718003" y="1893102"/>
            <a:ext cx="1024939" cy="360040"/>
          </a:xfrm>
          <a:prstGeom prst="roundRect">
            <a:avLst/>
          </a:prstGeom>
          <a:solidFill>
            <a:schemeClr val="accent4"/>
          </a:solidFill>
          <a:ln w="25400">
            <a:noFill/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en-US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</a:p>
        </p:txBody>
      </p:sp>
      <p:cxnSp>
        <p:nvCxnSpPr>
          <p:cNvPr id="21" name="Straight Connector 21">
            <a:extLst>
              <a:ext uri="{FF2B5EF4-FFF2-40B4-BE49-F238E27FC236}">
                <a16:creationId xmlns:a16="http://schemas.microsoft.com/office/drawing/2014/main" id="{B2A5B270-F5E0-49D2-B235-DCDDC22E0B62}"/>
              </a:ext>
            </a:extLst>
          </p:cNvPr>
          <p:cNvCxnSpPr>
            <a:cxnSpLocks/>
          </p:cNvCxnSpPr>
          <p:nvPr/>
        </p:nvCxnSpPr>
        <p:spPr>
          <a:xfrm flipV="1">
            <a:off x="2003354" y="2663616"/>
            <a:ext cx="1837362" cy="1"/>
          </a:xfrm>
          <a:prstGeom prst="line">
            <a:avLst/>
          </a:prstGeom>
          <a:ln w="25400">
            <a:solidFill>
              <a:schemeClr val="accent2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2">
            <a:extLst>
              <a:ext uri="{FF2B5EF4-FFF2-40B4-BE49-F238E27FC236}">
                <a16:creationId xmlns:a16="http://schemas.microsoft.com/office/drawing/2014/main" id="{929CB8C5-09B5-496F-BDC9-A55C5B18FB85}"/>
              </a:ext>
            </a:extLst>
          </p:cNvPr>
          <p:cNvCxnSpPr>
            <a:cxnSpLocks/>
          </p:cNvCxnSpPr>
          <p:nvPr/>
        </p:nvCxnSpPr>
        <p:spPr>
          <a:xfrm>
            <a:off x="4128748" y="2663616"/>
            <a:ext cx="1837362" cy="1"/>
          </a:xfrm>
          <a:prstGeom prst="line">
            <a:avLst/>
          </a:prstGeom>
          <a:ln w="25400">
            <a:solidFill>
              <a:schemeClr val="accent3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3">
            <a:extLst>
              <a:ext uri="{FF2B5EF4-FFF2-40B4-BE49-F238E27FC236}">
                <a16:creationId xmlns:a16="http://schemas.microsoft.com/office/drawing/2014/main" id="{B8BAF280-8B04-45E4-86A2-A9AF9E5E59A8}"/>
              </a:ext>
            </a:extLst>
          </p:cNvPr>
          <p:cNvGrpSpPr/>
          <p:nvPr/>
        </p:nvGrpSpPr>
        <p:grpSpPr>
          <a:xfrm>
            <a:off x="8088840" y="2519600"/>
            <a:ext cx="288032" cy="288032"/>
            <a:chOff x="8231110" y="3940428"/>
            <a:chExt cx="288032" cy="288032"/>
          </a:xfrm>
        </p:grpSpPr>
        <p:sp>
          <p:nvSpPr>
            <p:cNvPr id="24" name="Oval 24">
              <a:extLst>
                <a:ext uri="{FF2B5EF4-FFF2-40B4-BE49-F238E27FC236}">
                  <a16:creationId xmlns:a16="http://schemas.microsoft.com/office/drawing/2014/main" id="{CD186EE5-77E2-43A0-8846-FA6C8329C99D}"/>
                </a:ext>
              </a:extLst>
            </p:cNvPr>
            <p:cNvSpPr/>
            <p:nvPr/>
          </p:nvSpPr>
          <p:spPr>
            <a:xfrm>
              <a:off x="8231110" y="3940428"/>
              <a:ext cx="288032" cy="288032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Oval 25">
              <a:extLst>
                <a:ext uri="{FF2B5EF4-FFF2-40B4-BE49-F238E27FC236}">
                  <a16:creationId xmlns:a16="http://schemas.microsoft.com/office/drawing/2014/main" id="{5AEA8183-8D83-4F08-8D7B-1CC96920CAC3}"/>
                </a:ext>
              </a:extLst>
            </p:cNvPr>
            <p:cNvSpPr/>
            <p:nvPr/>
          </p:nvSpPr>
          <p:spPr>
            <a:xfrm>
              <a:off x="8303118" y="4012436"/>
              <a:ext cx="144016" cy="144016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6" name="Straight Connector 36">
            <a:extLst>
              <a:ext uri="{FF2B5EF4-FFF2-40B4-BE49-F238E27FC236}">
                <a16:creationId xmlns:a16="http://schemas.microsoft.com/office/drawing/2014/main" id="{259C0830-5E94-4B64-8FCA-F2BF473105CD}"/>
              </a:ext>
            </a:extLst>
          </p:cNvPr>
          <p:cNvCxnSpPr>
            <a:cxnSpLocks/>
          </p:cNvCxnSpPr>
          <p:nvPr/>
        </p:nvCxnSpPr>
        <p:spPr>
          <a:xfrm>
            <a:off x="6254142" y="2655693"/>
            <a:ext cx="1834698" cy="15846"/>
          </a:xfrm>
          <a:prstGeom prst="line">
            <a:avLst/>
          </a:prstGeom>
          <a:ln w="25400">
            <a:solidFill>
              <a:schemeClr val="accent4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D0AD82D4-A1AD-4F1D-8690-23ABB3F16352}"/>
              </a:ext>
            </a:extLst>
          </p:cNvPr>
          <p:cNvSpPr txBox="1"/>
          <p:nvPr/>
        </p:nvSpPr>
        <p:spPr>
          <a:xfrm>
            <a:off x="865057" y="3074090"/>
            <a:ext cx="198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C5C3232-4E4D-4CD4-9729-936B038C9679}"/>
              </a:ext>
            </a:extLst>
          </p:cNvPr>
          <p:cNvSpPr txBox="1"/>
          <p:nvPr/>
        </p:nvSpPr>
        <p:spPr>
          <a:xfrm>
            <a:off x="2990167" y="3074090"/>
            <a:ext cx="198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C60DC7-FC44-4A7E-A6FE-BA99761295E9}"/>
              </a:ext>
            </a:extLst>
          </p:cNvPr>
          <p:cNvSpPr txBox="1"/>
          <p:nvPr/>
        </p:nvSpPr>
        <p:spPr>
          <a:xfrm>
            <a:off x="5115277" y="3074090"/>
            <a:ext cx="198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BD369B-456A-44DE-9681-DF61462600CD}"/>
              </a:ext>
            </a:extLst>
          </p:cNvPr>
          <p:cNvSpPr txBox="1"/>
          <p:nvPr/>
        </p:nvSpPr>
        <p:spPr>
          <a:xfrm>
            <a:off x="7240387" y="3074090"/>
            <a:ext cx="198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34B70E7-68A3-48E0-8002-CA2EC4E4FFB8}"/>
              </a:ext>
            </a:extLst>
          </p:cNvPr>
          <p:cNvSpPr txBox="1"/>
          <p:nvPr/>
        </p:nvSpPr>
        <p:spPr>
          <a:xfrm>
            <a:off x="9365495" y="3074090"/>
            <a:ext cx="198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B7FDADA-AF39-4158-901C-2781E5E95014}"/>
              </a:ext>
            </a:extLst>
          </p:cNvPr>
          <p:cNvSpPr txBox="1"/>
          <p:nvPr/>
        </p:nvSpPr>
        <p:spPr>
          <a:xfrm>
            <a:off x="517933" y="5173901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i="1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100" i="1" dirty="0"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F5A8265-4449-4266-A088-1E1785ED6AB9}"/>
              </a:ext>
            </a:extLst>
          </p:cNvPr>
          <p:cNvSpPr txBox="1"/>
          <p:nvPr/>
        </p:nvSpPr>
        <p:spPr>
          <a:xfrm>
            <a:off x="800281" y="3983645"/>
            <a:ext cx="297084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44" name="직사각형 1">
            <a:extLst>
              <a:ext uri="{FF2B5EF4-FFF2-40B4-BE49-F238E27FC236}">
                <a16:creationId xmlns:a16="http://schemas.microsoft.com/office/drawing/2014/main" id="{EDCDB3DF-8031-4547-8079-4A32E35A8621}"/>
              </a:ext>
            </a:extLst>
          </p:cNvPr>
          <p:cNvSpPr/>
          <p:nvPr/>
        </p:nvSpPr>
        <p:spPr>
          <a:xfrm>
            <a:off x="5153983" y="4378022"/>
            <a:ext cx="65197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 ~ 2017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2017 ~ 2018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2017 ~ 2018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직사각형 5">
            <a:extLst>
              <a:ext uri="{FF2B5EF4-FFF2-40B4-BE49-F238E27FC236}">
                <a16:creationId xmlns:a16="http://schemas.microsoft.com/office/drawing/2014/main" id="{1D754C42-F91D-4AAD-A25C-4308BD697F8B}"/>
              </a:ext>
            </a:extLst>
          </p:cNvPr>
          <p:cNvSpPr/>
          <p:nvPr/>
        </p:nvSpPr>
        <p:spPr>
          <a:xfrm>
            <a:off x="5173105" y="4027707"/>
            <a:ext cx="64832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dirty="0">
                <a:cs typeface="B Nazanin" panose="00000400000000000000" pitchFamily="2" charset="-78"/>
              </a:rPr>
              <a:t>تجربه کاری</a:t>
            </a:r>
            <a:endParaRPr lang="ko-KR" altLang="en-US" sz="1400" dirty="0">
              <a:cs typeface="B Nazanin" panose="00000400000000000000" pitchFamily="2" charset="-78"/>
            </a:endParaRPr>
          </a:p>
        </p:txBody>
      </p:sp>
      <p:sp>
        <p:nvSpPr>
          <p:cNvPr id="52" name="자유형: 도형 51">
            <a:extLst>
              <a:ext uri="{FF2B5EF4-FFF2-40B4-BE49-F238E27FC236}">
                <a16:creationId xmlns:a16="http://schemas.microsoft.com/office/drawing/2014/main" id="{6C54E0BB-5D37-478A-BF79-C7D5320A7E2F}"/>
              </a:ext>
            </a:extLst>
          </p:cNvPr>
          <p:cNvSpPr/>
          <p:nvPr/>
        </p:nvSpPr>
        <p:spPr>
          <a:xfrm rot="12600000">
            <a:off x="3781042" y="3966093"/>
            <a:ext cx="1104080" cy="2422343"/>
          </a:xfrm>
          <a:custGeom>
            <a:avLst/>
            <a:gdLst>
              <a:gd name="connsiteX0" fmla="*/ 630582 w 1104080"/>
              <a:gd name="connsiteY0" fmla="*/ 384090 h 2422343"/>
              <a:gd name="connsiteX1" fmla="*/ 678737 w 1104080"/>
              <a:gd name="connsiteY1" fmla="*/ 204373 h 2422343"/>
              <a:gd name="connsiteX2" fmla="*/ 499020 w 1104080"/>
              <a:gd name="connsiteY2" fmla="*/ 156218 h 2422343"/>
              <a:gd name="connsiteX3" fmla="*/ 450865 w 1104080"/>
              <a:gd name="connsiteY3" fmla="*/ 335935 h 2422343"/>
              <a:gd name="connsiteX4" fmla="*/ 630582 w 1104080"/>
              <a:gd name="connsiteY4" fmla="*/ 384090 h 2422343"/>
              <a:gd name="connsiteX5" fmla="*/ 638592 w 1104080"/>
              <a:gd name="connsiteY5" fmla="*/ 1374385 h 2422343"/>
              <a:gd name="connsiteX6" fmla="*/ 724560 w 1104080"/>
              <a:gd name="connsiteY6" fmla="*/ 1297322 h 2422343"/>
              <a:gd name="connsiteX7" fmla="*/ 725686 w 1104080"/>
              <a:gd name="connsiteY7" fmla="*/ 1289860 h 2422343"/>
              <a:gd name="connsiteX8" fmla="*/ 700292 w 1104080"/>
              <a:gd name="connsiteY8" fmla="*/ 1229922 h 2422343"/>
              <a:gd name="connsiteX9" fmla="*/ 692536 w 1104080"/>
              <a:gd name="connsiteY9" fmla="*/ 1224663 h 2422343"/>
              <a:gd name="connsiteX10" fmla="*/ 645320 w 1104080"/>
              <a:gd name="connsiteY10" fmla="*/ 1224687 h 2422343"/>
              <a:gd name="connsiteX11" fmla="*/ 638519 w 1104080"/>
              <a:gd name="connsiteY11" fmla="*/ 1231072 h 2422343"/>
              <a:gd name="connsiteX12" fmla="*/ 638592 w 1104080"/>
              <a:gd name="connsiteY12" fmla="*/ 1374385 h 2422343"/>
              <a:gd name="connsiteX13" fmla="*/ 433850 w 1104080"/>
              <a:gd name="connsiteY13" fmla="*/ 2297524 h 2422343"/>
              <a:gd name="connsiteX14" fmla="*/ 433850 w 1104080"/>
              <a:gd name="connsiteY14" fmla="*/ 2286686 h 2422343"/>
              <a:gd name="connsiteX15" fmla="*/ 433850 w 1104080"/>
              <a:gd name="connsiteY15" fmla="*/ 1176272 h 2422343"/>
              <a:gd name="connsiteX16" fmla="*/ 433752 w 1104080"/>
              <a:gd name="connsiteY16" fmla="*/ 1167734 h 2422343"/>
              <a:gd name="connsiteX17" fmla="*/ 406743 w 1104080"/>
              <a:gd name="connsiteY17" fmla="*/ 1137154 h 2422343"/>
              <a:gd name="connsiteX18" fmla="*/ 371172 w 1104080"/>
              <a:gd name="connsiteY18" fmla="*/ 1160101 h 2422343"/>
              <a:gd name="connsiteX19" fmla="*/ 369875 w 1104080"/>
              <a:gd name="connsiteY19" fmla="*/ 1175098 h 2422343"/>
              <a:gd name="connsiteX20" fmla="*/ 369851 w 1104080"/>
              <a:gd name="connsiteY20" fmla="*/ 2233476 h 2422343"/>
              <a:gd name="connsiteX21" fmla="*/ 369851 w 1104080"/>
              <a:gd name="connsiteY21" fmla="*/ 2240106 h 2422343"/>
              <a:gd name="connsiteX22" fmla="*/ 372885 w 1104080"/>
              <a:gd name="connsiteY22" fmla="*/ 2246613 h 2422343"/>
              <a:gd name="connsiteX23" fmla="*/ 433850 w 1104080"/>
              <a:gd name="connsiteY23" fmla="*/ 2297524 h 2422343"/>
              <a:gd name="connsiteX24" fmla="*/ 518423 w 1104080"/>
              <a:gd name="connsiteY24" fmla="*/ 2368055 h 2422343"/>
              <a:gd name="connsiteX25" fmla="*/ 518423 w 1104080"/>
              <a:gd name="connsiteY25" fmla="*/ 2355333 h 2422343"/>
              <a:gd name="connsiteX26" fmla="*/ 518423 w 1104080"/>
              <a:gd name="connsiteY26" fmla="*/ 1223097 h 2422343"/>
              <a:gd name="connsiteX27" fmla="*/ 518448 w 1104080"/>
              <a:gd name="connsiteY27" fmla="*/ 1218375 h 2422343"/>
              <a:gd name="connsiteX28" fmla="*/ 508319 w 1104080"/>
              <a:gd name="connsiteY28" fmla="*/ 1207635 h 2422343"/>
              <a:gd name="connsiteX29" fmla="*/ 467709 w 1104080"/>
              <a:gd name="connsiteY29" fmla="*/ 1207880 h 2422343"/>
              <a:gd name="connsiteX30" fmla="*/ 454498 w 1104080"/>
              <a:gd name="connsiteY30" fmla="*/ 1220651 h 2422343"/>
              <a:gd name="connsiteX31" fmla="*/ 454473 w 1104080"/>
              <a:gd name="connsiteY31" fmla="*/ 2303689 h 2422343"/>
              <a:gd name="connsiteX32" fmla="*/ 454449 w 1104080"/>
              <a:gd name="connsiteY32" fmla="*/ 2310319 h 2422343"/>
              <a:gd name="connsiteX33" fmla="*/ 457238 w 1104080"/>
              <a:gd name="connsiteY33" fmla="*/ 2316900 h 2422343"/>
              <a:gd name="connsiteX34" fmla="*/ 518423 w 1104080"/>
              <a:gd name="connsiteY34" fmla="*/ 2368055 h 2422343"/>
              <a:gd name="connsiteX35" fmla="*/ 557374 w 1104080"/>
              <a:gd name="connsiteY35" fmla="*/ 2422338 h 2422343"/>
              <a:gd name="connsiteX36" fmla="*/ 545652 w 1104080"/>
              <a:gd name="connsiteY36" fmla="*/ 2415540 h 2422343"/>
              <a:gd name="connsiteX37" fmla="*/ 335748 w 1104080"/>
              <a:gd name="connsiteY37" fmla="*/ 2240742 h 2422343"/>
              <a:gd name="connsiteX38" fmla="*/ 328359 w 1104080"/>
              <a:gd name="connsiteY38" fmla="*/ 2222589 h 2422343"/>
              <a:gd name="connsiteX39" fmla="*/ 328433 w 1104080"/>
              <a:gd name="connsiteY39" fmla="*/ 1224442 h 2422343"/>
              <a:gd name="connsiteX40" fmla="*/ 312237 w 1104080"/>
              <a:gd name="connsiteY40" fmla="*/ 1209642 h 2422343"/>
              <a:gd name="connsiteX41" fmla="*/ 243468 w 1104080"/>
              <a:gd name="connsiteY41" fmla="*/ 1214706 h 2422343"/>
              <a:gd name="connsiteX42" fmla="*/ 231309 w 1104080"/>
              <a:gd name="connsiteY42" fmla="*/ 1196896 h 2422343"/>
              <a:gd name="connsiteX43" fmla="*/ 292837 w 1104080"/>
              <a:gd name="connsiteY43" fmla="*/ 1051675 h 2422343"/>
              <a:gd name="connsiteX44" fmla="*/ 288972 w 1104080"/>
              <a:gd name="connsiteY44" fmla="*/ 1039516 h 2422343"/>
              <a:gd name="connsiteX45" fmla="*/ 8218 w 1104080"/>
              <a:gd name="connsiteY45" fmla="*/ 644979 h 2422343"/>
              <a:gd name="connsiteX46" fmla="*/ 199995 w 1104080"/>
              <a:gd name="connsiteY46" fmla="*/ 127557 h 2422343"/>
              <a:gd name="connsiteX47" fmla="*/ 469470 w 1104080"/>
              <a:gd name="connsiteY47" fmla="*/ 6141 h 2422343"/>
              <a:gd name="connsiteX48" fmla="*/ 520821 w 1104080"/>
              <a:gd name="connsiteY48" fmla="*/ 0 h 2422343"/>
              <a:gd name="connsiteX49" fmla="*/ 585089 w 1104080"/>
              <a:gd name="connsiteY49" fmla="*/ 0 h 2422343"/>
              <a:gd name="connsiteX50" fmla="*/ 626972 w 1104080"/>
              <a:gd name="connsiteY50" fmla="*/ 5260 h 2422343"/>
              <a:gd name="connsiteX51" fmla="*/ 953865 w 1104080"/>
              <a:gd name="connsiteY51" fmla="*/ 173477 h 2422343"/>
              <a:gd name="connsiteX52" fmla="*/ 1098254 w 1104080"/>
              <a:gd name="connsiteY52" fmla="*/ 470279 h 2422343"/>
              <a:gd name="connsiteX53" fmla="*/ 888936 w 1104080"/>
              <a:gd name="connsiteY53" fmla="*/ 991737 h 2422343"/>
              <a:gd name="connsiteX54" fmla="*/ 815445 w 1104080"/>
              <a:gd name="connsiteY54" fmla="*/ 1039638 h 2422343"/>
              <a:gd name="connsiteX55" fmla="*/ 811604 w 1104080"/>
              <a:gd name="connsiteY55" fmla="*/ 1051284 h 2422343"/>
              <a:gd name="connsiteX56" fmla="*/ 872447 w 1104080"/>
              <a:gd name="connsiteY56" fmla="*/ 1194743 h 2422343"/>
              <a:gd name="connsiteX57" fmla="*/ 857818 w 1104080"/>
              <a:gd name="connsiteY57" fmla="*/ 1214534 h 2422343"/>
              <a:gd name="connsiteX58" fmla="*/ 781489 w 1104080"/>
              <a:gd name="connsiteY58" fmla="*/ 1209128 h 2422343"/>
              <a:gd name="connsiteX59" fmla="*/ 770994 w 1104080"/>
              <a:gd name="connsiteY59" fmla="*/ 1209103 h 2422343"/>
              <a:gd name="connsiteX60" fmla="*/ 788706 w 1104080"/>
              <a:gd name="connsiteY60" fmla="*/ 1248246 h 2422343"/>
              <a:gd name="connsiteX61" fmla="*/ 784278 w 1104080"/>
              <a:gd name="connsiteY61" fmla="*/ 1269604 h 2422343"/>
              <a:gd name="connsiteX62" fmla="*/ 627852 w 1104080"/>
              <a:gd name="connsiteY62" fmla="*/ 1409467 h 2422343"/>
              <a:gd name="connsiteX63" fmla="*/ 627657 w 1104080"/>
              <a:gd name="connsiteY63" fmla="*/ 1422066 h 2422343"/>
              <a:gd name="connsiteX64" fmla="*/ 734835 w 1104080"/>
              <a:gd name="connsiteY64" fmla="*/ 1520584 h 2422343"/>
              <a:gd name="connsiteX65" fmla="*/ 736474 w 1104080"/>
              <a:gd name="connsiteY65" fmla="*/ 1543825 h 2422343"/>
              <a:gd name="connsiteX66" fmla="*/ 653760 w 1104080"/>
              <a:gd name="connsiteY66" fmla="*/ 1641022 h 2422343"/>
              <a:gd name="connsiteX67" fmla="*/ 653491 w 1104080"/>
              <a:gd name="connsiteY67" fmla="*/ 1657829 h 2422343"/>
              <a:gd name="connsiteX68" fmla="*/ 736915 w 1104080"/>
              <a:gd name="connsiteY68" fmla="*/ 1755662 h 2422343"/>
              <a:gd name="connsiteX69" fmla="*/ 736964 w 1104080"/>
              <a:gd name="connsiteY69" fmla="*/ 1777387 h 2422343"/>
              <a:gd name="connsiteX70" fmla="*/ 652880 w 1104080"/>
              <a:gd name="connsiteY70" fmla="*/ 1875904 h 2422343"/>
              <a:gd name="connsiteX71" fmla="*/ 653124 w 1104080"/>
              <a:gd name="connsiteY71" fmla="*/ 1891317 h 2422343"/>
              <a:gd name="connsiteX72" fmla="*/ 737110 w 1104080"/>
              <a:gd name="connsiteY72" fmla="*/ 1989909 h 2422343"/>
              <a:gd name="connsiteX73" fmla="*/ 737282 w 1104080"/>
              <a:gd name="connsiteY73" fmla="*/ 2010850 h 2422343"/>
              <a:gd name="connsiteX74" fmla="*/ 651534 w 1104080"/>
              <a:gd name="connsiteY74" fmla="*/ 2111668 h 2422343"/>
              <a:gd name="connsiteX75" fmla="*/ 651510 w 1104080"/>
              <a:gd name="connsiteY75" fmla="*/ 2123264 h 2422343"/>
              <a:gd name="connsiteX76" fmla="*/ 736621 w 1104080"/>
              <a:gd name="connsiteY76" fmla="*/ 2223421 h 2422343"/>
              <a:gd name="connsiteX77" fmla="*/ 735569 w 1104080"/>
              <a:gd name="connsiteY77" fmla="*/ 2246173 h 2422343"/>
              <a:gd name="connsiteX78" fmla="*/ 568306 w 1104080"/>
              <a:gd name="connsiteY78" fmla="*/ 2414586 h 2422343"/>
              <a:gd name="connsiteX79" fmla="*/ 557374 w 1104080"/>
              <a:gd name="connsiteY79" fmla="*/ 2422338 h 242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04080" h="2422343">
                <a:moveTo>
                  <a:pt x="630582" y="384090"/>
                </a:moveTo>
                <a:cubicBezTo>
                  <a:pt x="693507" y="347760"/>
                  <a:pt x="715067" y="267299"/>
                  <a:pt x="678737" y="204373"/>
                </a:cubicBezTo>
                <a:cubicBezTo>
                  <a:pt x="642407" y="141448"/>
                  <a:pt x="561945" y="119888"/>
                  <a:pt x="499020" y="156218"/>
                </a:cubicBezTo>
                <a:cubicBezTo>
                  <a:pt x="436095" y="192548"/>
                  <a:pt x="414535" y="273010"/>
                  <a:pt x="450865" y="335935"/>
                </a:cubicBezTo>
                <a:cubicBezTo>
                  <a:pt x="487195" y="398861"/>
                  <a:pt x="567657" y="420420"/>
                  <a:pt x="630582" y="384090"/>
                </a:cubicBezTo>
                <a:close/>
                <a:moveTo>
                  <a:pt x="638592" y="1374385"/>
                </a:moveTo>
                <a:cubicBezTo>
                  <a:pt x="668439" y="1347621"/>
                  <a:pt x="696451" y="1322422"/>
                  <a:pt x="724560" y="1297322"/>
                </a:cubicBezTo>
                <a:cubicBezTo>
                  <a:pt x="727227" y="1294949"/>
                  <a:pt x="726958" y="1292796"/>
                  <a:pt x="725686" y="1289860"/>
                </a:cubicBezTo>
                <a:cubicBezTo>
                  <a:pt x="717099" y="1269922"/>
                  <a:pt x="708658" y="1249934"/>
                  <a:pt x="700292" y="1229922"/>
                </a:cubicBezTo>
                <a:cubicBezTo>
                  <a:pt x="698775" y="1226277"/>
                  <a:pt x="696695" y="1224614"/>
                  <a:pt x="692536" y="1224663"/>
                </a:cubicBezTo>
                <a:cubicBezTo>
                  <a:pt x="676806" y="1224883"/>
                  <a:pt x="661051" y="1224858"/>
                  <a:pt x="645320" y="1224687"/>
                </a:cubicBezTo>
                <a:cubicBezTo>
                  <a:pt x="640672" y="1224638"/>
                  <a:pt x="638494" y="1225959"/>
                  <a:pt x="638519" y="1231072"/>
                </a:cubicBezTo>
                <a:cubicBezTo>
                  <a:pt x="638641" y="1277946"/>
                  <a:pt x="638592" y="1324844"/>
                  <a:pt x="638592" y="1374385"/>
                </a:cubicBezTo>
                <a:close/>
                <a:moveTo>
                  <a:pt x="433850" y="2297524"/>
                </a:moveTo>
                <a:cubicBezTo>
                  <a:pt x="433850" y="2292337"/>
                  <a:pt x="433850" y="2289499"/>
                  <a:pt x="433850" y="2286686"/>
                </a:cubicBezTo>
                <a:cubicBezTo>
                  <a:pt x="433850" y="1916540"/>
                  <a:pt x="433850" y="1546418"/>
                  <a:pt x="433850" y="1176272"/>
                </a:cubicBezTo>
                <a:cubicBezTo>
                  <a:pt x="433850" y="1173434"/>
                  <a:pt x="433874" y="1170596"/>
                  <a:pt x="433752" y="1167734"/>
                </a:cubicBezTo>
                <a:cubicBezTo>
                  <a:pt x="433165" y="1152052"/>
                  <a:pt x="421715" y="1139135"/>
                  <a:pt x="406743" y="1137154"/>
                </a:cubicBezTo>
                <a:cubicBezTo>
                  <a:pt x="390254" y="1134976"/>
                  <a:pt x="375943" y="1144322"/>
                  <a:pt x="371172" y="1160101"/>
                </a:cubicBezTo>
                <a:cubicBezTo>
                  <a:pt x="369680" y="1165067"/>
                  <a:pt x="369875" y="1170083"/>
                  <a:pt x="369875" y="1175098"/>
                </a:cubicBezTo>
                <a:cubicBezTo>
                  <a:pt x="369851" y="1527874"/>
                  <a:pt x="369851" y="1880675"/>
                  <a:pt x="369851" y="2233476"/>
                </a:cubicBezTo>
                <a:cubicBezTo>
                  <a:pt x="369851" y="2235702"/>
                  <a:pt x="369973" y="2237904"/>
                  <a:pt x="369851" y="2240106"/>
                </a:cubicBezTo>
                <a:cubicBezTo>
                  <a:pt x="369704" y="2242870"/>
                  <a:pt x="370756" y="2244852"/>
                  <a:pt x="372885" y="2246613"/>
                </a:cubicBezTo>
                <a:cubicBezTo>
                  <a:pt x="392676" y="2263078"/>
                  <a:pt x="412395" y="2279591"/>
                  <a:pt x="433850" y="2297524"/>
                </a:cubicBezTo>
                <a:close/>
                <a:moveTo>
                  <a:pt x="518423" y="2368055"/>
                </a:moveTo>
                <a:cubicBezTo>
                  <a:pt x="518423" y="2362134"/>
                  <a:pt x="518423" y="2358734"/>
                  <a:pt x="518423" y="2355333"/>
                </a:cubicBezTo>
                <a:cubicBezTo>
                  <a:pt x="518423" y="1977921"/>
                  <a:pt x="518423" y="1600509"/>
                  <a:pt x="518423" y="1223097"/>
                </a:cubicBezTo>
                <a:cubicBezTo>
                  <a:pt x="518423" y="1221531"/>
                  <a:pt x="518203" y="1219917"/>
                  <a:pt x="518448" y="1218375"/>
                </a:cubicBezTo>
                <a:cubicBezTo>
                  <a:pt x="519671" y="1210375"/>
                  <a:pt x="517078" y="1207122"/>
                  <a:pt x="508319" y="1207635"/>
                </a:cubicBezTo>
                <a:cubicBezTo>
                  <a:pt x="494840" y="1208443"/>
                  <a:pt x="481262" y="1207782"/>
                  <a:pt x="467709" y="1207880"/>
                </a:cubicBezTo>
                <a:cubicBezTo>
                  <a:pt x="452345" y="1208002"/>
                  <a:pt x="454498" y="1205972"/>
                  <a:pt x="454498" y="1220651"/>
                </a:cubicBezTo>
                <a:cubicBezTo>
                  <a:pt x="454473" y="1581647"/>
                  <a:pt x="454473" y="1942668"/>
                  <a:pt x="454473" y="2303689"/>
                </a:cubicBezTo>
                <a:cubicBezTo>
                  <a:pt x="454473" y="2305915"/>
                  <a:pt x="454522" y="2308117"/>
                  <a:pt x="454449" y="2310319"/>
                </a:cubicBezTo>
                <a:cubicBezTo>
                  <a:pt x="454351" y="2312985"/>
                  <a:pt x="455012" y="2315065"/>
                  <a:pt x="457238" y="2316900"/>
                </a:cubicBezTo>
                <a:cubicBezTo>
                  <a:pt x="477078" y="2333364"/>
                  <a:pt x="496821" y="2349951"/>
                  <a:pt x="518423" y="2368055"/>
                </a:cubicBezTo>
                <a:close/>
                <a:moveTo>
                  <a:pt x="557374" y="2422338"/>
                </a:moveTo>
                <a:cubicBezTo>
                  <a:pt x="554361" y="2422469"/>
                  <a:pt x="551217" y="2420176"/>
                  <a:pt x="545652" y="2415540"/>
                </a:cubicBezTo>
                <a:cubicBezTo>
                  <a:pt x="475708" y="2357241"/>
                  <a:pt x="405863" y="2298845"/>
                  <a:pt x="335748" y="2240742"/>
                </a:cubicBezTo>
                <a:cubicBezTo>
                  <a:pt x="329534" y="2235604"/>
                  <a:pt x="328359" y="2229880"/>
                  <a:pt x="328359" y="2222589"/>
                </a:cubicBezTo>
                <a:cubicBezTo>
                  <a:pt x="328457" y="1889874"/>
                  <a:pt x="328433" y="1557158"/>
                  <a:pt x="328433" y="1224442"/>
                </a:cubicBezTo>
                <a:cubicBezTo>
                  <a:pt x="328433" y="1208467"/>
                  <a:pt x="328433" y="1208443"/>
                  <a:pt x="312237" y="1209642"/>
                </a:cubicBezTo>
                <a:cubicBezTo>
                  <a:pt x="289314" y="1211330"/>
                  <a:pt x="266416" y="1213213"/>
                  <a:pt x="243468" y="1214706"/>
                </a:cubicBezTo>
                <a:cubicBezTo>
                  <a:pt x="229572" y="1215611"/>
                  <a:pt x="225829" y="1209886"/>
                  <a:pt x="231309" y="1196896"/>
                </a:cubicBezTo>
                <a:cubicBezTo>
                  <a:pt x="251761" y="1148481"/>
                  <a:pt x="272091" y="1099992"/>
                  <a:pt x="292837" y="1051675"/>
                </a:cubicBezTo>
                <a:cubicBezTo>
                  <a:pt x="295455" y="1045583"/>
                  <a:pt x="295210" y="1043063"/>
                  <a:pt x="288972" y="1039516"/>
                </a:cubicBezTo>
                <a:cubicBezTo>
                  <a:pt x="134137" y="951738"/>
                  <a:pt x="36255" y="820976"/>
                  <a:pt x="8218" y="644979"/>
                </a:cubicBezTo>
                <a:cubicBezTo>
                  <a:pt x="-24686" y="438377"/>
                  <a:pt x="41612" y="264411"/>
                  <a:pt x="199995" y="127557"/>
                </a:cubicBezTo>
                <a:cubicBezTo>
                  <a:pt x="277351" y="60745"/>
                  <a:pt x="368603" y="21945"/>
                  <a:pt x="469470" y="6141"/>
                </a:cubicBezTo>
                <a:cubicBezTo>
                  <a:pt x="486497" y="3474"/>
                  <a:pt x="503696" y="2006"/>
                  <a:pt x="520821" y="0"/>
                </a:cubicBezTo>
                <a:cubicBezTo>
                  <a:pt x="542227" y="0"/>
                  <a:pt x="563658" y="0"/>
                  <a:pt x="585089" y="0"/>
                </a:cubicBezTo>
                <a:cubicBezTo>
                  <a:pt x="599058" y="1737"/>
                  <a:pt x="613027" y="3327"/>
                  <a:pt x="626972" y="5260"/>
                </a:cubicBezTo>
                <a:cubicBezTo>
                  <a:pt x="755532" y="23168"/>
                  <a:pt x="864619" y="79485"/>
                  <a:pt x="953865" y="173477"/>
                </a:cubicBezTo>
                <a:cubicBezTo>
                  <a:pt x="1033154" y="256974"/>
                  <a:pt x="1083404" y="356153"/>
                  <a:pt x="1098254" y="470279"/>
                </a:cubicBezTo>
                <a:cubicBezTo>
                  <a:pt x="1125874" y="682410"/>
                  <a:pt x="1055172" y="856767"/>
                  <a:pt x="888936" y="991737"/>
                </a:cubicBezTo>
                <a:cubicBezTo>
                  <a:pt x="866160" y="1010232"/>
                  <a:pt x="841353" y="1025889"/>
                  <a:pt x="815445" y="1039638"/>
                </a:cubicBezTo>
                <a:cubicBezTo>
                  <a:pt x="809501" y="1042794"/>
                  <a:pt x="809134" y="1045510"/>
                  <a:pt x="811604" y="1051284"/>
                </a:cubicBezTo>
                <a:cubicBezTo>
                  <a:pt x="832057" y="1099014"/>
                  <a:pt x="852215" y="1146890"/>
                  <a:pt x="872447" y="1194743"/>
                </a:cubicBezTo>
                <a:cubicBezTo>
                  <a:pt x="879395" y="1211158"/>
                  <a:pt x="875872" y="1215855"/>
                  <a:pt x="857818" y="1214534"/>
                </a:cubicBezTo>
                <a:cubicBezTo>
                  <a:pt x="832375" y="1212700"/>
                  <a:pt x="806932" y="1210889"/>
                  <a:pt x="781489" y="1209128"/>
                </a:cubicBezTo>
                <a:cubicBezTo>
                  <a:pt x="778382" y="1208908"/>
                  <a:pt x="775275" y="1209103"/>
                  <a:pt x="770994" y="1209103"/>
                </a:cubicBezTo>
                <a:cubicBezTo>
                  <a:pt x="777061" y="1222632"/>
                  <a:pt x="782467" y="1235647"/>
                  <a:pt x="788706" y="1248246"/>
                </a:cubicBezTo>
                <a:cubicBezTo>
                  <a:pt x="793012" y="1256956"/>
                  <a:pt x="791739" y="1262974"/>
                  <a:pt x="784278" y="1269604"/>
                </a:cubicBezTo>
                <a:cubicBezTo>
                  <a:pt x="731973" y="1316037"/>
                  <a:pt x="680084" y="1362960"/>
                  <a:pt x="627852" y="1409467"/>
                </a:cubicBezTo>
                <a:cubicBezTo>
                  <a:pt x="622324" y="1414384"/>
                  <a:pt x="621908" y="1416830"/>
                  <a:pt x="627657" y="1422066"/>
                </a:cubicBezTo>
                <a:cubicBezTo>
                  <a:pt x="663595" y="1454652"/>
                  <a:pt x="699166" y="1487679"/>
                  <a:pt x="734835" y="1520584"/>
                </a:cubicBezTo>
                <a:cubicBezTo>
                  <a:pt x="745575" y="1530492"/>
                  <a:pt x="745746" y="1532889"/>
                  <a:pt x="736474" y="1543825"/>
                </a:cubicBezTo>
                <a:cubicBezTo>
                  <a:pt x="708976" y="1576289"/>
                  <a:pt x="681625" y="1608876"/>
                  <a:pt x="653760" y="1641022"/>
                </a:cubicBezTo>
                <a:cubicBezTo>
                  <a:pt x="648231" y="1647407"/>
                  <a:pt x="647522" y="1651003"/>
                  <a:pt x="653491" y="1657829"/>
                </a:cubicBezTo>
                <a:cubicBezTo>
                  <a:pt x="681674" y="1690098"/>
                  <a:pt x="709197" y="1722978"/>
                  <a:pt x="736915" y="1755662"/>
                </a:cubicBezTo>
                <a:cubicBezTo>
                  <a:pt x="745233" y="1765472"/>
                  <a:pt x="745184" y="1767723"/>
                  <a:pt x="736964" y="1777387"/>
                </a:cubicBezTo>
                <a:cubicBezTo>
                  <a:pt x="709001" y="1810291"/>
                  <a:pt x="681209" y="1843318"/>
                  <a:pt x="652880" y="1875904"/>
                </a:cubicBezTo>
                <a:cubicBezTo>
                  <a:pt x="647546" y="1882045"/>
                  <a:pt x="648085" y="1885495"/>
                  <a:pt x="653124" y="1891317"/>
                </a:cubicBezTo>
                <a:cubicBezTo>
                  <a:pt x="681381" y="1923953"/>
                  <a:pt x="709172" y="1957004"/>
                  <a:pt x="737110" y="1989909"/>
                </a:cubicBezTo>
                <a:cubicBezTo>
                  <a:pt x="745061" y="1999303"/>
                  <a:pt x="745086" y="2001651"/>
                  <a:pt x="737282" y="2010850"/>
                </a:cubicBezTo>
                <a:cubicBezTo>
                  <a:pt x="708756" y="2044489"/>
                  <a:pt x="680304" y="2078225"/>
                  <a:pt x="651534" y="2111668"/>
                </a:cubicBezTo>
                <a:cubicBezTo>
                  <a:pt x="647620" y="2116218"/>
                  <a:pt x="647595" y="2118714"/>
                  <a:pt x="651510" y="2123264"/>
                </a:cubicBezTo>
                <a:cubicBezTo>
                  <a:pt x="680059" y="2156487"/>
                  <a:pt x="708316" y="2190003"/>
                  <a:pt x="736621" y="2223421"/>
                </a:cubicBezTo>
                <a:cubicBezTo>
                  <a:pt x="745502" y="2233916"/>
                  <a:pt x="745379" y="2236289"/>
                  <a:pt x="735569" y="2246173"/>
                </a:cubicBezTo>
                <a:cubicBezTo>
                  <a:pt x="679815" y="2302319"/>
                  <a:pt x="624060" y="2358465"/>
                  <a:pt x="568306" y="2414586"/>
                </a:cubicBezTo>
                <a:cubicBezTo>
                  <a:pt x="563266" y="2419650"/>
                  <a:pt x="560386" y="2422207"/>
                  <a:pt x="557374" y="2422338"/>
                </a:cubicBezTo>
                <a:close/>
              </a:path>
            </a:pathLst>
          </a:custGeom>
          <a:solidFill>
            <a:schemeClr val="accent2"/>
          </a:solidFill>
          <a:ln w="2429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69">
            <a:extLst>
              <a:ext uri="{FF2B5EF4-FFF2-40B4-BE49-F238E27FC236}">
                <a16:creationId xmlns:a16="http://schemas.microsoft.com/office/drawing/2014/main" id="{A70D71C0-466C-4DDC-973B-7EEC1A3A9A89}"/>
              </a:ext>
            </a:extLst>
          </p:cNvPr>
          <p:cNvGrpSpPr/>
          <p:nvPr/>
        </p:nvGrpSpPr>
        <p:grpSpPr>
          <a:xfrm>
            <a:off x="8391027" y="1815435"/>
            <a:ext cx="2912516" cy="4118440"/>
            <a:chOff x="687760" y="2209056"/>
            <a:chExt cx="1759726" cy="3024336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D1BD821C-4EDD-4C2C-8C88-7AD517C3F4CD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3">
              <a:extLst>
                <a:ext uri="{FF2B5EF4-FFF2-40B4-BE49-F238E27FC236}">
                  <a16:creationId xmlns:a16="http://schemas.microsoft.com/office/drawing/2014/main" id="{EE2F4052-CD13-4067-8792-8A99C48B72F9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B39D65F-251A-4E6E-A862-9A270800CD4C}"/>
              </a:ext>
            </a:extLst>
          </p:cNvPr>
          <p:cNvSpPr txBox="1"/>
          <p:nvPr/>
        </p:nvSpPr>
        <p:spPr>
          <a:xfrm>
            <a:off x="8837890" y="2433213"/>
            <a:ext cx="1838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E79670-F2C8-48B8-9646-4C69D260388D}"/>
              </a:ext>
            </a:extLst>
          </p:cNvPr>
          <p:cNvSpPr txBox="1"/>
          <p:nvPr/>
        </p:nvSpPr>
        <p:spPr>
          <a:xfrm>
            <a:off x="8837889" y="1978278"/>
            <a:ext cx="1838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99A49B-7D11-4571-9064-6923AF4E9A17}"/>
              </a:ext>
            </a:extLst>
          </p:cNvPr>
          <p:cNvSpPr txBox="1"/>
          <p:nvPr/>
        </p:nvSpPr>
        <p:spPr>
          <a:xfrm>
            <a:off x="8397974" y="5399470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62">
            <a:extLst>
              <a:ext uri="{FF2B5EF4-FFF2-40B4-BE49-F238E27FC236}">
                <a16:creationId xmlns:a16="http://schemas.microsoft.com/office/drawing/2014/main" id="{E36AE5F8-D75A-4617-9893-6F53DFAE35D7}"/>
              </a:ext>
            </a:extLst>
          </p:cNvPr>
          <p:cNvGrpSpPr/>
          <p:nvPr/>
        </p:nvGrpSpPr>
        <p:grpSpPr>
          <a:xfrm>
            <a:off x="5905301" y="1815435"/>
            <a:ext cx="2912516" cy="4118440"/>
            <a:chOff x="687760" y="2209056"/>
            <a:chExt cx="1759726" cy="3024336"/>
          </a:xfrm>
        </p:grpSpPr>
        <p:sp>
          <p:nvSpPr>
            <p:cNvPr id="10" name="Rounded Rectangle 3">
              <a:extLst>
                <a:ext uri="{FF2B5EF4-FFF2-40B4-BE49-F238E27FC236}">
                  <a16:creationId xmlns:a16="http://schemas.microsoft.com/office/drawing/2014/main" id="{58775000-0D62-4FDA-B880-6570EB93BE6D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F463C964-4D2F-41E7-8DA7-0C2B91C3BEB8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88E79BE-38FB-4E8E-AD58-F5ECF87CF074}"/>
              </a:ext>
            </a:extLst>
          </p:cNvPr>
          <p:cNvSpPr txBox="1"/>
          <p:nvPr/>
        </p:nvSpPr>
        <p:spPr>
          <a:xfrm>
            <a:off x="6352164" y="2433213"/>
            <a:ext cx="1838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DDD48A-2A5A-43A0-B2F6-49A2207C38E3}"/>
              </a:ext>
            </a:extLst>
          </p:cNvPr>
          <p:cNvSpPr txBox="1"/>
          <p:nvPr/>
        </p:nvSpPr>
        <p:spPr>
          <a:xfrm>
            <a:off x="6352163" y="1978278"/>
            <a:ext cx="1838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443E15-0205-4F10-A3E1-A1D8F775AB60}"/>
              </a:ext>
            </a:extLst>
          </p:cNvPr>
          <p:cNvSpPr txBox="1"/>
          <p:nvPr/>
        </p:nvSpPr>
        <p:spPr>
          <a:xfrm>
            <a:off x="5892792" y="5399470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28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Group 55">
            <a:extLst>
              <a:ext uri="{FF2B5EF4-FFF2-40B4-BE49-F238E27FC236}">
                <a16:creationId xmlns:a16="http://schemas.microsoft.com/office/drawing/2014/main" id="{B8A5BCEE-F3F7-450F-A9B2-95D7354E0CF4}"/>
              </a:ext>
            </a:extLst>
          </p:cNvPr>
          <p:cNvGrpSpPr/>
          <p:nvPr/>
        </p:nvGrpSpPr>
        <p:grpSpPr>
          <a:xfrm>
            <a:off x="3419574" y="1815435"/>
            <a:ext cx="2912516" cy="4118440"/>
            <a:chOff x="687760" y="2209056"/>
            <a:chExt cx="1759726" cy="3024336"/>
          </a:xfrm>
        </p:grpSpPr>
        <p:sp>
          <p:nvSpPr>
            <p:cNvPr id="16" name="Rounded Rectangle 3">
              <a:extLst>
                <a:ext uri="{FF2B5EF4-FFF2-40B4-BE49-F238E27FC236}">
                  <a16:creationId xmlns:a16="http://schemas.microsoft.com/office/drawing/2014/main" id="{458CA6C7-5951-4AE0-A866-C1F2E9C21BE0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Rounded Rectangle 3">
              <a:extLst>
                <a:ext uri="{FF2B5EF4-FFF2-40B4-BE49-F238E27FC236}">
                  <a16:creationId xmlns:a16="http://schemas.microsoft.com/office/drawing/2014/main" id="{7DE89ED4-66BA-42A4-B2A8-DBCE289ADA5A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B2EE899-B531-4A04-8856-AB441F259FEB}"/>
              </a:ext>
            </a:extLst>
          </p:cNvPr>
          <p:cNvSpPr txBox="1"/>
          <p:nvPr/>
        </p:nvSpPr>
        <p:spPr>
          <a:xfrm>
            <a:off x="3866437" y="2433213"/>
            <a:ext cx="1838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258138-28B4-457D-B892-23278901FB88}"/>
              </a:ext>
            </a:extLst>
          </p:cNvPr>
          <p:cNvSpPr txBox="1"/>
          <p:nvPr/>
        </p:nvSpPr>
        <p:spPr>
          <a:xfrm>
            <a:off x="3866436" y="1978278"/>
            <a:ext cx="1838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63B725-1FB9-41FA-935E-2F667F9DB754}"/>
              </a:ext>
            </a:extLst>
          </p:cNvPr>
          <p:cNvSpPr txBox="1"/>
          <p:nvPr/>
        </p:nvSpPr>
        <p:spPr>
          <a:xfrm>
            <a:off x="3455704" y="5399470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7E729F0C-A455-422E-BAD3-2FF6362227AD}"/>
              </a:ext>
            </a:extLst>
          </p:cNvPr>
          <p:cNvGrpSpPr/>
          <p:nvPr/>
        </p:nvGrpSpPr>
        <p:grpSpPr>
          <a:xfrm>
            <a:off x="933847" y="1815435"/>
            <a:ext cx="2912516" cy="4118440"/>
            <a:chOff x="687760" y="2209056"/>
            <a:chExt cx="1759726" cy="3024336"/>
          </a:xfrm>
        </p:grpSpPr>
        <p:sp>
          <p:nvSpPr>
            <p:cNvPr id="22" name="Rounded Rectangle 3">
              <a:extLst>
                <a:ext uri="{FF2B5EF4-FFF2-40B4-BE49-F238E27FC236}">
                  <a16:creationId xmlns:a16="http://schemas.microsoft.com/office/drawing/2014/main" id="{F406F208-0670-4DA5-9A8E-6CFFE7953DB1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130869" y="3024336"/>
                  </a:lnTo>
                  <a:cubicBezTo>
                    <a:pt x="58592" y="3024336"/>
                    <a:pt x="0" y="2965744"/>
                    <a:pt x="0" y="2893467"/>
                  </a:cubicBez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Rounded Rectangle 3">
              <a:extLst>
                <a:ext uri="{FF2B5EF4-FFF2-40B4-BE49-F238E27FC236}">
                  <a16:creationId xmlns:a16="http://schemas.microsoft.com/office/drawing/2014/main" id="{600BD87F-6767-4F8D-8577-4CAF1F4187B9}"/>
                </a:ext>
              </a:extLst>
            </p:cNvPr>
            <p:cNvSpPr/>
            <p:nvPr/>
          </p:nvSpPr>
          <p:spPr>
            <a:xfrm>
              <a:off x="687760" y="2209056"/>
              <a:ext cx="1759726" cy="3024336"/>
            </a:xfrm>
            <a:custGeom>
              <a:avLst/>
              <a:gdLst/>
              <a:ahLst/>
              <a:cxnLst/>
              <a:rect l="l" t="t" r="r" b="b"/>
              <a:pathLst>
                <a:path w="1881086" h="3024336">
                  <a:moveTo>
                    <a:pt x="130869" y="0"/>
                  </a:moveTo>
                  <a:lnTo>
                    <a:pt x="1453307" y="0"/>
                  </a:lnTo>
                  <a:cubicBezTo>
                    <a:pt x="1525584" y="0"/>
                    <a:pt x="1584176" y="58592"/>
                    <a:pt x="1584176" y="130869"/>
                  </a:cubicBezTo>
                  <a:lnTo>
                    <a:pt x="1584176" y="131000"/>
                  </a:lnTo>
                  <a:lnTo>
                    <a:pt x="1881086" y="1538919"/>
                  </a:lnTo>
                  <a:lnTo>
                    <a:pt x="1574806" y="2954053"/>
                  </a:lnTo>
                  <a:lnTo>
                    <a:pt x="1574806" y="2939881"/>
                  </a:lnTo>
                  <a:cubicBezTo>
                    <a:pt x="1556783" y="2989390"/>
                    <a:pt x="1509126" y="3024336"/>
                    <a:pt x="1453307" y="3024336"/>
                  </a:cubicBezTo>
                  <a:lnTo>
                    <a:pt x="856139" y="3024336"/>
                  </a:lnTo>
                  <a:lnTo>
                    <a:pt x="0" y="2171589"/>
                  </a:lnTo>
                  <a:lnTo>
                    <a:pt x="0" y="130869"/>
                  </a:lnTo>
                  <a:cubicBezTo>
                    <a:pt x="0" y="58592"/>
                    <a:pt x="58592" y="0"/>
                    <a:pt x="130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A8B69E8-A7D4-48F6-B76A-B77292FDAF7E}"/>
              </a:ext>
            </a:extLst>
          </p:cNvPr>
          <p:cNvSpPr txBox="1"/>
          <p:nvPr/>
        </p:nvSpPr>
        <p:spPr>
          <a:xfrm>
            <a:off x="1380710" y="2433213"/>
            <a:ext cx="1838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B50CF5-106C-4702-AA95-7104895089F7}"/>
              </a:ext>
            </a:extLst>
          </p:cNvPr>
          <p:cNvSpPr txBox="1"/>
          <p:nvPr/>
        </p:nvSpPr>
        <p:spPr>
          <a:xfrm>
            <a:off x="1380709" y="1978278"/>
            <a:ext cx="1838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3E9060-CBB2-4315-AF1E-A8EB2748D956}"/>
              </a:ext>
            </a:extLst>
          </p:cNvPr>
          <p:cNvSpPr txBox="1"/>
          <p:nvPr/>
        </p:nvSpPr>
        <p:spPr>
          <a:xfrm>
            <a:off x="940794" y="5399470"/>
            <a:ext cx="808194" cy="430887"/>
          </a:xfrm>
          <a:prstGeom prst="rect">
            <a:avLst/>
          </a:prstGeom>
          <a:noFill/>
        </p:spPr>
        <p:txBody>
          <a:bodyPr wrap="square" lIns="72000" tIns="0" rIns="72000" bIns="0" rtlCol="0" anchor="ctr">
            <a:spAutoFit/>
          </a:bodyPr>
          <a:lstStyle/>
          <a:p>
            <a:pPr algn="r" rtl="1"/>
            <a:r>
              <a:rPr lang="en-US" altLang="ko-KR" sz="28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28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7628076" y="677773"/>
            <a:ext cx="38940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9A6D35-1D42-4EFC-A0EE-9E5A8A07F4DD}"/>
              </a:ext>
            </a:extLst>
          </p:cNvPr>
          <p:cNvSpPr txBox="1"/>
          <p:nvPr/>
        </p:nvSpPr>
        <p:spPr>
          <a:xfrm>
            <a:off x="8352623" y="2432764"/>
            <a:ext cx="310718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그룹 2">
            <a:extLst>
              <a:ext uri="{FF2B5EF4-FFF2-40B4-BE49-F238E27FC236}">
                <a16:creationId xmlns:a16="http://schemas.microsoft.com/office/drawing/2014/main" id="{E5074A08-E58D-4183-8CF0-B351704A7393}"/>
              </a:ext>
            </a:extLst>
          </p:cNvPr>
          <p:cNvGrpSpPr/>
          <p:nvPr/>
        </p:nvGrpSpPr>
        <p:grpSpPr>
          <a:xfrm>
            <a:off x="732188" y="667783"/>
            <a:ext cx="6477582" cy="3561026"/>
            <a:chOff x="2153463" y="1636749"/>
            <a:chExt cx="7911017" cy="356102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C3506E7-443E-4EED-BCFC-7E16CEBF5753}"/>
                </a:ext>
              </a:extLst>
            </p:cNvPr>
            <p:cNvSpPr txBox="1"/>
            <p:nvPr/>
          </p:nvSpPr>
          <p:spPr>
            <a:xfrm>
              <a:off x="2153463" y="1636749"/>
              <a:ext cx="7911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FB1DFB3-F70B-4607-ADE2-0489404D951C}"/>
                </a:ext>
              </a:extLst>
            </p:cNvPr>
            <p:cNvSpPr txBox="1"/>
            <p:nvPr/>
          </p:nvSpPr>
          <p:spPr>
            <a:xfrm>
              <a:off x="2153463" y="2520119"/>
              <a:ext cx="7911017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CBD095-0481-45CA-8738-EC76B9846392}"/>
              </a:ext>
            </a:extLst>
          </p:cNvPr>
          <p:cNvSpPr txBox="1"/>
          <p:nvPr/>
        </p:nvSpPr>
        <p:spPr>
          <a:xfrm>
            <a:off x="732188" y="5666900"/>
            <a:ext cx="456169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accent4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867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487049" y="399100"/>
            <a:ext cx="443329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C1E87-678C-40BA-8304-1612FB3EBB75}"/>
              </a:ext>
            </a:extLst>
          </p:cNvPr>
          <p:cNvSpPr txBox="1"/>
          <p:nvPr/>
        </p:nvSpPr>
        <p:spPr>
          <a:xfrm>
            <a:off x="513538" y="1651269"/>
            <a:ext cx="446271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7312A-584C-4CB6-B9BB-3DEDF48AA2C9}"/>
              </a:ext>
            </a:extLst>
          </p:cNvPr>
          <p:cNvSpPr txBox="1"/>
          <p:nvPr/>
        </p:nvSpPr>
        <p:spPr>
          <a:xfrm>
            <a:off x="496287" y="2174586"/>
            <a:ext cx="44799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400000000000000" pitchFamily="2" charset="-78"/>
              </a:rPr>
              <a:t>قالب پاور پوینت مدیریت بازرگانی قابل ویرایش می باشد.</a:t>
            </a:r>
            <a:endParaRPr lang="ko-KR" alt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그룹 2">
            <a:extLst>
              <a:ext uri="{FF2B5EF4-FFF2-40B4-BE49-F238E27FC236}">
                <a16:creationId xmlns:a16="http://schemas.microsoft.com/office/drawing/2014/main" id="{49B8BDD6-A3D2-421F-BA1B-3BCEC190BA79}"/>
              </a:ext>
            </a:extLst>
          </p:cNvPr>
          <p:cNvGrpSpPr/>
          <p:nvPr/>
        </p:nvGrpSpPr>
        <p:grpSpPr>
          <a:xfrm>
            <a:off x="5991497" y="601283"/>
            <a:ext cx="5697794" cy="1908215"/>
            <a:chOff x="2153462" y="1636749"/>
            <a:chExt cx="7911018" cy="190821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2A4EFA-81ED-4D51-A0F0-8C59B574F7B7}"/>
                </a:ext>
              </a:extLst>
            </p:cNvPr>
            <p:cNvSpPr txBox="1"/>
            <p:nvPr/>
          </p:nvSpPr>
          <p:spPr>
            <a:xfrm>
              <a:off x="2153463" y="1636749"/>
              <a:ext cx="7911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AFB4825-8B52-4645-941E-C8D8D5BEA828}"/>
                </a:ext>
              </a:extLst>
            </p:cNvPr>
            <p:cNvSpPr txBox="1"/>
            <p:nvPr/>
          </p:nvSpPr>
          <p:spPr>
            <a:xfrm>
              <a:off x="2153462" y="2159969"/>
              <a:ext cx="791101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2">
            <a:extLst>
              <a:ext uri="{FF2B5EF4-FFF2-40B4-BE49-F238E27FC236}">
                <a16:creationId xmlns:a16="http://schemas.microsoft.com/office/drawing/2014/main" id="{0DA4107B-CE50-46D8-905D-226388C96D52}"/>
              </a:ext>
            </a:extLst>
          </p:cNvPr>
          <p:cNvGrpSpPr/>
          <p:nvPr/>
        </p:nvGrpSpPr>
        <p:grpSpPr>
          <a:xfrm>
            <a:off x="4341223" y="3425173"/>
            <a:ext cx="3509554" cy="2462212"/>
            <a:chOff x="2153462" y="1636749"/>
            <a:chExt cx="7911018" cy="246221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D5E56A-581D-48EE-AE16-DA20AA382869}"/>
                </a:ext>
              </a:extLst>
            </p:cNvPr>
            <p:cNvSpPr txBox="1"/>
            <p:nvPr/>
          </p:nvSpPr>
          <p:spPr>
            <a:xfrm>
              <a:off x="2153462" y="1636749"/>
              <a:ext cx="7911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93D1473-1B7C-40BB-834D-B24305CC2EA7}"/>
                </a:ext>
              </a:extLst>
            </p:cNvPr>
            <p:cNvSpPr txBox="1"/>
            <p:nvPr/>
          </p:nvSpPr>
          <p:spPr>
            <a:xfrm>
              <a:off x="2153462" y="2159969"/>
              <a:ext cx="791101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그룹 2">
            <a:extLst>
              <a:ext uri="{FF2B5EF4-FFF2-40B4-BE49-F238E27FC236}">
                <a16:creationId xmlns:a16="http://schemas.microsoft.com/office/drawing/2014/main" id="{BA66E670-50E2-4009-96B7-52A7351196F7}"/>
              </a:ext>
            </a:extLst>
          </p:cNvPr>
          <p:cNvGrpSpPr/>
          <p:nvPr/>
        </p:nvGrpSpPr>
        <p:grpSpPr>
          <a:xfrm>
            <a:off x="8179737" y="3425173"/>
            <a:ext cx="3509554" cy="2462212"/>
            <a:chOff x="2153462" y="1636749"/>
            <a:chExt cx="7911018" cy="246221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7C740A-0D4B-4FF7-898A-D4264F792F08}"/>
                </a:ext>
              </a:extLst>
            </p:cNvPr>
            <p:cNvSpPr txBox="1"/>
            <p:nvPr/>
          </p:nvSpPr>
          <p:spPr>
            <a:xfrm>
              <a:off x="2153462" y="1636749"/>
              <a:ext cx="7911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748D755-67AB-4458-8E9F-8CA307FDD478}"/>
                </a:ext>
              </a:extLst>
            </p:cNvPr>
            <p:cNvSpPr txBox="1"/>
            <p:nvPr/>
          </p:nvSpPr>
          <p:spPr>
            <a:xfrm>
              <a:off x="2153462" y="2159969"/>
              <a:ext cx="791101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AFCEE897-6CC4-4181-9871-42A8428F0F27}"/>
              </a:ext>
            </a:extLst>
          </p:cNvPr>
          <p:cNvGrpSpPr/>
          <p:nvPr/>
        </p:nvGrpSpPr>
        <p:grpSpPr>
          <a:xfrm>
            <a:off x="4736341" y="2756747"/>
            <a:ext cx="7032567" cy="1308663"/>
            <a:chOff x="4174422" y="4724813"/>
            <a:chExt cx="9939035" cy="13086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4174422" y="4724813"/>
              <a:ext cx="993903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dirty="0">
                  <a:solidFill>
                    <a:schemeClr val="bg1"/>
                  </a:solidFill>
                  <a:cs typeface="B Nazanin" panose="00000400000000000000" pitchFamily="2" charset="-78"/>
                </a:rPr>
                <a:t>با تشکر از شما دوستان عزیز ... !</a:t>
              </a:r>
              <a:endParaRPr lang="ko-KR" altLang="en-US" sz="48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6095977" y="5653820"/>
              <a:ext cx="609592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9EB150C-999A-43A2-9B00-4B1084071411}"/>
              </a:ext>
            </a:extLst>
          </p:cNvPr>
          <p:cNvGrpSpPr/>
          <p:nvPr/>
        </p:nvGrpSpPr>
        <p:grpSpPr>
          <a:xfrm>
            <a:off x="10420254" y="526488"/>
            <a:ext cx="1209380" cy="2086163"/>
            <a:chOff x="10432357" y="212669"/>
            <a:chExt cx="612578" cy="1056688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FB7FD6F0-D67D-4F0D-8CAB-B0B1075AF3D3}"/>
                </a:ext>
              </a:extLst>
            </p:cNvPr>
            <p:cNvSpPr/>
            <p:nvPr/>
          </p:nvSpPr>
          <p:spPr>
            <a:xfrm>
              <a:off x="10561867" y="1079641"/>
              <a:ext cx="345457" cy="153999"/>
            </a:xfrm>
            <a:custGeom>
              <a:avLst/>
              <a:gdLst>
                <a:gd name="connsiteX0" fmla="*/ 755333 w 790575"/>
                <a:gd name="connsiteY0" fmla="*/ 358140 h 352425"/>
                <a:gd name="connsiteX1" fmla="*/ 35243 w 790575"/>
                <a:gd name="connsiteY1" fmla="*/ 358140 h 352425"/>
                <a:gd name="connsiteX2" fmla="*/ 0 w 790575"/>
                <a:gd name="connsiteY2" fmla="*/ 322897 h 352425"/>
                <a:gd name="connsiteX3" fmla="*/ 0 w 790575"/>
                <a:gd name="connsiteY3" fmla="*/ 35242 h 352425"/>
                <a:gd name="connsiteX4" fmla="*/ 35243 w 790575"/>
                <a:gd name="connsiteY4" fmla="*/ 0 h 352425"/>
                <a:gd name="connsiteX5" fmla="*/ 755333 w 790575"/>
                <a:gd name="connsiteY5" fmla="*/ 0 h 352425"/>
                <a:gd name="connsiteX6" fmla="*/ 790575 w 790575"/>
                <a:gd name="connsiteY6" fmla="*/ 35242 h 352425"/>
                <a:gd name="connsiteX7" fmla="*/ 790575 w 790575"/>
                <a:gd name="connsiteY7" fmla="*/ 323850 h 352425"/>
                <a:gd name="connsiteX8" fmla="*/ 755333 w 790575"/>
                <a:gd name="connsiteY8" fmla="*/ 35814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352425">
                  <a:moveTo>
                    <a:pt x="755333" y="358140"/>
                  </a:moveTo>
                  <a:lnTo>
                    <a:pt x="35243" y="358140"/>
                  </a:lnTo>
                  <a:cubicBezTo>
                    <a:pt x="16193" y="358140"/>
                    <a:pt x="0" y="341947"/>
                    <a:pt x="0" y="322897"/>
                  </a:cubicBezTo>
                  <a:lnTo>
                    <a:pt x="0" y="35242"/>
                  </a:lnTo>
                  <a:cubicBezTo>
                    <a:pt x="0" y="16192"/>
                    <a:pt x="16193" y="0"/>
                    <a:pt x="35243" y="0"/>
                  </a:cubicBezTo>
                  <a:lnTo>
                    <a:pt x="755333" y="0"/>
                  </a:lnTo>
                  <a:cubicBezTo>
                    <a:pt x="774383" y="0"/>
                    <a:pt x="790575" y="16192"/>
                    <a:pt x="790575" y="35242"/>
                  </a:cubicBezTo>
                  <a:lnTo>
                    <a:pt x="790575" y="323850"/>
                  </a:lnTo>
                  <a:cubicBezTo>
                    <a:pt x="790575" y="342900"/>
                    <a:pt x="775335" y="358140"/>
                    <a:pt x="755333" y="358140"/>
                  </a:cubicBezTo>
                  <a:close/>
                </a:path>
              </a:pathLst>
            </a:custGeom>
            <a:solidFill>
              <a:srgbClr val="FCC9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0F683970-5D70-4075-8E47-E0E054CD5EEB}"/>
                </a:ext>
              </a:extLst>
            </p:cNvPr>
            <p:cNvSpPr/>
            <p:nvPr/>
          </p:nvSpPr>
          <p:spPr>
            <a:xfrm>
              <a:off x="10613478" y="1097538"/>
              <a:ext cx="245566" cy="120702"/>
            </a:xfrm>
            <a:custGeom>
              <a:avLst/>
              <a:gdLst>
                <a:gd name="connsiteX0" fmla="*/ 545782 w 561975"/>
                <a:gd name="connsiteY0" fmla="*/ 280988 h 276225"/>
                <a:gd name="connsiteX1" fmla="*/ 22860 w 561975"/>
                <a:gd name="connsiteY1" fmla="*/ 280988 h 276225"/>
                <a:gd name="connsiteX2" fmla="*/ 0 w 561975"/>
                <a:gd name="connsiteY2" fmla="*/ 258127 h 276225"/>
                <a:gd name="connsiteX3" fmla="*/ 0 w 561975"/>
                <a:gd name="connsiteY3" fmla="*/ 22860 h 276225"/>
                <a:gd name="connsiteX4" fmla="*/ 22860 w 561975"/>
                <a:gd name="connsiteY4" fmla="*/ 0 h 276225"/>
                <a:gd name="connsiteX5" fmla="*/ 545782 w 561975"/>
                <a:gd name="connsiteY5" fmla="*/ 0 h 276225"/>
                <a:gd name="connsiteX6" fmla="*/ 568643 w 561975"/>
                <a:gd name="connsiteY6" fmla="*/ 22860 h 276225"/>
                <a:gd name="connsiteX7" fmla="*/ 568643 w 561975"/>
                <a:gd name="connsiteY7" fmla="*/ 258127 h 276225"/>
                <a:gd name="connsiteX8" fmla="*/ 545782 w 561975"/>
                <a:gd name="connsiteY8" fmla="*/ 280988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975" h="276225">
                  <a:moveTo>
                    <a:pt x="545782" y="280988"/>
                  </a:moveTo>
                  <a:lnTo>
                    <a:pt x="22860" y="280988"/>
                  </a:lnTo>
                  <a:cubicBezTo>
                    <a:pt x="9525" y="280988"/>
                    <a:pt x="0" y="270510"/>
                    <a:pt x="0" y="258127"/>
                  </a:cubicBezTo>
                  <a:lnTo>
                    <a:pt x="0" y="22860"/>
                  </a:lnTo>
                  <a:cubicBezTo>
                    <a:pt x="0" y="9525"/>
                    <a:pt x="10477" y="0"/>
                    <a:pt x="22860" y="0"/>
                  </a:cubicBezTo>
                  <a:lnTo>
                    <a:pt x="545782" y="0"/>
                  </a:lnTo>
                  <a:cubicBezTo>
                    <a:pt x="559118" y="0"/>
                    <a:pt x="568643" y="10477"/>
                    <a:pt x="568643" y="22860"/>
                  </a:cubicBezTo>
                  <a:lnTo>
                    <a:pt x="568643" y="258127"/>
                  </a:lnTo>
                  <a:cubicBezTo>
                    <a:pt x="569595" y="270510"/>
                    <a:pt x="559118" y="280988"/>
                    <a:pt x="545782" y="280988"/>
                  </a:cubicBezTo>
                  <a:close/>
                </a:path>
              </a:pathLst>
            </a:custGeom>
            <a:solidFill>
              <a:srgbClr val="E1E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ABEB38E5-EAEF-410E-BEEC-07CE20087246}"/>
                </a:ext>
              </a:extLst>
            </p:cNvPr>
            <p:cNvSpPr/>
            <p:nvPr/>
          </p:nvSpPr>
          <p:spPr>
            <a:xfrm>
              <a:off x="10551046" y="1234472"/>
              <a:ext cx="378754" cy="33297"/>
            </a:xfrm>
            <a:custGeom>
              <a:avLst/>
              <a:gdLst>
                <a:gd name="connsiteX0" fmla="*/ 850582 w 866775"/>
                <a:gd name="connsiteY0" fmla="*/ 82867 h 76200"/>
                <a:gd name="connsiteX1" fmla="*/ 18098 w 866775"/>
                <a:gd name="connsiteY1" fmla="*/ 82867 h 76200"/>
                <a:gd name="connsiteX2" fmla="*/ 0 w 866775"/>
                <a:gd name="connsiteY2" fmla="*/ 64770 h 76200"/>
                <a:gd name="connsiteX3" fmla="*/ 0 w 866775"/>
                <a:gd name="connsiteY3" fmla="*/ 18097 h 76200"/>
                <a:gd name="connsiteX4" fmla="*/ 18098 w 866775"/>
                <a:gd name="connsiteY4" fmla="*/ 0 h 76200"/>
                <a:gd name="connsiteX5" fmla="*/ 850582 w 866775"/>
                <a:gd name="connsiteY5" fmla="*/ 0 h 76200"/>
                <a:gd name="connsiteX6" fmla="*/ 868680 w 866775"/>
                <a:gd name="connsiteY6" fmla="*/ 18097 h 76200"/>
                <a:gd name="connsiteX7" fmla="*/ 868680 w 866775"/>
                <a:gd name="connsiteY7" fmla="*/ 64770 h 76200"/>
                <a:gd name="connsiteX8" fmla="*/ 850582 w 866775"/>
                <a:gd name="connsiteY8" fmla="*/ 828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775" h="76200">
                  <a:moveTo>
                    <a:pt x="850582" y="82867"/>
                  </a:moveTo>
                  <a:lnTo>
                    <a:pt x="18098" y="82867"/>
                  </a:lnTo>
                  <a:cubicBezTo>
                    <a:pt x="7620" y="82867"/>
                    <a:pt x="0" y="74295"/>
                    <a:pt x="0" y="64770"/>
                  </a:cubicBezTo>
                  <a:lnTo>
                    <a:pt x="0" y="18097"/>
                  </a:lnTo>
                  <a:cubicBezTo>
                    <a:pt x="0" y="7620"/>
                    <a:pt x="8573" y="0"/>
                    <a:pt x="18098" y="0"/>
                  </a:cubicBezTo>
                  <a:lnTo>
                    <a:pt x="850582" y="0"/>
                  </a:lnTo>
                  <a:cubicBezTo>
                    <a:pt x="861060" y="0"/>
                    <a:pt x="868680" y="8572"/>
                    <a:pt x="868680" y="18097"/>
                  </a:cubicBezTo>
                  <a:lnTo>
                    <a:pt x="868680" y="64770"/>
                  </a:lnTo>
                  <a:cubicBezTo>
                    <a:pt x="868680" y="75247"/>
                    <a:pt x="860107" y="82867"/>
                    <a:pt x="850582" y="82867"/>
                  </a:cubicBezTo>
                  <a:close/>
                </a:path>
              </a:pathLst>
            </a:custGeom>
            <a:solidFill>
              <a:srgbClr val="F738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4929E5AF-A791-4366-84BE-B60E440FD6D0}"/>
                </a:ext>
              </a:extLst>
            </p:cNvPr>
            <p:cNvSpPr/>
            <p:nvPr/>
          </p:nvSpPr>
          <p:spPr>
            <a:xfrm>
              <a:off x="10432357" y="212669"/>
              <a:ext cx="611833" cy="853237"/>
            </a:xfrm>
            <a:custGeom>
              <a:avLst/>
              <a:gdLst>
                <a:gd name="connsiteX0" fmla="*/ 1404140 w 1400175"/>
                <a:gd name="connsiteY0" fmla="*/ 122873 h 1952625"/>
                <a:gd name="connsiteX1" fmla="*/ 1380328 w 1400175"/>
                <a:gd name="connsiteY1" fmla="*/ 100013 h 1952625"/>
                <a:gd name="connsiteX2" fmla="*/ 1224118 w 1400175"/>
                <a:gd name="connsiteY2" fmla="*/ 100965 h 1952625"/>
                <a:gd name="connsiteX3" fmla="*/ 1200305 w 1400175"/>
                <a:gd name="connsiteY3" fmla="*/ 77153 h 1952625"/>
                <a:gd name="connsiteX4" fmla="*/ 1201257 w 1400175"/>
                <a:gd name="connsiteY4" fmla="*/ 20003 h 1952625"/>
                <a:gd name="connsiteX5" fmla="*/ 1183160 w 1400175"/>
                <a:gd name="connsiteY5" fmla="*/ 0 h 1952625"/>
                <a:gd name="connsiteX6" fmla="*/ 700243 w 1400175"/>
                <a:gd name="connsiteY6" fmla="*/ 1905 h 1952625"/>
                <a:gd name="connsiteX7" fmla="*/ 700243 w 1400175"/>
                <a:gd name="connsiteY7" fmla="*/ 953 h 1952625"/>
                <a:gd name="connsiteX8" fmla="*/ 222087 w 1400175"/>
                <a:gd name="connsiteY8" fmla="*/ 0 h 1952625"/>
                <a:gd name="connsiteX9" fmla="*/ 203990 w 1400175"/>
                <a:gd name="connsiteY9" fmla="*/ 20003 h 1952625"/>
                <a:gd name="connsiteX10" fmla="*/ 204943 w 1400175"/>
                <a:gd name="connsiteY10" fmla="*/ 77153 h 1952625"/>
                <a:gd name="connsiteX11" fmla="*/ 181130 w 1400175"/>
                <a:gd name="connsiteY11" fmla="*/ 100965 h 1952625"/>
                <a:gd name="connsiteX12" fmla="*/ 24920 w 1400175"/>
                <a:gd name="connsiteY12" fmla="*/ 100013 h 1952625"/>
                <a:gd name="connsiteX13" fmla="*/ 1107 w 1400175"/>
                <a:gd name="connsiteY13" fmla="*/ 122873 h 1952625"/>
                <a:gd name="connsiteX14" fmla="*/ 23015 w 1400175"/>
                <a:gd name="connsiteY14" fmla="*/ 400050 h 1952625"/>
                <a:gd name="connsiteX15" fmla="*/ 119218 w 1400175"/>
                <a:gd name="connsiteY15" fmla="*/ 641985 h 1952625"/>
                <a:gd name="connsiteX16" fmla="*/ 373535 w 1400175"/>
                <a:gd name="connsiteY16" fmla="*/ 835343 h 1952625"/>
                <a:gd name="connsiteX17" fmla="*/ 405920 w 1400175"/>
                <a:gd name="connsiteY17" fmla="*/ 849630 h 1952625"/>
                <a:gd name="connsiteX18" fmla="*/ 574513 w 1400175"/>
                <a:gd name="connsiteY18" fmla="*/ 1005840 h 1952625"/>
                <a:gd name="connsiteX19" fmla="*/ 535460 w 1400175"/>
                <a:gd name="connsiteY19" fmla="*/ 1062990 h 1952625"/>
                <a:gd name="connsiteX20" fmla="*/ 587848 w 1400175"/>
                <a:gd name="connsiteY20" fmla="*/ 1099185 h 1952625"/>
                <a:gd name="connsiteX21" fmla="*/ 615470 w 1400175"/>
                <a:gd name="connsiteY21" fmla="*/ 1099185 h 1952625"/>
                <a:gd name="connsiteX22" fmla="*/ 635473 w 1400175"/>
                <a:gd name="connsiteY22" fmla="*/ 1119188 h 1952625"/>
                <a:gd name="connsiteX23" fmla="*/ 639282 w 1400175"/>
                <a:gd name="connsiteY23" fmla="*/ 1198245 h 1952625"/>
                <a:gd name="connsiteX24" fmla="*/ 626900 w 1400175"/>
                <a:gd name="connsiteY24" fmla="*/ 1439228 h 1952625"/>
                <a:gd name="connsiteX25" fmla="*/ 562130 w 1400175"/>
                <a:gd name="connsiteY25" fmla="*/ 1719263 h 1952625"/>
                <a:gd name="connsiteX26" fmla="*/ 427828 w 1400175"/>
                <a:gd name="connsiteY26" fmla="*/ 1946910 h 1952625"/>
                <a:gd name="connsiteX27" fmla="*/ 467832 w 1400175"/>
                <a:gd name="connsiteY27" fmla="*/ 1960245 h 1952625"/>
                <a:gd name="connsiteX28" fmla="*/ 667857 w 1400175"/>
                <a:gd name="connsiteY28" fmla="*/ 1960245 h 1952625"/>
                <a:gd name="connsiteX29" fmla="*/ 697385 w 1400175"/>
                <a:gd name="connsiteY29" fmla="*/ 1960245 h 1952625"/>
                <a:gd name="connsiteX30" fmla="*/ 697385 w 1400175"/>
                <a:gd name="connsiteY30" fmla="*/ 1960245 h 1952625"/>
                <a:gd name="connsiteX31" fmla="*/ 701195 w 1400175"/>
                <a:gd name="connsiteY31" fmla="*/ 1960245 h 1952625"/>
                <a:gd name="connsiteX32" fmla="*/ 705005 w 1400175"/>
                <a:gd name="connsiteY32" fmla="*/ 1960245 h 1952625"/>
                <a:gd name="connsiteX33" fmla="*/ 705005 w 1400175"/>
                <a:gd name="connsiteY33" fmla="*/ 1960245 h 1952625"/>
                <a:gd name="connsiteX34" fmla="*/ 734532 w 1400175"/>
                <a:gd name="connsiteY34" fmla="*/ 1960245 h 1952625"/>
                <a:gd name="connsiteX35" fmla="*/ 934557 w 1400175"/>
                <a:gd name="connsiteY35" fmla="*/ 1960245 h 1952625"/>
                <a:gd name="connsiteX36" fmla="*/ 974563 w 1400175"/>
                <a:gd name="connsiteY36" fmla="*/ 1946910 h 1952625"/>
                <a:gd name="connsiteX37" fmla="*/ 840260 w 1400175"/>
                <a:gd name="connsiteY37" fmla="*/ 1719263 h 1952625"/>
                <a:gd name="connsiteX38" fmla="*/ 775490 w 1400175"/>
                <a:gd name="connsiteY38" fmla="*/ 1439228 h 1952625"/>
                <a:gd name="connsiteX39" fmla="*/ 763107 w 1400175"/>
                <a:gd name="connsiteY39" fmla="*/ 1198245 h 1952625"/>
                <a:gd name="connsiteX40" fmla="*/ 766918 w 1400175"/>
                <a:gd name="connsiteY40" fmla="*/ 1119188 h 1952625"/>
                <a:gd name="connsiteX41" fmla="*/ 786920 w 1400175"/>
                <a:gd name="connsiteY41" fmla="*/ 1099185 h 1952625"/>
                <a:gd name="connsiteX42" fmla="*/ 814543 w 1400175"/>
                <a:gd name="connsiteY42" fmla="*/ 1099185 h 1952625"/>
                <a:gd name="connsiteX43" fmla="*/ 866930 w 1400175"/>
                <a:gd name="connsiteY43" fmla="*/ 1062990 h 1952625"/>
                <a:gd name="connsiteX44" fmla="*/ 827878 w 1400175"/>
                <a:gd name="connsiteY44" fmla="*/ 1005840 h 1952625"/>
                <a:gd name="connsiteX45" fmla="*/ 996470 w 1400175"/>
                <a:gd name="connsiteY45" fmla="*/ 849630 h 1952625"/>
                <a:gd name="connsiteX46" fmla="*/ 1028855 w 1400175"/>
                <a:gd name="connsiteY46" fmla="*/ 835343 h 1952625"/>
                <a:gd name="connsiteX47" fmla="*/ 1283173 w 1400175"/>
                <a:gd name="connsiteY47" fmla="*/ 641985 h 1952625"/>
                <a:gd name="connsiteX48" fmla="*/ 1379375 w 1400175"/>
                <a:gd name="connsiteY48" fmla="*/ 400050 h 1952625"/>
                <a:gd name="connsiteX49" fmla="*/ 1404140 w 1400175"/>
                <a:gd name="connsiteY49" fmla="*/ 122873 h 1952625"/>
                <a:gd name="connsiteX50" fmla="*/ 284000 w 1400175"/>
                <a:gd name="connsiteY50" fmla="*/ 731520 h 1952625"/>
                <a:gd name="connsiteX51" fmla="*/ 132553 w 1400175"/>
                <a:gd name="connsiteY51" fmla="*/ 548640 h 1952625"/>
                <a:gd name="connsiteX52" fmla="*/ 74450 w 1400175"/>
                <a:gd name="connsiteY52" fmla="*/ 360998 h 1952625"/>
                <a:gd name="connsiteX53" fmla="*/ 60162 w 1400175"/>
                <a:gd name="connsiteY53" fmla="*/ 174308 h 1952625"/>
                <a:gd name="connsiteX54" fmla="*/ 75403 w 1400175"/>
                <a:gd name="connsiteY54" fmla="*/ 158115 h 1952625"/>
                <a:gd name="connsiteX55" fmla="*/ 196370 w 1400175"/>
                <a:gd name="connsiteY55" fmla="*/ 158115 h 1952625"/>
                <a:gd name="connsiteX56" fmla="*/ 209705 w 1400175"/>
                <a:gd name="connsiteY56" fmla="*/ 167640 h 1952625"/>
                <a:gd name="connsiteX57" fmla="*/ 219230 w 1400175"/>
                <a:gd name="connsiteY57" fmla="*/ 240983 h 1952625"/>
                <a:gd name="connsiteX58" fmla="*/ 246853 w 1400175"/>
                <a:gd name="connsiteY58" fmla="*/ 420053 h 1952625"/>
                <a:gd name="connsiteX59" fmla="*/ 286857 w 1400175"/>
                <a:gd name="connsiteY59" fmla="*/ 585788 h 1952625"/>
                <a:gd name="connsiteX60" fmla="*/ 356390 w 1400175"/>
                <a:gd name="connsiteY60" fmla="*/ 764858 h 1952625"/>
                <a:gd name="connsiteX61" fmla="*/ 284000 w 1400175"/>
                <a:gd name="connsiteY61" fmla="*/ 731520 h 1952625"/>
                <a:gd name="connsiteX62" fmla="*/ 1331750 w 1400175"/>
                <a:gd name="connsiteY62" fmla="*/ 360998 h 1952625"/>
                <a:gd name="connsiteX63" fmla="*/ 1273648 w 1400175"/>
                <a:gd name="connsiteY63" fmla="*/ 548640 h 1952625"/>
                <a:gd name="connsiteX64" fmla="*/ 1122200 w 1400175"/>
                <a:gd name="connsiteY64" fmla="*/ 731520 h 1952625"/>
                <a:gd name="connsiteX65" fmla="*/ 1048857 w 1400175"/>
                <a:gd name="connsiteY65" fmla="*/ 765810 h 1952625"/>
                <a:gd name="connsiteX66" fmla="*/ 1118390 w 1400175"/>
                <a:gd name="connsiteY66" fmla="*/ 586740 h 1952625"/>
                <a:gd name="connsiteX67" fmla="*/ 1158395 w 1400175"/>
                <a:gd name="connsiteY67" fmla="*/ 421005 h 1952625"/>
                <a:gd name="connsiteX68" fmla="*/ 1186018 w 1400175"/>
                <a:gd name="connsiteY68" fmla="*/ 241935 h 1952625"/>
                <a:gd name="connsiteX69" fmla="*/ 1195543 w 1400175"/>
                <a:gd name="connsiteY69" fmla="*/ 168593 h 1952625"/>
                <a:gd name="connsiteX70" fmla="*/ 1208878 w 1400175"/>
                <a:gd name="connsiteY70" fmla="*/ 159068 h 1952625"/>
                <a:gd name="connsiteX71" fmla="*/ 1329845 w 1400175"/>
                <a:gd name="connsiteY71" fmla="*/ 159068 h 1952625"/>
                <a:gd name="connsiteX72" fmla="*/ 1345085 w 1400175"/>
                <a:gd name="connsiteY72" fmla="*/ 175260 h 1952625"/>
                <a:gd name="connsiteX73" fmla="*/ 1331750 w 1400175"/>
                <a:gd name="connsiteY73" fmla="*/ 360998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400175" h="1952625">
                  <a:moveTo>
                    <a:pt x="1404140" y="122873"/>
                  </a:moveTo>
                  <a:cubicBezTo>
                    <a:pt x="1403188" y="106680"/>
                    <a:pt x="1397473" y="100013"/>
                    <a:pt x="1380328" y="100013"/>
                  </a:cubicBezTo>
                  <a:cubicBezTo>
                    <a:pt x="1327940" y="100965"/>
                    <a:pt x="1276505" y="99060"/>
                    <a:pt x="1224118" y="100965"/>
                  </a:cubicBezTo>
                  <a:cubicBezTo>
                    <a:pt x="1205068" y="100965"/>
                    <a:pt x="1199353" y="94298"/>
                    <a:pt x="1200305" y="77153"/>
                  </a:cubicBezTo>
                  <a:cubicBezTo>
                    <a:pt x="1201257" y="58103"/>
                    <a:pt x="1200305" y="39053"/>
                    <a:pt x="1201257" y="20003"/>
                  </a:cubicBezTo>
                  <a:cubicBezTo>
                    <a:pt x="1202210" y="6668"/>
                    <a:pt x="1197448" y="0"/>
                    <a:pt x="1183160" y="0"/>
                  </a:cubicBezTo>
                  <a:cubicBezTo>
                    <a:pt x="1024093" y="953"/>
                    <a:pt x="859310" y="953"/>
                    <a:pt x="700243" y="1905"/>
                  </a:cubicBezTo>
                  <a:cubicBezTo>
                    <a:pt x="700243" y="1905"/>
                    <a:pt x="700243" y="1905"/>
                    <a:pt x="700243" y="953"/>
                  </a:cubicBezTo>
                  <a:cubicBezTo>
                    <a:pt x="541175" y="953"/>
                    <a:pt x="382107" y="0"/>
                    <a:pt x="222087" y="0"/>
                  </a:cubicBezTo>
                  <a:cubicBezTo>
                    <a:pt x="207800" y="0"/>
                    <a:pt x="203037" y="6668"/>
                    <a:pt x="203990" y="20003"/>
                  </a:cubicBezTo>
                  <a:cubicBezTo>
                    <a:pt x="204943" y="39053"/>
                    <a:pt x="203990" y="58103"/>
                    <a:pt x="204943" y="77153"/>
                  </a:cubicBezTo>
                  <a:cubicBezTo>
                    <a:pt x="205895" y="95250"/>
                    <a:pt x="200180" y="101918"/>
                    <a:pt x="181130" y="100965"/>
                  </a:cubicBezTo>
                  <a:cubicBezTo>
                    <a:pt x="128743" y="100013"/>
                    <a:pt x="77307" y="100965"/>
                    <a:pt x="24920" y="100013"/>
                  </a:cubicBezTo>
                  <a:cubicBezTo>
                    <a:pt x="7775" y="100013"/>
                    <a:pt x="2060" y="106680"/>
                    <a:pt x="1107" y="122873"/>
                  </a:cubicBezTo>
                  <a:cubicBezTo>
                    <a:pt x="-2702" y="216218"/>
                    <a:pt x="3012" y="308610"/>
                    <a:pt x="23015" y="400050"/>
                  </a:cubicBezTo>
                  <a:cubicBezTo>
                    <a:pt x="42065" y="485775"/>
                    <a:pt x="69687" y="568643"/>
                    <a:pt x="119218" y="641985"/>
                  </a:cubicBezTo>
                  <a:cubicBezTo>
                    <a:pt x="182082" y="736283"/>
                    <a:pt x="263998" y="803910"/>
                    <a:pt x="373535" y="835343"/>
                  </a:cubicBezTo>
                  <a:cubicBezTo>
                    <a:pt x="384012" y="838200"/>
                    <a:pt x="398300" y="839153"/>
                    <a:pt x="405920" y="849630"/>
                  </a:cubicBezTo>
                  <a:cubicBezTo>
                    <a:pt x="449735" y="915353"/>
                    <a:pt x="504980" y="967740"/>
                    <a:pt x="574513" y="1005840"/>
                  </a:cubicBezTo>
                  <a:cubicBezTo>
                    <a:pt x="542128" y="1017270"/>
                    <a:pt x="531650" y="1034415"/>
                    <a:pt x="535460" y="1062990"/>
                  </a:cubicBezTo>
                  <a:cubicBezTo>
                    <a:pt x="539270" y="1086803"/>
                    <a:pt x="557368" y="1099185"/>
                    <a:pt x="587848" y="1099185"/>
                  </a:cubicBezTo>
                  <a:cubicBezTo>
                    <a:pt x="597373" y="1099185"/>
                    <a:pt x="605945" y="1100138"/>
                    <a:pt x="615470" y="1099185"/>
                  </a:cubicBezTo>
                  <a:cubicBezTo>
                    <a:pt x="630710" y="1097280"/>
                    <a:pt x="635473" y="1104900"/>
                    <a:pt x="635473" y="1119188"/>
                  </a:cubicBezTo>
                  <a:cubicBezTo>
                    <a:pt x="636425" y="1145858"/>
                    <a:pt x="639282" y="1171575"/>
                    <a:pt x="639282" y="1198245"/>
                  </a:cubicBezTo>
                  <a:cubicBezTo>
                    <a:pt x="639282" y="1279208"/>
                    <a:pt x="636425" y="1359218"/>
                    <a:pt x="626900" y="1439228"/>
                  </a:cubicBezTo>
                  <a:cubicBezTo>
                    <a:pt x="616423" y="1535430"/>
                    <a:pt x="594515" y="1628775"/>
                    <a:pt x="562130" y="1719263"/>
                  </a:cubicBezTo>
                  <a:cubicBezTo>
                    <a:pt x="532603" y="1803083"/>
                    <a:pt x="486882" y="1880235"/>
                    <a:pt x="427828" y="1946910"/>
                  </a:cubicBezTo>
                  <a:cubicBezTo>
                    <a:pt x="437353" y="1962150"/>
                    <a:pt x="453545" y="1960245"/>
                    <a:pt x="467832" y="1960245"/>
                  </a:cubicBezTo>
                  <a:cubicBezTo>
                    <a:pt x="534507" y="1961198"/>
                    <a:pt x="601182" y="1960245"/>
                    <a:pt x="667857" y="1960245"/>
                  </a:cubicBezTo>
                  <a:cubicBezTo>
                    <a:pt x="677382" y="1960245"/>
                    <a:pt x="687860" y="1960245"/>
                    <a:pt x="697385" y="1960245"/>
                  </a:cubicBezTo>
                  <a:lnTo>
                    <a:pt x="697385" y="1960245"/>
                  </a:lnTo>
                  <a:cubicBezTo>
                    <a:pt x="698338" y="1960245"/>
                    <a:pt x="700243" y="1960245"/>
                    <a:pt x="701195" y="1960245"/>
                  </a:cubicBezTo>
                  <a:cubicBezTo>
                    <a:pt x="702148" y="1960245"/>
                    <a:pt x="704053" y="1960245"/>
                    <a:pt x="705005" y="1960245"/>
                  </a:cubicBezTo>
                  <a:lnTo>
                    <a:pt x="705005" y="1960245"/>
                  </a:lnTo>
                  <a:cubicBezTo>
                    <a:pt x="714530" y="1960245"/>
                    <a:pt x="725007" y="1960245"/>
                    <a:pt x="734532" y="1960245"/>
                  </a:cubicBezTo>
                  <a:cubicBezTo>
                    <a:pt x="801207" y="1960245"/>
                    <a:pt x="867882" y="1960245"/>
                    <a:pt x="934557" y="1960245"/>
                  </a:cubicBezTo>
                  <a:cubicBezTo>
                    <a:pt x="948845" y="1960245"/>
                    <a:pt x="965038" y="1962150"/>
                    <a:pt x="974563" y="1946910"/>
                  </a:cubicBezTo>
                  <a:cubicBezTo>
                    <a:pt x="915507" y="1879283"/>
                    <a:pt x="869788" y="1803083"/>
                    <a:pt x="840260" y="1719263"/>
                  </a:cubicBezTo>
                  <a:cubicBezTo>
                    <a:pt x="807875" y="1628775"/>
                    <a:pt x="785968" y="1535430"/>
                    <a:pt x="775490" y="1439228"/>
                  </a:cubicBezTo>
                  <a:cubicBezTo>
                    <a:pt x="766918" y="1359218"/>
                    <a:pt x="763107" y="1278255"/>
                    <a:pt x="763107" y="1198245"/>
                  </a:cubicBezTo>
                  <a:cubicBezTo>
                    <a:pt x="763107" y="1171575"/>
                    <a:pt x="765965" y="1145858"/>
                    <a:pt x="766918" y="1119188"/>
                  </a:cubicBezTo>
                  <a:cubicBezTo>
                    <a:pt x="766918" y="1104900"/>
                    <a:pt x="770728" y="1097280"/>
                    <a:pt x="786920" y="1099185"/>
                  </a:cubicBezTo>
                  <a:cubicBezTo>
                    <a:pt x="795493" y="1100138"/>
                    <a:pt x="805018" y="1099185"/>
                    <a:pt x="814543" y="1099185"/>
                  </a:cubicBezTo>
                  <a:cubicBezTo>
                    <a:pt x="845023" y="1099185"/>
                    <a:pt x="863120" y="1086803"/>
                    <a:pt x="866930" y="1062990"/>
                  </a:cubicBezTo>
                  <a:cubicBezTo>
                    <a:pt x="871693" y="1034415"/>
                    <a:pt x="860263" y="1017270"/>
                    <a:pt x="827878" y="1005840"/>
                  </a:cubicBezTo>
                  <a:cubicBezTo>
                    <a:pt x="898363" y="967740"/>
                    <a:pt x="953607" y="915353"/>
                    <a:pt x="996470" y="849630"/>
                  </a:cubicBezTo>
                  <a:cubicBezTo>
                    <a:pt x="1004090" y="839153"/>
                    <a:pt x="1017425" y="838200"/>
                    <a:pt x="1028855" y="835343"/>
                  </a:cubicBezTo>
                  <a:cubicBezTo>
                    <a:pt x="1138393" y="802958"/>
                    <a:pt x="1220307" y="735330"/>
                    <a:pt x="1283173" y="641985"/>
                  </a:cubicBezTo>
                  <a:cubicBezTo>
                    <a:pt x="1332703" y="567690"/>
                    <a:pt x="1360325" y="484823"/>
                    <a:pt x="1379375" y="400050"/>
                  </a:cubicBezTo>
                  <a:cubicBezTo>
                    <a:pt x="1402235" y="308610"/>
                    <a:pt x="1407950" y="216218"/>
                    <a:pt x="1404140" y="122873"/>
                  </a:cubicBezTo>
                  <a:close/>
                  <a:moveTo>
                    <a:pt x="284000" y="731520"/>
                  </a:moveTo>
                  <a:cubicBezTo>
                    <a:pt x="215420" y="686753"/>
                    <a:pt x="166843" y="621983"/>
                    <a:pt x="132553" y="548640"/>
                  </a:cubicBezTo>
                  <a:cubicBezTo>
                    <a:pt x="104930" y="488633"/>
                    <a:pt x="86832" y="425768"/>
                    <a:pt x="74450" y="360998"/>
                  </a:cubicBezTo>
                  <a:cubicBezTo>
                    <a:pt x="63020" y="299085"/>
                    <a:pt x="60162" y="237173"/>
                    <a:pt x="60162" y="174308"/>
                  </a:cubicBezTo>
                  <a:cubicBezTo>
                    <a:pt x="60162" y="162878"/>
                    <a:pt x="63973" y="158115"/>
                    <a:pt x="75403" y="158115"/>
                  </a:cubicBezTo>
                  <a:cubicBezTo>
                    <a:pt x="115407" y="159068"/>
                    <a:pt x="156365" y="158115"/>
                    <a:pt x="196370" y="158115"/>
                  </a:cubicBezTo>
                  <a:cubicBezTo>
                    <a:pt x="203037" y="158115"/>
                    <a:pt x="209705" y="158115"/>
                    <a:pt x="209705" y="167640"/>
                  </a:cubicBezTo>
                  <a:cubicBezTo>
                    <a:pt x="208753" y="192405"/>
                    <a:pt x="218278" y="216218"/>
                    <a:pt x="219230" y="240983"/>
                  </a:cubicBezTo>
                  <a:cubicBezTo>
                    <a:pt x="222087" y="300990"/>
                    <a:pt x="235423" y="360045"/>
                    <a:pt x="246853" y="420053"/>
                  </a:cubicBezTo>
                  <a:cubicBezTo>
                    <a:pt x="257330" y="476250"/>
                    <a:pt x="271618" y="531495"/>
                    <a:pt x="286857" y="585788"/>
                  </a:cubicBezTo>
                  <a:cubicBezTo>
                    <a:pt x="304003" y="645795"/>
                    <a:pt x="326862" y="704850"/>
                    <a:pt x="356390" y="764858"/>
                  </a:cubicBezTo>
                  <a:cubicBezTo>
                    <a:pt x="325910" y="762000"/>
                    <a:pt x="304955" y="745808"/>
                    <a:pt x="284000" y="731520"/>
                  </a:cubicBezTo>
                  <a:close/>
                  <a:moveTo>
                    <a:pt x="1331750" y="360998"/>
                  </a:moveTo>
                  <a:cubicBezTo>
                    <a:pt x="1319368" y="425768"/>
                    <a:pt x="1302223" y="488633"/>
                    <a:pt x="1273648" y="548640"/>
                  </a:cubicBezTo>
                  <a:cubicBezTo>
                    <a:pt x="1239357" y="621983"/>
                    <a:pt x="1190780" y="686753"/>
                    <a:pt x="1122200" y="731520"/>
                  </a:cubicBezTo>
                  <a:cubicBezTo>
                    <a:pt x="1101245" y="744855"/>
                    <a:pt x="1080290" y="762000"/>
                    <a:pt x="1048857" y="765810"/>
                  </a:cubicBezTo>
                  <a:cubicBezTo>
                    <a:pt x="1078385" y="704850"/>
                    <a:pt x="1101245" y="646748"/>
                    <a:pt x="1118390" y="586740"/>
                  </a:cubicBezTo>
                  <a:cubicBezTo>
                    <a:pt x="1134582" y="532448"/>
                    <a:pt x="1147918" y="477203"/>
                    <a:pt x="1158395" y="421005"/>
                  </a:cubicBezTo>
                  <a:cubicBezTo>
                    <a:pt x="1169825" y="361950"/>
                    <a:pt x="1183160" y="302895"/>
                    <a:pt x="1186018" y="241935"/>
                  </a:cubicBezTo>
                  <a:cubicBezTo>
                    <a:pt x="1186970" y="217170"/>
                    <a:pt x="1196495" y="193358"/>
                    <a:pt x="1195543" y="168593"/>
                  </a:cubicBezTo>
                  <a:cubicBezTo>
                    <a:pt x="1195543" y="159068"/>
                    <a:pt x="1202210" y="159068"/>
                    <a:pt x="1208878" y="159068"/>
                  </a:cubicBezTo>
                  <a:cubicBezTo>
                    <a:pt x="1248882" y="159068"/>
                    <a:pt x="1289840" y="159068"/>
                    <a:pt x="1329845" y="159068"/>
                  </a:cubicBezTo>
                  <a:cubicBezTo>
                    <a:pt x="1341275" y="159068"/>
                    <a:pt x="1345085" y="163830"/>
                    <a:pt x="1345085" y="175260"/>
                  </a:cubicBezTo>
                  <a:cubicBezTo>
                    <a:pt x="1346990" y="237173"/>
                    <a:pt x="1343180" y="299085"/>
                    <a:pt x="1331750" y="360998"/>
                  </a:cubicBezTo>
                  <a:close/>
                </a:path>
              </a:pathLst>
            </a:custGeom>
            <a:solidFill>
              <a:srgbClr val="FCC9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88CF1B2F-3E2D-4A18-B7DF-964D4EE80DF9}"/>
                </a:ext>
              </a:extLst>
            </p:cNvPr>
            <p:cNvSpPr/>
            <p:nvPr/>
          </p:nvSpPr>
          <p:spPr>
            <a:xfrm>
              <a:off x="10736937" y="213918"/>
              <a:ext cx="307998" cy="853237"/>
            </a:xfrm>
            <a:custGeom>
              <a:avLst/>
              <a:gdLst>
                <a:gd name="connsiteX0" fmla="*/ 2261 w 704850"/>
                <a:gd name="connsiteY0" fmla="*/ 1960245 h 1952625"/>
                <a:gd name="connsiteX1" fmla="*/ 39409 w 704850"/>
                <a:gd name="connsiteY1" fmla="*/ 1960245 h 1952625"/>
                <a:gd name="connsiteX2" fmla="*/ 239434 w 704850"/>
                <a:gd name="connsiteY2" fmla="*/ 1960245 h 1952625"/>
                <a:gd name="connsiteX3" fmla="*/ 279439 w 704850"/>
                <a:gd name="connsiteY3" fmla="*/ 1946910 h 1952625"/>
                <a:gd name="connsiteX4" fmla="*/ 145136 w 704850"/>
                <a:gd name="connsiteY4" fmla="*/ 1719263 h 1952625"/>
                <a:gd name="connsiteX5" fmla="*/ 80366 w 704850"/>
                <a:gd name="connsiteY5" fmla="*/ 1439228 h 1952625"/>
                <a:gd name="connsiteX6" fmla="*/ 67984 w 704850"/>
                <a:gd name="connsiteY6" fmla="*/ 1198245 h 1952625"/>
                <a:gd name="connsiteX7" fmla="*/ 71794 w 704850"/>
                <a:gd name="connsiteY7" fmla="*/ 1119188 h 1952625"/>
                <a:gd name="connsiteX8" fmla="*/ 91796 w 704850"/>
                <a:gd name="connsiteY8" fmla="*/ 1099185 h 1952625"/>
                <a:gd name="connsiteX9" fmla="*/ 119419 w 704850"/>
                <a:gd name="connsiteY9" fmla="*/ 1099185 h 1952625"/>
                <a:gd name="connsiteX10" fmla="*/ 171806 w 704850"/>
                <a:gd name="connsiteY10" fmla="*/ 1062990 h 1952625"/>
                <a:gd name="connsiteX11" fmla="*/ 132754 w 704850"/>
                <a:gd name="connsiteY11" fmla="*/ 1005840 h 1952625"/>
                <a:gd name="connsiteX12" fmla="*/ 301346 w 704850"/>
                <a:gd name="connsiteY12" fmla="*/ 849630 h 1952625"/>
                <a:gd name="connsiteX13" fmla="*/ 333731 w 704850"/>
                <a:gd name="connsiteY13" fmla="*/ 835343 h 1952625"/>
                <a:gd name="connsiteX14" fmla="*/ 588049 w 704850"/>
                <a:gd name="connsiteY14" fmla="*/ 641985 h 1952625"/>
                <a:gd name="connsiteX15" fmla="*/ 684251 w 704850"/>
                <a:gd name="connsiteY15" fmla="*/ 400050 h 1952625"/>
                <a:gd name="connsiteX16" fmla="*/ 706159 w 704850"/>
                <a:gd name="connsiteY16" fmla="*/ 122873 h 1952625"/>
                <a:gd name="connsiteX17" fmla="*/ 682346 w 704850"/>
                <a:gd name="connsiteY17" fmla="*/ 100013 h 1952625"/>
                <a:gd name="connsiteX18" fmla="*/ 526136 w 704850"/>
                <a:gd name="connsiteY18" fmla="*/ 100965 h 1952625"/>
                <a:gd name="connsiteX19" fmla="*/ 502324 w 704850"/>
                <a:gd name="connsiteY19" fmla="*/ 77153 h 1952625"/>
                <a:gd name="connsiteX20" fmla="*/ 503276 w 704850"/>
                <a:gd name="connsiteY20" fmla="*/ 20003 h 1952625"/>
                <a:gd name="connsiteX21" fmla="*/ 485179 w 704850"/>
                <a:gd name="connsiteY21" fmla="*/ 0 h 1952625"/>
                <a:gd name="connsiteX22" fmla="*/ 1309 w 704850"/>
                <a:gd name="connsiteY22" fmla="*/ 1905 h 1952625"/>
                <a:gd name="connsiteX23" fmla="*/ 356 w 704850"/>
                <a:gd name="connsiteY23" fmla="*/ 545783 h 1952625"/>
                <a:gd name="connsiteX24" fmla="*/ 356 w 704850"/>
                <a:gd name="connsiteY24" fmla="*/ 1960245 h 1952625"/>
                <a:gd name="connsiteX25" fmla="*/ 351829 w 704850"/>
                <a:gd name="connsiteY25" fmla="*/ 762953 h 1952625"/>
                <a:gd name="connsiteX26" fmla="*/ 421361 w 704850"/>
                <a:gd name="connsiteY26" fmla="*/ 583883 h 1952625"/>
                <a:gd name="connsiteX27" fmla="*/ 461366 w 704850"/>
                <a:gd name="connsiteY27" fmla="*/ 418148 h 1952625"/>
                <a:gd name="connsiteX28" fmla="*/ 488989 w 704850"/>
                <a:gd name="connsiteY28" fmla="*/ 239078 h 1952625"/>
                <a:gd name="connsiteX29" fmla="*/ 498514 w 704850"/>
                <a:gd name="connsiteY29" fmla="*/ 165735 h 1952625"/>
                <a:gd name="connsiteX30" fmla="*/ 511849 w 704850"/>
                <a:gd name="connsiteY30" fmla="*/ 156210 h 1952625"/>
                <a:gd name="connsiteX31" fmla="*/ 632816 w 704850"/>
                <a:gd name="connsiteY31" fmla="*/ 156210 h 1952625"/>
                <a:gd name="connsiteX32" fmla="*/ 648056 w 704850"/>
                <a:gd name="connsiteY32" fmla="*/ 172403 h 1952625"/>
                <a:gd name="connsiteX33" fmla="*/ 633769 w 704850"/>
                <a:gd name="connsiteY33" fmla="*/ 359093 h 1952625"/>
                <a:gd name="connsiteX34" fmla="*/ 575666 w 704850"/>
                <a:gd name="connsiteY34" fmla="*/ 546735 h 1952625"/>
                <a:gd name="connsiteX35" fmla="*/ 424219 w 704850"/>
                <a:gd name="connsiteY35" fmla="*/ 729615 h 1952625"/>
                <a:gd name="connsiteX36" fmla="*/ 351829 w 704850"/>
                <a:gd name="connsiteY36" fmla="*/ 762953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4850" h="1952625">
                  <a:moveTo>
                    <a:pt x="2261" y="1960245"/>
                  </a:moveTo>
                  <a:cubicBezTo>
                    <a:pt x="14644" y="1960245"/>
                    <a:pt x="27026" y="1960245"/>
                    <a:pt x="39409" y="1960245"/>
                  </a:cubicBezTo>
                  <a:cubicBezTo>
                    <a:pt x="106084" y="1960245"/>
                    <a:pt x="172759" y="1960245"/>
                    <a:pt x="239434" y="1960245"/>
                  </a:cubicBezTo>
                  <a:cubicBezTo>
                    <a:pt x="253721" y="1960245"/>
                    <a:pt x="269914" y="1962150"/>
                    <a:pt x="279439" y="1946910"/>
                  </a:cubicBezTo>
                  <a:cubicBezTo>
                    <a:pt x="220384" y="1879283"/>
                    <a:pt x="174664" y="1803083"/>
                    <a:pt x="145136" y="1719263"/>
                  </a:cubicBezTo>
                  <a:cubicBezTo>
                    <a:pt x="112751" y="1628775"/>
                    <a:pt x="90844" y="1535430"/>
                    <a:pt x="80366" y="1439228"/>
                  </a:cubicBezTo>
                  <a:cubicBezTo>
                    <a:pt x="71794" y="1359218"/>
                    <a:pt x="67984" y="1278255"/>
                    <a:pt x="67984" y="1198245"/>
                  </a:cubicBezTo>
                  <a:cubicBezTo>
                    <a:pt x="67984" y="1171575"/>
                    <a:pt x="70841" y="1145858"/>
                    <a:pt x="71794" y="1119188"/>
                  </a:cubicBezTo>
                  <a:cubicBezTo>
                    <a:pt x="71794" y="1104900"/>
                    <a:pt x="75604" y="1097280"/>
                    <a:pt x="91796" y="1099185"/>
                  </a:cubicBezTo>
                  <a:cubicBezTo>
                    <a:pt x="100369" y="1100138"/>
                    <a:pt x="109894" y="1099185"/>
                    <a:pt x="119419" y="1099185"/>
                  </a:cubicBezTo>
                  <a:cubicBezTo>
                    <a:pt x="149899" y="1099185"/>
                    <a:pt x="167996" y="1086803"/>
                    <a:pt x="171806" y="1062990"/>
                  </a:cubicBezTo>
                  <a:cubicBezTo>
                    <a:pt x="176569" y="1034415"/>
                    <a:pt x="165139" y="1017270"/>
                    <a:pt x="132754" y="1005840"/>
                  </a:cubicBezTo>
                  <a:cubicBezTo>
                    <a:pt x="203239" y="967740"/>
                    <a:pt x="258484" y="915353"/>
                    <a:pt x="301346" y="849630"/>
                  </a:cubicBezTo>
                  <a:cubicBezTo>
                    <a:pt x="308966" y="839153"/>
                    <a:pt x="322301" y="838200"/>
                    <a:pt x="333731" y="835343"/>
                  </a:cubicBezTo>
                  <a:cubicBezTo>
                    <a:pt x="443269" y="802958"/>
                    <a:pt x="525184" y="735330"/>
                    <a:pt x="588049" y="641985"/>
                  </a:cubicBezTo>
                  <a:cubicBezTo>
                    <a:pt x="637579" y="567690"/>
                    <a:pt x="665201" y="484823"/>
                    <a:pt x="684251" y="400050"/>
                  </a:cubicBezTo>
                  <a:cubicBezTo>
                    <a:pt x="704254" y="309563"/>
                    <a:pt x="709969" y="216218"/>
                    <a:pt x="706159" y="122873"/>
                  </a:cubicBezTo>
                  <a:cubicBezTo>
                    <a:pt x="705206" y="106680"/>
                    <a:pt x="699491" y="100013"/>
                    <a:pt x="682346" y="100013"/>
                  </a:cubicBezTo>
                  <a:cubicBezTo>
                    <a:pt x="629959" y="100965"/>
                    <a:pt x="578524" y="99060"/>
                    <a:pt x="526136" y="100965"/>
                  </a:cubicBezTo>
                  <a:cubicBezTo>
                    <a:pt x="507086" y="100965"/>
                    <a:pt x="501371" y="94298"/>
                    <a:pt x="502324" y="77153"/>
                  </a:cubicBezTo>
                  <a:cubicBezTo>
                    <a:pt x="503276" y="58103"/>
                    <a:pt x="502324" y="39053"/>
                    <a:pt x="503276" y="20003"/>
                  </a:cubicBezTo>
                  <a:cubicBezTo>
                    <a:pt x="504229" y="6668"/>
                    <a:pt x="499466" y="0"/>
                    <a:pt x="485179" y="0"/>
                  </a:cubicBezTo>
                  <a:cubicBezTo>
                    <a:pt x="326111" y="952"/>
                    <a:pt x="161329" y="952"/>
                    <a:pt x="1309" y="1905"/>
                  </a:cubicBezTo>
                  <a:cubicBezTo>
                    <a:pt x="-1549" y="5715"/>
                    <a:pt x="1309" y="545783"/>
                    <a:pt x="356" y="545783"/>
                  </a:cubicBezTo>
                  <a:lnTo>
                    <a:pt x="356" y="1960245"/>
                  </a:lnTo>
                  <a:close/>
                  <a:moveTo>
                    <a:pt x="351829" y="762953"/>
                  </a:moveTo>
                  <a:cubicBezTo>
                    <a:pt x="381356" y="701993"/>
                    <a:pt x="404216" y="643890"/>
                    <a:pt x="421361" y="583883"/>
                  </a:cubicBezTo>
                  <a:cubicBezTo>
                    <a:pt x="437554" y="529590"/>
                    <a:pt x="450889" y="474345"/>
                    <a:pt x="461366" y="418148"/>
                  </a:cubicBezTo>
                  <a:cubicBezTo>
                    <a:pt x="472796" y="359093"/>
                    <a:pt x="486131" y="300038"/>
                    <a:pt x="488989" y="239078"/>
                  </a:cubicBezTo>
                  <a:cubicBezTo>
                    <a:pt x="489941" y="214313"/>
                    <a:pt x="499466" y="190500"/>
                    <a:pt x="498514" y="165735"/>
                  </a:cubicBezTo>
                  <a:cubicBezTo>
                    <a:pt x="498514" y="156210"/>
                    <a:pt x="505181" y="156210"/>
                    <a:pt x="511849" y="156210"/>
                  </a:cubicBezTo>
                  <a:cubicBezTo>
                    <a:pt x="551854" y="156210"/>
                    <a:pt x="592811" y="156210"/>
                    <a:pt x="632816" y="156210"/>
                  </a:cubicBezTo>
                  <a:cubicBezTo>
                    <a:pt x="644246" y="156210"/>
                    <a:pt x="648056" y="160973"/>
                    <a:pt x="648056" y="172403"/>
                  </a:cubicBezTo>
                  <a:cubicBezTo>
                    <a:pt x="648056" y="235268"/>
                    <a:pt x="645199" y="297180"/>
                    <a:pt x="633769" y="359093"/>
                  </a:cubicBezTo>
                  <a:cubicBezTo>
                    <a:pt x="621386" y="423863"/>
                    <a:pt x="604241" y="486728"/>
                    <a:pt x="575666" y="546735"/>
                  </a:cubicBezTo>
                  <a:cubicBezTo>
                    <a:pt x="541376" y="620078"/>
                    <a:pt x="492799" y="684848"/>
                    <a:pt x="424219" y="729615"/>
                  </a:cubicBezTo>
                  <a:cubicBezTo>
                    <a:pt x="405169" y="742950"/>
                    <a:pt x="383261" y="759143"/>
                    <a:pt x="351829" y="762953"/>
                  </a:cubicBezTo>
                  <a:close/>
                </a:path>
              </a:pathLst>
            </a:custGeom>
            <a:solidFill>
              <a:srgbClr val="F3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E21F4A54-5BF4-4922-B1E2-9D38FD712252}"/>
                </a:ext>
              </a:extLst>
            </p:cNvPr>
            <p:cNvSpPr/>
            <p:nvPr/>
          </p:nvSpPr>
          <p:spPr>
            <a:xfrm>
              <a:off x="10599659" y="1064241"/>
              <a:ext cx="278863" cy="12486"/>
            </a:xfrm>
            <a:custGeom>
              <a:avLst/>
              <a:gdLst>
                <a:gd name="connsiteX0" fmla="*/ 641225 w 638175"/>
                <a:gd name="connsiteY0" fmla="*/ 35242 h 28575"/>
                <a:gd name="connsiteX1" fmla="*/ 193 w 638175"/>
                <a:gd name="connsiteY1" fmla="*/ 34290 h 28575"/>
                <a:gd name="connsiteX2" fmla="*/ 46865 w 638175"/>
                <a:gd name="connsiteY2" fmla="*/ 0 h 28575"/>
                <a:gd name="connsiteX3" fmla="*/ 75440 w 638175"/>
                <a:gd name="connsiteY3" fmla="*/ 3810 h 28575"/>
                <a:gd name="connsiteX4" fmla="*/ 565978 w 638175"/>
                <a:gd name="connsiteY4" fmla="*/ 3810 h 28575"/>
                <a:gd name="connsiteX5" fmla="*/ 594553 w 638175"/>
                <a:gd name="connsiteY5" fmla="*/ 0 h 28575"/>
                <a:gd name="connsiteX6" fmla="*/ 608840 w 638175"/>
                <a:gd name="connsiteY6" fmla="*/ 2857 h 28575"/>
                <a:gd name="connsiteX7" fmla="*/ 641225 w 638175"/>
                <a:gd name="connsiteY7" fmla="*/ 3524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175" h="28575">
                  <a:moveTo>
                    <a:pt x="641225" y="35242"/>
                  </a:moveTo>
                  <a:cubicBezTo>
                    <a:pt x="427865" y="35242"/>
                    <a:pt x="213553" y="35242"/>
                    <a:pt x="193" y="34290"/>
                  </a:cubicBezTo>
                  <a:cubicBezTo>
                    <a:pt x="-2665" y="-1905"/>
                    <a:pt x="26863" y="5715"/>
                    <a:pt x="46865" y="0"/>
                  </a:cubicBezTo>
                  <a:cubicBezTo>
                    <a:pt x="56390" y="952"/>
                    <a:pt x="65915" y="3810"/>
                    <a:pt x="75440" y="3810"/>
                  </a:cubicBezTo>
                  <a:cubicBezTo>
                    <a:pt x="239270" y="3810"/>
                    <a:pt x="403100" y="3810"/>
                    <a:pt x="565978" y="3810"/>
                  </a:cubicBezTo>
                  <a:cubicBezTo>
                    <a:pt x="575503" y="3810"/>
                    <a:pt x="585980" y="3810"/>
                    <a:pt x="594553" y="0"/>
                  </a:cubicBezTo>
                  <a:cubicBezTo>
                    <a:pt x="599315" y="952"/>
                    <a:pt x="604078" y="2857"/>
                    <a:pt x="608840" y="2857"/>
                  </a:cubicBezTo>
                  <a:cubicBezTo>
                    <a:pt x="633605" y="1905"/>
                    <a:pt x="643130" y="12382"/>
                    <a:pt x="641225" y="35242"/>
                  </a:cubicBezTo>
                  <a:close/>
                </a:path>
              </a:pathLst>
            </a:custGeom>
            <a:solidFill>
              <a:srgbClr val="F65B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01A99091-2410-498E-8496-F772D3B9C2BE}"/>
                </a:ext>
              </a:extLst>
            </p:cNvPr>
            <p:cNvSpPr/>
            <p:nvPr/>
          </p:nvSpPr>
          <p:spPr>
            <a:xfrm>
              <a:off x="10550630" y="1265195"/>
              <a:ext cx="366268" cy="4162"/>
            </a:xfrm>
            <a:custGeom>
              <a:avLst/>
              <a:gdLst>
                <a:gd name="connsiteX0" fmla="*/ 0 w 838200"/>
                <a:gd name="connsiteY0" fmla="*/ 1129 h 9525"/>
                <a:gd name="connsiteX1" fmla="*/ 818197 w 838200"/>
                <a:gd name="connsiteY1" fmla="*/ 1129 h 9525"/>
                <a:gd name="connsiteX2" fmla="*/ 839152 w 838200"/>
                <a:gd name="connsiteY2" fmla="*/ 9701 h 9525"/>
                <a:gd name="connsiteX3" fmla="*/ 762952 w 838200"/>
                <a:gd name="connsiteY3" fmla="*/ 10654 h 9525"/>
                <a:gd name="connsiteX4" fmla="*/ 24765 w 838200"/>
                <a:gd name="connsiteY4" fmla="*/ 9701 h 9525"/>
                <a:gd name="connsiteX5" fmla="*/ 0 w 838200"/>
                <a:gd name="connsiteY5" fmla="*/ 112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00" h="9525">
                  <a:moveTo>
                    <a:pt x="0" y="1129"/>
                  </a:moveTo>
                  <a:cubicBezTo>
                    <a:pt x="272415" y="1129"/>
                    <a:pt x="545782" y="1129"/>
                    <a:pt x="818197" y="1129"/>
                  </a:cubicBezTo>
                  <a:cubicBezTo>
                    <a:pt x="825817" y="1129"/>
                    <a:pt x="837247" y="-4586"/>
                    <a:pt x="839152" y="9701"/>
                  </a:cubicBezTo>
                  <a:cubicBezTo>
                    <a:pt x="813435" y="9701"/>
                    <a:pt x="787717" y="10654"/>
                    <a:pt x="762952" y="10654"/>
                  </a:cubicBezTo>
                  <a:cubicBezTo>
                    <a:pt x="517207" y="10654"/>
                    <a:pt x="271463" y="10654"/>
                    <a:pt x="24765" y="9701"/>
                  </a:cubicBezTo>
                  <a:cubicBezTo>
                    <a:pt x="17145" y="10654"/>
                    <a:pt x="2857" y="19226"/>
                    <a:pt x="0" y="1129"/>
                  </a:cubicBezTo>
                  <a:close/>
                </a:path>
              </a:pathLst>
            </a:custGeom>
            <a:solidFill>
              <a:srgbClr val="7820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B930D45A-0A5D-48EF-95B7-34D0F6903216}"/>
                </a:ext>
              </a:extLst>
            </p:cNvPr>
            <p:cNvSpPr/>
            <p:nvPr/>
          </p:nvSpPr>
          <p:spPr>
            <a:xfrm>
              <a:off x="10594332" y="237762"/>
              <a:ext cx="291349" cy="270538"/>
            </a:xfrm>
            <a:custGeom>
              <a:avLst/>
              <a:gdLst>
                <a:gd name="connsiteX0" fmla="*/ 324802 w 666750"/>
                <a:gd name="connsiteY0" fmla="*/ 4488 h 619125"/>
                <a:gd name="connsiteX1" fmla="*/ 341947 w 666750"/>
                <a:gd name="connsiteY1" fmla="*/ 12108 h 619125"/>
                <a:gd name="connsiteX2" fmla="*/ 402907 w 666750"/>
                <a:gd name="connsiteY2" fmla="*/ 205465 h 619125"/>
                <a:gd name="connsiteX3" fmla="*/ 440055 w 666750"/>
                <a:gd name="connsiteY3" fmla="*/ 234040 h 619125"/>
                <a:gd name="connsiteX4" fmla="*/ 669607 w 666750"/>
                <a:gd name="connsiteY4" fmla="*/ 233088 h 619125"/>
                <a:gd name="connsiteX5" fmla="*/ 641985 w 666750"/>
                <a:gd name="connsiteY5" fmla="*/ 255948 h 619125"/>
                <a:gd name="connsiteX6" fmla="*/ 483870 w 666750"/>
                <a:gd name="connsiteY6" fmla="*/ 370248 h 619125"/>
                <a:gd name="connsiteX7" fmla="*/ 469582 w 666750"/>
                <a:gd name="connsiteY7" fmla="*/ 411205 h 619125"/>
                <a:gd name="connsiteX8" fmla="*/ 533400 w 666750"/>
                <a:gd name="connsiteY8" fmla="*/ 611230 h 619125"/>
                <a:gd name="connsiteX9" fmla="*/ 538163 w 666750"/>
                <a:gd name="connsiteY9" fmla="*/ 626470 h 619125"/>
                <a:gd name="connsiteX10" fmla="*/ 482917 w 666750"/>
                <a:gd name="connsiteY10" fmla="*/ 590275 h 619125"/>
                <a:gd name="connsiteX11" fmla="*/ 352425 w 666750"/>
                <a:gd name="connsiteY11" fmla="*/ 496930 h 619125"/>
                <a:gd name="connsiteX12" fmla="*/ 326707 w 666750"/>
                <a:gd name="connsiteY12" fmla="*/ 488358 h 619125"/>
                <a:gd name="connsiteX13" fmla="*/ 217170 w 666750"/>
                <a:gd name="connsiteY13" fmla="*/ 563605 h 619125"/>
                <a:gd name="connsiteX14" fmla="*/ 124777 w 666750"/>
                <a:gd name="connsiteY14" fmla="*/ 624565 h 619125"/>
                <a:gd name="connsiteX15" fmla="*/ 149542 w 666750"/>
                <a:gd name="connsiteY15" fmla="*/ 546460 h 619125"/>
                <a:gd name="connsiteX16" fmla="*/ 194310 w 666750"/>
                <a:gd name="connsiteY16" fmla="*/ 409300 h 619125"/>
                <a:gd name="connsiteX17" fmla="*/ 180975 w 666750"/>
                <a:gd name="connsiteY17" fmla="*/ 371200 h 619125"/>
                <a:gd name="connsiteX18" fmla="*/ 16192 w 666750"/>
                <a:gd name="connsiteY18" fmla="*/ 252138 h 619125"/>
                <a:gd name="connsiteX19" fmla="*/ 0 w 666750"/>
                <a:gd name="connsiteY19" fmla="*/ 233088 h 619125"/>
                <a:gd name="connsiteX20" fmla="*/ 112395 w 666750"/>
                <a:gd name="connsiteY20" fmla="*/ 233088 h 619125"/>
                <a:gd name="connsiteX21" fmla="*/ 220980 w 666750"/>
                <a:gd name="connsiteY21" fmla="*/ 234993 h 619125"/>
                <a:gd name="connsiteX22" fmla="*/ 259080 w 666750"/>
                <a:gd name="connsiteY22" fmla="*/ 210228 h 619125"/>
                <a:gd name="connsiteX23" fmla="*/ 322897 w 666750"/>
                <a:gd name="connsiteY23" fmla="*/ 12108 h 619125"/>
                <a:gd name="connsiteX24" fmla="*/ 324802 w 666750"/>
                <a:gd name="connsiteY24" fmla="*/ 4488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0" h="619125">
                  <a:moveTo>
                    <a:pt x="324802" y="4488"/>
                  </a:moveTo>
                  <a:cubicBezTo>
                    <a:pt x="337185" y="-6942"/>
                    <a:pt x="340042" y="6393"/>
                    <a:pt x="341947" y="12108"/>
                  </a:cubicBezTo>
                  <a:cubicBezTo>
                    <a:pt x="362902" y="75925"/>
                    <a:pt x="384810" y="140695"/>
                    <a:pt x="402907" y="205465"/>
                  </a:cubicBezTo>
                  <a:cubicBezTo>
                    <a:pt x="408622" y="226420"/>
                    <a:pt x="417195" y="234040"/>
                    <a:pt x="440055" y="234040"/>
                  </a:cubicBezTo>
                  <a:cubicBezTo>
                    <a:pt x="514350" y="233088"/>
                    <a:pt x="587692" y="233088"/>
                    <a:pt x="669607" y="233088"/>
                  </a:cubicBezTo>
                  <a:cubicBezTo>
                    <a:pt x="657225" y="243565"/>
                    <a:pt x="649605" y="250233"/>
                    <a:pt x="641985" y="255948"/>
                  </a:cubicBezTo>
                  <a:cubicBezTo>
                    <a:pt x="589597" y="294048"/>
                    <a:pt x="537210" y="333100"/>
                    <a:pt x="483870" y="370248"/>
                  </a:cubicBezTo>
                  <a:cubicBezTo>
                    <a:pt x="467677" y="381678"/>
                    <a:pt x="461963" y="389298"/>
                    <a:pt x="469582" y="411205"/>
                  </a:cubicBezTo>
                  <a:cubicBezTo>
                    <a:pt x="493395" y="476928"/>
                    <a:pt x="512445" y="544555"/>
                    <a:pt x="533400" y="611230"/>
                  </a:cubicBezTo>
                  <a:cubicBezTo>
                    <a:pt x="534352" y="615993"/>
                    <a:pt x="541020" y="617898"/>
                    <a:pt x="538163" y="626470"/>
                  </a:cubicBezTo>
                  <a:cubicBezTo>
                    <a:pt x="516255" y="619803"/>
                    <a:pt x="501015" y="602658"/>
                    <a:pt x="482917" y="590275"/>
                  </a:cubicBezTo>
                  <a:cubicBezTo>
                    <a:pt x="439102" y="559795"/>
                    <a:pt x="396240" y="527410"/>
                    <a:pt x="352425" y="496930"/>
                  </a:cubicBezTo>
                  <a:cubicBezTo>
                    <a:pt x="344805" y="492168"/>
                    <a:pt x="339090" y="480738"/>
                    <a:pt x="326707" y="488358"/>
                  </a:cubicBezTo>
                  <a:cubicBezTo>
                    <a:pt x="286702" y="508360"/>
                    <a:pt x="254317" y="538840"/>
                    <a:pt x="217170" y="563605"/>
                  </a:cubicBezTo>
                  <a:cubicBezTo>
                    <a:pt x="186690" y="583608"/>
                    <a:pt x="159067" y="606468"/>
                    <a:pt x="124777" y="624565"/>
                  </a:cubicBezTo>
                  <a:cubicBezTo>
                    <a:pt x="133350" y="598848"/>
                    <a:pt x="140970" y="572178"/>
                    <a:pt x="149542" y="546460"/>
                  </a:cubicBezTo>
                  <a:cubicBezTo>
                    <a:pt x="164782" y="500740"/>
                    <a:pt x="178117" y="455020"/>
                    <a:pt x="194310" y="409300"/>
                  </a:cubicBezTo>
                  <a:cubicBezTo>
                    <a:pt x="200977" y="391203"/>
                    <a:pt x="195263" y="380725"/>
                    <a:pt x="180975" y="371200"/>
                  </a:cubicBezTo>
                  <a:cubicBezTo>
                    <a:pt x="125730" y="332148"/>
                    <a:pt x="71438" y="291190"/>
                    <a:pt x="16192" y="252138"/>
                  </a:cubicBezTo>
                  <a:cubicBezTo>
                    <a:pt x="10477" y="248328"/>
                    <a:pt x="5715" y="243565"/>
                    <a:pt x="0" y="233088"/>
                  </a:cubicBezTo>
                  <a:cubicBezTo>
                    <a:pt x="39052" y="233088"/>
                    <a:pt x="76200" y="233088"/>
                    <a:pt x="112395" y="233088"/>
                  </a:cubicBezTo>
                  <a:cubicBezTo>
                    <a:pt x="148590" y="233088"/>
                    <a:pt x="184785" y="233088"/>
                    <a:pt x="220980" y="234993"/>
                  </a:cubicBezTo>
                  <a:cubicBezTo>
                    <a:pt x="240030" y="235945"/>
                    <a:pt x="252413" y="231183"/>
                    <a:pt x="259080" y="210228"/>
                  </a:cubicBezTo>
                  <a:cubicBezTo>
                    <a:pt x="279082" y="144505"/>
                    <a:pt x="300990" y="78783"/>
                    <a:pt x="322897" y="12108"/>
                  </a:cubicBezTo>
                  <a:cubicBezTo>
                    <a:pt x="325755" y="11155"/>
                    <a:pt x="324802" y="7345"/>
                    <a:pt x="324802" y="4488"/>
                  </a:cubicBezTo>
                  <a:close/>
                </a:path>
              </a:pathLst>
            </a:custGeom>
            <a:solidFill>
              <a:srgbClr val="FC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FE1BAEF2-3530-4DF3-9D73-5E6AF1ED0B12}"/>
              </a:ext>
            </a:extLst>
          </p:cNvPr>
          <p:cNvGrpSpPr/>
          <p:nvPr/>
        </p:nvGrpSpPr>
        <p:grpSpPr>
          <a:xfrm>
            <a:off x="5235012" y="1153846"/>
            <a:ext cx="3087926" cy="2992104"/>
            <a:chOff x="4140083" y="-227046"/>
            <a:chExt cx="3204689" cy="3105239"/>
          </a:xfrm>
        </p:grpSpPr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DD1B6B5C-C5BD-47EC-83DD-EB67312EA2A8}"/>
                </a:ext>
              </a:extLst>
            </p:cNvPr>
            <p:cNvSpPr/>
            <p:nvPr/>
          </p:nvSpPr>
          <p:spPr>
            <a:xfrm>
              <a:off x="4140083" y="-227046"/>
              <a:ext cx="2889473" cy="3105239"/>
            </a:xfrm>
            <a:custGeom>
              <a:avLst/>
              <a:gdLst>
                <a:gd name="connsiteX0" fmla="*/ 2916809 w 2933700"/>
                <a:gd name="connsiteY0" fmla="*/ 1216399 h 3152775"/>
                <a:gd name="connsiteX1" fmla="*/ 2574861 w 2933700"/>
                <a:gd name="connsiteY1" fmla="*/ 1129721 h 3152775"/>
                <a:gd name="connsiteX2" fmla="*/ 2549144 w 2933700"/>
                <a:gd name="connsiteY2" fmla="*/ 1112576 h 3152775"/>
                <a:gd name="connsiteX3" fmla="*/ 2419604 w 2933700"/>
                <a:gd name="connsiteY3" fmla="*/ 923029 h 3152775"/>
                <a:gd name="connsiteX4" fmla="*/ 2414842 w 2933700"/>
                <a:gd name="connsiteY4" fmla="*/ 901121 h 3152775"/>
                <a:gd name="connsiteX5" fmla="*/ 2442464 w 2933700"/>
                <a:gd name="connsiteY5" fmla="*/ 646804 h 3152775"/>
                <a:gd name="connsiteX6" fmla="*/ 2421509 w 2933700"/>
                <a:gd name="connsiteY6" fmla="*/ 613466 h 3152775"/>
                <a:gd name="connsiteX7" fmla="*/ 2421509 w 2933700"/>
                <a:gd name="connsiteY7" fmla="*/ 613466 h 3152775"/>
                <a:gd name="connsiteX8" fmla="*/ 2426271 w 2933700"/>
                <a:gd name="connsiteY8" fmla="*/ 608704 h 3152775"/>
                <a:gd name="connsiteX9" fmla="*/ 2426271 w 2933700"/>
                <a:gd name="connsiteY9" fmla="*/ 608704 h 3152775"/>
                <a:gd name="connsiteX10" fmla="*/ 2485326 w 2933700"/>
                <a:gd name="connsiteY10" fmla="*/ 593464 h 3152775"/>
                <a:gd name="connsiteX11" fmla="*/ 2595817 w 2933700"/>
                <a:gd name="connsiteY11" fmla="*/ 596321 h 3152775"/>
                <a:gd name="connsiteX12" fmla="*/ 2649156 w 2933700"/>
                <a:gd name="connsiteY12" fmla="*/ 562984 h 3152775"/>
                <a:gd name="connsiteX13" fmla="*/ 2660586 w 2933700"/>
                <a:gd name="connsiteY13" fmla="*/ 525836 h 3152775"/>
                <a:gd name="connsiteX14" fmla="*/ 2697734 w 2933700"/>
                <a:gd name="connsiteY14" fmla="*/ 465829 h 3152775"/>
                <a:gd name="connsiteX15" fmla="*/ 2698686 w 2933700"/>
                <a:gd name="connsiteY15" fmla="*/ 463924 h 3152775"/>
                <a:gd name="connsiteX16" fmla="*/ 2720594 w 2933700"/>
                <a:gd name="connsiteY16" fmla="*/ 445826 h 3152775"/>
                <a:gd name="connsiteX17" fmla="*/ 2738692 w 2933700"/>
                <a:gd name="connsiteY17" fmla="*/ 422966 h 3152775"/>
                <a:gd name="connsiteX18" fmla="*/ 2721546 w 2933700"/>
                <a:gd name="connsiteY18" fmla="*/ 377246 h 3152775"/>
                <a:gd name="connsiteX19" fmla="*/ 2717736 w 2933700"/>
                <a:gd name="connsiteY19" fmla="*/ 332479 h 3152775"/>
                <a:gd name="connsiteX20" fmla="*/ 2729167 w 2933700"/>
                <a:gd name="connsiteY20" fmla="*/ 265804 h 3152775"/>
                <a:gd name="connsiteX21" fmla="*/ 2732976 w 2933700"/>
                <a:gd name="connsiteY21" fmla="*/ 214369 h 3152775"/>
                <a:gd name="connsiteX22" fmla="*/ 2732976 w 2933700"/>
                <a:gd name="connsiteY22" fmla="*/ 214369 h 3152775"/>
                <a:gd name="connsiteX23" fmla="*/ 2752979 w 2933700"/>
                <a:gd name="connsiteY23" fmla="*/ 200081 h 3152775"/>
                <a:gd name="connsiteX24" fmla="*/ 2782506 w 2933700"/>
                <a:gd name="connsiteY24" fmla="*/ 180079 h 3152775"/>
                <a:gd name="connsiteX25" fmla="*/ 2769171 w 2933700"/>
                <a:gd name="connsiteY25" fmla="*/ 141026 h 3152775"/>
                <a:gd name="connsiteX26" fmla="*/ 2749169 w 2933700"/>
                <a:gd name="connsiteY26" fmla="*/ 116261 h 3152775"/>
                <a:gd name="connsiteX27" fmla="*/ 2611056 w 2933700"/>
                <a:gd name="connsiteY27" fmla="*/ 17201 h 3152775"/>
                <a:gd name="connsiteX28" fmla="*/ 2487231 w 2933700"/>
                <a:gd name="connsiteY28" fmla="*/ 12439 h 3152775"/>
                <a:gd name="connsiteX29" fmla="*/ 2398649 w 2933700"/>
                <a:gd name="connsiteY29" fmla="*/ 41014 h 3152775"/>
                <a:gd name="connsiteX30" fmla="*/ 2311019 w 2933700"/>
                <a:gd name="connsiteY30" fmla="*/ 110546 h 3152775"/>
                <a:gd name="connsiteX31" fmla="*/ 2268156 w 2933700"/>
                <a:gd name="connsiteY31" fmla="*/ 326764 h 3152775"/>
                <a:gd name="connsiteX32" fmla="*/ 2232914 w 2933700"/>
                <a:gd name="connsiteY32" fmla="*/ 382009 h 3152775"/>
                <a:gd name="connsiteX33" fmla="*/ 2202434 w 2933700"/>
                <a:gd name="connsiteY33" fmla="*/ 373436 h 3152775"/>
                <a:gd name="connsiteX34" fmla="*/ 2121471 w 2933700"/>
                <a:gd name="connsiteY34" fmla="*/ 290569 h 3152775"/>
                <a:gd name="connsiteX35" fmla="*/ 2033841 w 2933700"/>
                <a:gd name="connsiteY35" fmla="*/ 268661 h 3152775"/>
                <a:gd name="connsiteX36" fmla="*/ 1955736 w 2933700"/>
                <a:gd name="connsiteY36" fmla="*/ 313429 h 3152775"/>
                <a:gd name="connsiteX37" fmla="*/ 1863344 w 2933700"/>
                <a:gd name="connsiteY37" fmla="*/ 352481 h 3152775"/>
                <a:gd name="connsiteX38" fmla="*/ 1585214 w 2933700"/>
                <a:gd name="connsiteY38" fmla="*/ 398201 h 3152775"/>
                <a:gd name="connsiteX39" fmla="*/ 1358519 w 2933700"/>
                <a:gd name="connsiteY39" fmla="*/ 575366 h 3152775"/>
                <a:gd name="connsiteX40" fmla="*/ 1212786 w 2933700"/>
                <a:gd name="connsiteY40" fmla="*/ 991609 h 3152775"/>
                <a:gd name="connsiteX41" fmla="*/ 1268031 w 2933700"/>
                <a:gd name="connsiteY41" fmla="*/ 1056379 h 3152775"/>
                <a:gd name="connsiteX42" fmla="*/ 1271841 w 2933700"/>
                <a:gd name="connsiteY42" fmla="*/ 1058284 h 3152775"/>
                <a:gd name="connsiteX43" fmla="*/ 1263269 w 2933700"/>
                <a:gd name="connsiteY43" fmla="*/ 1069714 h 3152775"/>
                <a:gd name="connsiteX44" fmla="*/ 1077531 w 2933700"/>
                <a:gd name="connsiteY44" fmla="*/ 1262119 h 3152775"/>
                <a:gd name="connsiteX45" fmla="*/ 1076579 w 2933700"/>
                <a:gd name="connsiteY45" fmla="*/ 1310696 h 3152775"/>
                <a:gd name="connsiteX46" fmla="*/ 1098486 w 2933700"/>
                <a:gd name="connsiteY46" fmla="*/ 1351654 h 3152775"/>
                <a:gd name="connsiteX47" fmla="*/ 1085151 w 2933700"/>
                <a:gd name="connsiteY47" fmla="*/ 1518341 h 3152775"/>
                <a:gd name="connsiteX48" fmla="*/ 1065149 w 2933700"/>
                <a:gd name="connsiteY48" fmla="*/ 1900294 h 3152775"/>
                <a:gd name="connsiteX49" fmla="*/ 1043241 w 2933700"/>
                <a:gd name="connsiteY49" fmla="*/ 1912676 h 3152775"/>
                <a:gd name="connsiteX50" fmla="*/ 746061 w 2933700"/>
                <a:gd name="connsiteY50" fmla="*/ 1781231 h 3152775"/>
                <a:gd name="connsiteX51" fmla="*/ 727964 w 2933700"/>
                <a:gd name="connsiteY51" fmla="*/ 1768849 h 3152775"/>
                <a:gd name="connsiteX52" fmla="*/ 621284 w 2933700"/>
                <a:gd name="connsiteY52" fmla="*/ 1670741 h 3152775"/>
                <a:gd name="connsiteX53" fmla="*/ 600329 w 2933700"/>
                <a:gd name="connsiteY53" fmla="*/ 1646929 h 3152775"/>
                <a:gd name="connsiteX54" fmla="*/ 545084 w 2933700"/>
                <a:gd name="connsiteY54" fmla="*/ 1553584 h 3152775"/>
                <a:gd name="connsiteX55" fmla="*/ 458406 w 2933700"/>
                <a:gd name="connsiteY55" fmla="*/ 1531676 h 3152775"/>
                <a:gd name="connsiteX56" fmla="*/ 375539 w 2933700"/>
                <a:gd name="connsiteY56" fmla="*/ 1581206 h 3152775"/>
                <a:gd name="connsiteX57" fmla="*/ 367919 w 2933700"/>
                <a:gd name="connsiteY57" fmla="*/ 1617401 h 3152775"/>
                <a:gd name="connsiteX58" fmla="*/ 362204 w 2933700"/>
                <a:gd name="connsiteY58" fmla="*/ 1621211 h 3152775"/>
                <a:gd name="connsiteX59" fmla="*/ 341249 w 2933700"/>
                <a:gd name="connsiteY59" fmla="*/ 1627879 h 3152775"/>
                <a:gd name="connsiteX60" fmla="*/ 105981 w 2933700"/>
                <a:gd name="connsiteY60" fmla="*/ 1765991 h 3152775"/>
                <a:gd name="connsiteX61" fmla="*/ 6921 w 2933700"/>
                <a:gd name="connsiteY61" fmla="*/ 1906961 h 3152775"/>
                <a:gd name="connsiteX62" fmla="*/ 25971 w 2933700"/>
                <a:gd name="connsiteY62" fmla="*/ 1963159 h 3152775"/>
                <a:gd name="connsiteX63" fmla="*/ 105981 w 2933700"/>
                <a:gd name="connsiteY63" fmla="*/ 1961254 h 3152775"/>
                <a:gd name="connsiteX64" fmla="*/ 272669 w 2933700"/>
                <a:gd name="connsiteY64" fmla="*/ 1891721 h 3152775"/>
                <a:gd name="connsiteX65" fmla="*/ 370776 w 2933700"/>
                <a:gd name="connsiteY65" fmla="*/ 1880291 h 3152775"/>
                <a:gd name="connsiteX66" fmla="*/ 459359 w 2933700"/>
                <a:gd name="connsiteY66" fmla="*/ 1869814 h 3152775"/>
                <a:gd name="connsiteX67" fmla="*/ 424116 w 2933700"/>
                <a:gd name="connsiteY67" fmla="*/ 2043169 h 3152775"/>
                <a:gd name="connsiteX68" fmla="*/ 439356 w 2933700"/>
                <a:gd name="connsiteY68" fmla="*/ 2071744 h 3152775"/>
                <a:gd name="connsiteX69" fmla="*/ 1011809 w 2933700"/>
                <a:gd name="connsiteY69" fmla="*/ 2313679 h 3152775"/>
                <a:gd name="connsiteX70" fmla="*/ 1171829 w 2933700"/>
                <a:gd name="connsiteY70" fmla="*/ 2384164 h 3152775"/>
                <a:gd name="connsiteX71" fmla="*/ 1314704 w 2933700"/>
                <a:gd name="connsiteY71" fmla="*/ 2327966 h 3152775"/>
                <a:gd name="connsiteX72" fmla="*/ 1398524 w 2933700"/>
                <a:gd name="connsiteY72" fmla="*/ 2157469 h 3152775"/>
                <a:gd name="connsiteX73" fmla="*/ 1503299 w 2933700"/>
                <a:gd name="connsiteY73" fmla="*/ 1907914 h 3152775"/>
                <a:gd name="connsiteX74" fmla="*/ 1674749 w 2933700"/>
                <a:gd name="connsiteY74" fmla="*/ 2120321 h 3152775"/>
                <a:gd name="connsiteX75" fmla="*/ 1678559 w 2933700"/>
                <a:gd name="connsiteY75" fmla="*/ 2155564 h 3152775"/>
                <a:gd name="connsiteX76" fmla="*/ 1382331 w 2933700"/>
                <a:gd name="connsiteY76" fmla="*/ 2868034 h 3152775"/>
                <a:gd name="connsiteX77" fmla="*/ 1374711 w 2933700"/>
                <a:gd name="connsiteY77" fmla="*/ 2886132 h 3152775"/>
                <a:gd name="connsiteX78" fmla="*/ 1340421 w 2933700"/>
                <a:gd name="connsiteY78" fmla="*/ 2912801 h 3152775"/>
                <a:gd name="connsiteX79" fmla="*/ 1325181 w 2933700"/>
                <a:gd name="connsiteY79" fmla="*/ 2924232 h 3152775"/>
                <a:gd name="connsiteX80" fmla="*/ 1284224 w 2933700"/>
                <a:gd name="connsiteY80" fmla="*/ 3113779 h 3152775"/>
                <a:gd name="connsiteX81" fmla="*/ 1300416 w 2933700"/>
                <a:gd name="connsiteY81" fmla="*/ 3126162 h 3152775"/>
                <a:gd name="connsiteX82" fmla="*/ 1475676 w 2933700"/>
                <a:gd name="connsiteY82" fmla="*/ 3136639 h 3152775"/>
                <a:gd name="connsiteX83" fmla="*/ 1504251 w 2933700"/>
                <a:gd name="connsiteY83" fmla="*/ 3114732 h 3152775"/>
                <a:gd name="connsiteX84" fmla="*/ 1522349 w 2933700"/>
                <a:gd name="connsiteY84" fmla="*/ 3101396 h 3152775"/>
                <a:gd name="connsiteX85" fmla="*/ 1700466 w 2933700"/>
                <a:gd name="connsiteY85" fmla="*/ 3151879 h 3152775"/>
                <a:gd name="connsiteX86" fmla="*/ 1864296 w 2933700"/>
                <a:gd name="connsiteY86" fmla="*/ 3148069 h 3152775"/>
                <a:gd name="connsiteX87" fmla="*/ 1930971 w 2933700"/>
                <a:gd name="connsiteY87" fmla="*/ 3117589 h 3152775"/>
                <a:gd name="connsiteX88" fmla="*/ 1919541 w 2933700"/>
                <a:gd name="connsiteY88" fmla="*/ 3057582 h 3152775"/>
                <a:gd name="connsiteX89" fmla="*/ 1849056 w 2933700"/>
                <a:gd name="connsiteY89" fmla="*/ 3047104 h 3152775"/>
                <a:gd name="connsiteX90" fmla="*/ 1731899 w 2933700"/>
                <a:gd name="connsiteY90" fmla="*/ 3031864 h 3152775"/>
                <a:gd name="connsiteX91" fmla="*/ 1653794 w 2933700"/>
                <a:gd name="connsiteY91" fmla="*/ 2957569 h 3152775"/>
                <a:gd name="connsiteX92" fmla="*/ 1731899 w 2933700"/>
                <a:gd name="connsiteY92" fmla="*/ 2977571 h 3152775"/>
                <a:gd name="connsiteX93" fmla="*/ 1758569 w 2933700"/>
                <a:gd name="connsiteY93" fmla="*/ 2964236 h 3152775"/>
                <a:gd name="connsiteX94" fmla="*/ 2045271 w 2933700"/>
                <a:gd name="connsiteY94" fmla="*/ 2250814 h 3152775"/>
                <a:gd name="connsiteX95" fmla="*/ 2063369 w 2933700"/>
                <a:gd name="connsiteY95" fmla="*/ 2090794 h 3152775"/>
                <a:gd name="connsiteX96" fmla="*/ 1989074 w 2933700"/>
                <a:gd name="connsiteY96" fmla="*/ 1882196 h 3152775"/>
                <a:gd name="connsiteX97" fmla="*/ 1919541 w 2933700"/>
                <a:gd name="connsiteY97" fmla="*/ 1741226 h 3152775"/>
                <a:gd name="connsiteX98" fmla="*/ 1962404 w 2933700"/>
                <a:gd name="connsiteY98" fmla="*/ 1698364 h 3152775"/>
                <a:gd name="connsiteX99" fmla="*/ 1955736 w 2933700"/>
                <a:gd name="connsiteY99" fmla="*/ 1662169 h 3152775"/>
                <a:gd name="connsiteX100" fmla="*/ 1892871 w 2933700"/>
                <a:gd name="connsiteY100" fmla="*/ 1337366 h 3152775"/>
                <a:gd name="connsiteX101" fmla="*/ 1904301 w 2933700"/>
                <a:gd name="connsiteY101" fmla="*/ 1308791 h 3152775"/>
                <a:gd name="connsiteX102" fmla="*/ 2181479 w 2933700"/>
                <a:gd name="connsiteY102" fmla="*/ 1113529 h 3152775"/>
                <a:gd name="connsiteX103" fmla="*/ 2204339 w 2933700"/>
                <a:gd name="connsiteY103" fmla="*/ 1116386 h 3152775"/>
                <a:gd name="connsiteX104" fmla="*/ 2305304 w 2933700"/>
                <a:gd name="connsiteY104" fmla="*/ 1225924 h 3152775"/>
                <a:gd name="connsiteX105" fmla="*/ 2608199 w 2933700"/>
                <a:gd name="connsiteY105" fmla="*/ 1395469 h 3152775"/>
                <a:gd name="connsiteX106" fmla="*/ 2902521 w 2933700"/>
                <a:gd name="connsiteY106" fmla="*/ 1445951 h 3152775"/>
                <a:gd name="connsiteX107" fmla="*/ 2912999 w 2933700"/>
                <a:gd name="connsiteY107" fmla="*/ 1435474 h 3152775"/>
                <a:gd name="connsiteX108" fmla="*/ 2933954 w 2933700"/>
                <a:gd name="connsiteY108" fmla="*/ 1239259 h 3152775"/>
                <a:gd name="connsiteX109" fmla="*/ 2916809 w 2933700"/>
                <a:gd name="connsiteY109" fmla="*/ 1216399 h 3152775"/>
                <a:gd name="connsiteX110" fmla="*/ 1512824 w 2933700"/>
                <a:gd name="connsiteY110" fmla="*/ 846829 h 3152775"/>
                <a:gd name="connsiteX111" fmla="*/ 1561401 w 2933700"/>
                <a:gd name="connsiteY111" fmla="*/ 754436 h 3152775"/>
                <a:gd name="connsiteX112" fmla="*/ 1658556 w 2933700"/>
                <a:gd name="connsiteY112" fmla="*/ 705859 h 3152775"/>
                <a:gd name="connsiteX113" fmla="*/ 1512824 w 2933700"/>
                <a:gd name="connsiteY113" fmla="*/ 846829 h 31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933700" h="3152775">
                  <a:moveTo>
                    <a:pt x="2916809" y="1216399"/>
                  </a:moveTo>
                  <a:cubicBezTo>
                    <a:pt x="2802509" y="1187824"/>
                    <a:pt x="2689161" y="1158296"/>
                    <a:pt x="2574861" y="1129721"/>
                  </a:cubicBezTo>
                  <a:cubicBezTo>
                    <a:pt x="2563431" y="1126864"/>
                    <a:pt x="2555811" y="1123054"/>
                    <a:pt x="2549144" y="1112576"/>
                  </a:cubicBezTo>
                  <a:cubicBezTo>
                    <a:pt x="2506281" y="1048759"/>
                    <a:pt x="2462467" y="985894"/>
                    <a:pt x="2419604" y="923029"/>
                  </a:cubicBezTo>
                  <a:cubicBezTo>
                    <a:pt x="2414842" y="916361"/>
                    <a:pt x="2411984" y="910646"/>
                    <a:pt x="2414842" y="901121"/>
                  </a:cubicBezTo>
                  <a:cubicBezTo>
                    <a:pt x="2437701" y="818254"/>
                    <a:pt x="2444369" y="732529"/>
                    <a:pt x="2442464" y="646804"/>
                  </a:cubicBezTo>
                  <a:cubicBezTo>
                    <a:pt x="2442464" y="629659"/>
                    <a:pt x="2440559" y="617276"/>
                    <a:pt x="2421509" y="613466"/>
                  </a:cubicBezTo>
                  <a:cubicBezTo>
                    <a:pt x="2421509" y="613466"/>
                    <a:pt x="2421509" y="613466"/>
                    <a:pt x="2421509" y="613466"/>
                  </a:cubicBezTo>
                  <a:cubicBezTo>
                    <a:pt x="2423414" y="611561"/>
                    <a:pt x="2424367" y="610609"/>
                    <a:pt x="2426271" y="608704"/>
                  </a:cubicBezTo>
                  <a:lnTo>
                    <a:pt x="2426271" y="608704"/>
                  </a:lnTo>
                  <a:cubicBezTo>
                    <a:pt x="2448179" y="611561"/>
                    <a:pt x="2466276" y="599179"/>
                    <a:pt x="2485326" y="593464"/>
                  </a:cubicBezTo>
                  <a:cubicBezTo>
                    <a:pt x="2522474" y="582986"/>
                    <a:pt x="2557717" y="573461"/>
                    <a:pt x="2595817" y="596321"/>
                  </a:cubicBezTo>
                  <a:cubicBezTo>
                    <a:pt x="2626296" y="615371"/>
                    <a:pt x="2647251" y="600131"/>
                    <a:pt x="2649156" y="562984"/>
                  </a:cubicBezTo>
                  <a:cubicBezTo>
                    <a:pt x="2650109" y="549649"/>
                    <a:pt x="2655824" y="538219"/>
                    <a:pt x="2660586" y="525836"/>
                  </a:cubicBezTo>
                  <a:cubicBezTo>
                    <a:pt x="2670111" y="502976"/>
                    <a:pt x="2681542" y="483926"/>
                    <a:pt x="2697734" y="465829"/>
                  </a:cubicBezTo>
                  <a:cubicBezTo>
                    <a:pt x="2697734" y="464876"/>
                    <a:pt x="2698686" y="463924"/>
                    <a:pt x="2698686" y="463924"/>
                  </a:cubicBezTo>
                  <a:cubicBezTo>
                    <a:pt x="2697734" y="447731"/>
                    <a:pt x="2707259" y="443921"/>
                    <a:pt x="2720594" y="445826"/>
                  </a:cubicBezTo>
                  <a:cubicBezTo>
                    <a:pt x="2739644" y="447731"/>
                    <a:pt x="2741549" y="436301"/>
                    <a:pt x="2738692" y="422966"/>
                  </a:cubicBezTo>
                  <a:cubicBezTo>
                    <a:pt x="2734881" y="406774"/>
                    <a:pt x="2727261" y="392486"/>
                    <a:pt x="2721546" y="377246"/>
                  </a:cubicBezTo>
                  <a:cubicBezTo>
                    <a:pt x="2715831" y="362959"/>
                    <a:pt x="2708211" y="346766"/>
                    <a:pt x="2717736" y="332479"/>
                  </a:cubicBezTo>
                  <a:cubicBezTo>
                    <a:pt x="2731071" y="311524"/>
                    <a:pt x="2729167" y="288664"/>
                    <a:pt x="2729167" y="265804"/>
                  </a:cubicBezTo>
                  <a:cubicBezTo>
                    <a:pt x="2730119" y="248659"/>
                    <a:pt x="2725356" y="231514"/>
                    <a:pt x="2732976" y="214369"/>
                  </a:cubicBezTo>
                  <a:cubicBezTo>
                    <a:pt x="2732976" y="214369"/>
                    <a:pt x="2732976" y="214369"/>
                    <a:pt x="2732976" y="214369"/>
                  </a:cubicBezTo>
                  <a:cubicBezTo>
                    <a:pt x="2739644" y="209606"/>
                    <a:pt x="2746311" y="205796"/>
                    <a:pt x="2752979" y="200081"/>
                  </a:cubicBezTo>
                  <a:cubicBezTo>
                    <a:pt x="2762504" y="191509"/>
                    <a:pt x="2782506" y="199129"/>
                    <a:pt x="2782506" y="180079"/>
                  </a:cubicBezTo>
                  <a:cubicBezTo>
                    <a:pt x="2782506" y="166744"/>
                    <a:pt x="2777744" y="152456"/>
                    <a:pt x="2769171" y="141026"/>
                  </a:cubicBezTo>
                  <a:cubicBezTo>
                    <a:pt x="2762504" y="132454"/>
                    <a:pt x="2756789" y="123881"/>
                    <a:pt x="2749169" y="116261"/>
                  </a:cubicBezTo>
                  <a:cubicBezTo>
                    <a:pt x="2709164" y="75304"/>
                    <a:pt x="2662492" y="41966"/>
                    <a:pt x="2611056" y="17201"/>
                  </a:cubicBezTo>
                  <a:cubicBezTo>
                    <a:pt x="2571051" y="-2801"/>
                    <a:pt x="2529142" y="-6611"/>
                    <a:pt x="2487231" y="12439"/>
                  </a:cubicBezTo>
                  <a:cubicBezTo>
                    <a:pt x="2458656" y="24821"/>
                    <a:pt x="2429129" y="34346"/>
                    <a:pt x="2398649" y="41014"/>
                  </a:cubicBezTo>
                  <a:cubicBezTo>
                    <a:pt x="2357692" y="49586"/>
                    <a:pt x="2329117" y="72446"/>
                    <a:pt x="2311019" y="110546"/>
                  </a:cubicBezTo>
                  <a:cubicBezTo>
                    <a:pt x="2277681" y="179126"/>
                    <a:pt x="2264346" y="251516"/>
                    <a:pt x="2268156" y="326764"/>
                  </a:cubicBezTo>
                  <a:cubicBezTo>
                    <a:pt x="2270061" y="357244"/>
                    <a:pt x="2262442" y="373436"/>
                    <a:pt x="2232914" y="382009"/>
                  </a:cubicBezTo>
                  <a:cubicBezTo>
                    <a:pt x="2218626" y="385819"/>
                    <a:pt x="2211959" y="384866"/>
                    <a:pt x="2202434" y="373436"/>
                  </a:cubicBezTo>
                  <a:cubicBezTo>
                    <a:pt x="2177669" y="342956"/>
                    <a:pt x="2151951" y="314381"/>
                    <a:pt x="2121471" y="290569"/>
                  </a:cubicBezTo>
                  <a:cubicBezTo>
                    <a:pt x="2095754" y="270566"/>
                    <a:pt x="2067179" y="261994"/>
                    <a:pt x="2033841" y="268661"/>
                  </a:cubicBezTo>
                  <a:cubicBezTo>
                    <a:pt x="2002409" y="275329"/>
                    <a:pt x="1979549" y="295331"/>
                    <a:pt x="1955736" y="313429"/>
                  </a:cubicBezTo>
                  <a:cubicBezTo>
                    <a:pt x="1928114" y="334384"/>
                    <a:pt x="1897634" y="346766"/>
                    <a:pt x="1863344" y="352481"/>
                  </a:cubicBezTo>
                  <a:cubicBezTo>
                    <a:pt x="1770951" y="367721"/>
                    <a:pt x="1677606" y="382961"/>
                    <a:pt x="1585214" y="398201"/>
                  </a:cubicBezTo>
                  <a:cubicBezTo>
                    <a:pt x="1478534" y="416299"/>
                    <a:pt x="1396619" y="467734"/>
                    <a:pt x="1358519" y="575366"/>
                  </a:cubicBezTo>
                  <a:cubicBezTo>
                    <a:pt x="1310894" y="714431"/>
                    <a:pt x="1260411" y="852544"/>
                    <a:pt x="1212786" y="991609"/>
                  </a:cubicBezTo>
                  <a:cubicBezTo>
                    <a:pt x="1194689" y="1044949"/>
                    <a:pt x="1212786" y="1064951"/>
                    <a:pt x="1268031" y="1056379"/>
                  </a:cubicBezTo>
                  <a:cubicBezTo>
                    <a:pt x="1268984" y="1056379"/>
                    <a:pt x="1270889" y="1057331"/>
                    <a:pt x="1271841" y="1058284"/>
                  </a:cubicBezTo>
                  <a:cubicBezTo>
                    <a:pt x="1271841" y="1063999"/>
                    <a:pt x="1266126" y="1065904"/>
                    <a:pt x="1263269" y="1069714"/>
                  </a:cubicBezTo>
                  <a:cubicBezTo>
                    <a:pt x="1201356" y="1133531"/>
                    <a:pt x="1139444" y="1197349"/>
                    <a:pt x="1077531" y="1262119"/>
                  </a:cubicBezTo>
                  <a:cubicBezTo>
                    <a:pt x="1054671" y="1285931"/>
                    <a:pt x="1055624" y="1284979"/>
                    <a:pt x="1076579" y="1310696"/>
                  </a:cubicBezTo>
                  <a:cubicBezTo>
                    <a:pt x="1086104" y="1322126"/>
                    <a:pt x="1104201" y="1329746"/>
                    <a:pt x="1098486" y="1351654"/>
                  </a:cubicBezTo>
                  <a:cubicBezTo>
                    <a:pt x="1085151" y="1406899"/>
                    <a:pt x="1085151" y="1462144"/>
                    <a:pt x="1085151" y="1518341"/>
                  </a:cubicBezTo>
                  <a:cubicBezTo>
                    <a:pt x="1085151" y="1645976"/>
                    <a:pt x="1090866" y="1773611"/>
                    <a:pt x="1065149" y="1900294"/>
                  </a:cubicBezTo>
                  <a:cubicBezTo>
                    <a:pt x="1061339" y="1917439"/>
                    <a:pt x="1059434" y="1920296"/>
                    <a:pt x="1043241" y="1912676"/>
                  </a:cubicBezTo>
                  <a:cubicBezTo>
                    <a:pt x="944181" y="1867909"/>
                    <a:pt x="845121" y="1825046"/>
                    <a:pt x="746061" y="1781231"/>
                  </a:cubicBezTo>
                  <a:cubicBezTo>
                    <a:pt x="739394" y="1778374"/>
                    <a:pt x="732726" y="1776469"/>
                    <a:pt x="727964" y="1768849"/>
                  </a:cubicBezTo>
                  <a:cubicBezTo>
                    <a:pt x="700341" y="1727891"/>
                    <a:pt x="661289" y="1698364"/>
                    <a:pt x="621284" y="1670741"/>
                  </a:cubicBezTo>
                  <a:cubicBezTo>
                    <a:pt x="611759" y="1665026"/>
                    <a:pt x="605091" y="1657406"/>
                    <a:pt x="600329" y="1646929"/>
                  </a:cubicBezTo>
                  <a:cubicBezTo>
                    <a:pt x="584136" y="1614544"/>
                    <a:pt x="567944" y="1582159"/>
                    <a:pt x="545084" y="1553584"/>
                  </a:cubicBezTo>
                  <a:cubicBezTo>
                    <a:pt x="519366" y="1520246"/>
                    <a:pt x="497459" y="1515484"/>
                    <a:pt x="458406" y="1531676"/>
                  </a:cubicBezTo>
                  <a:cubicBezTo>
                    <a:pt x="428879" y="1545011"/>
                    <a:pt x="403161" y="1564061"/>
                    <a:pt x="375539" y="1581206"/>
                  </a:cubicBezTo>
                  <a:cubicBezTo>
                    <a:pt x="359346" y="1591684"/>
                    <a:pt x="346011" y="1600256"/>
                    <a:pt x="367919" y="1617401"/>
                  </a:cubicBezTo>
                  <a:cubicBezTo>
                    <a:pt x="365061" y="1619306"/>
                    <a:pt x="364109" y="1620259"/>
                    <a:pt x="362204" y="1621211"/>
                  </a:cubicBezTo>
                  <a:cubicBezTo>
                    <a:pt x="355536" y="1623116"/>
                    <a:pt x="347916" y="1625021"/>
                    <a:pt x="341249" y="1627879"/>
                  </a:cubicBezTo>
                  <a:cubicBezTo>
                    <a:pt x="251714" y="1655501"/>
                    <a:pt x="169799" y="1694554"/>
                    <a:pt x="105981" y="1765991"/>
                  </a:cubicBezTo>
                  <a:cubicBezTo>
                    <a:pt x="66929" y="1808854"/>
                    <a:pt x="30734" y="1853621"/>
                    <a:pt x="6921" y="1906961"/>
                  </a:cubicBezTo>
                  <a:cubicBezTo>
                    <a:pt x="-6414" y="1936489"/>
                    <a:pt x="-699" y="1946966"/>
                    <a:pt x="25971" y="1963159"/>
                  </a:cubicBezTo>
                  <a:cubicBezTo>
                    <a:pt x="53594" y="1980304"/>
                    <a:pt x="79311" y="1979351"/>
                    <a:pt x="105981" y="1961254"/>
                  </a:cubicBezTo>
                  <a:cubicBezTo>
                    <a:pt x="156464" y="1926964"/>
                    <a:pt x="210756" y="1899341"/>
                    <a:pt x="272669" y="1891721"/>
                  </a:cubicBezTo>
                  <a:cubicBezTo>
                    <a:pt x="305054" y="1887911"/>
                    <a:pt x="338391" y="1883149"/>
                    <a:pt x="370776" y="1880291"/>
                  </a:cubicBezTo>
                  <a:cubicBezTo>
                    <a:pt x="400304" y="1878386"/>
                    <a:pt x="429831" y="1868861"/>
                    <a:pt x="459359" y="1869814"/>
                  </a:cubicBezTo>
                  <a:cubicBezTo>
                    <a:pt x="447929" y="1928869"/>
                    <a:pt x="437451" y="1986971"/>
                    <a:pt x="424116" y="2043169"/>
                  </a:cubicBezTo>
                  <a:cubicBezTo>
                    <a:pt x="420306" y="2060314"/>
                    <a:pt x="424116" y="2066029"/>
                    <a:pt x="439356" y="2071744"/>
                  </a:cubicBezTo>
                  <a:cubicBezTo>
                    <a:pt x="633666" y="2143182"/>
                    <a:pt x="824166" y="2224144"/>
                    <a:pt x="1011809" y="2313679"/>
                  </a:cubicBezTo>
                  <a:cubicBezTo>
                    <a:pt x="1064196" y="2339396"/>
                    <a:pt x="1114679" y="2369876"/>
                    <a:pt x="1171829" y="2384164"/>
                  </a:cubicBezTo>
                  <a:cubicBezTo>
                    <a:pt x="1238504" y="2401309"/>
                    <a:pt x="1277556" y="2386069"/>
                    <a:pt x="1314704" y="2327966"/>
                  </a:cubicBezTo>
                  <a:cubicBezTo>
                    <a:pt x="1348994" y="2274626"/>
                    <a:pt x="1373759" y="2215571"/>
                    <a:pt x="1398524" y="2157469"/>
                  </a:cubicBezTo>
                  <a:cubicBezTo>
                    <a:pt x="1433766" y="2075554"/>
                    <a:pt x="1468056" y="1992686"/>
                    <a:pt x="1503299" y="1907914"/>
                  </a:cubicBezTo>
                  <a:cubicBezTo>
                    <a:pt x="1560449" y="1979351"/>
                    <a:pt x="1617599" y="2050789"/>
                    <a:pt x="1674749" y="2120321"/>
                  </a:cubicBezTo>
                  <a:cubicBezTo>
                    <a:pt x="1684274" y="2132704"/>
                    <a:pt x="1684274" y="2141276"/>
                    <a:pt x="1678559" y="2155564"/>
                  </a:cubicBezTo>
                  <a:cubicBezTo>
                    <a:pt x="1579499" y="2392736"/>
                    <a:pt x="1481391" y="2630861"/>
                    <a:pt x="1382331" y="2868034"/>
                  </a:cubicBezTo>
                  <a:cubicBezTo>
                    <a:pt x="1379474" y="2873749"/>
                    <a:pt x="1375664" y="2879464"/>
                    <a:pt x="1374711" y="2886132"/>
                  </a:cubicBezTo>
                  <a:cubicBezTo>
                    <a:pt x="1371854" y="2909944"/>
                    <a:pt x="1362329" y="2918516"/>
                    <a:pt x="1340421" y="2912801"/>
                  </a:cubicBezTo>
                  <a:cubicBezTo>
                    <a:pt x="1328039" y="2909944"/>
                    <a:pt x="1328039" y="2919469"/>
                    <a:pt x="1325181" y="2924232"/>
                  </a:cubicBezTo>
                  <a:cubicBezTo>
                    <a:pt x="1287081" y="2982334"/>
                    <a:pt x="1281366" y="3047104"/>
                    <a:pt x="1284224" y="3113779"/>
                  </a:cubicBezTo>
                  <a:cubicBezTo>
                    <a:pt x="1285176" y="3126162"/>
                    <a:pt x="1291844" y="3125209"/>
                    <a:pt x="1300416" y="3126162"/>
                  </a:cubicBezTo>
                  <a:cubicBezTo>
                    <a:pt x="1358519" y="3129019"/>
                    <a:pt x="1417574" y="3131876"/>
                    <a:pt x="1475676" y="3136639"/>
                  </a:cubicBezTo>
                  <a:cubicBezTo>
                    <a:pt x="1493774" y="3137591"/>
                    <a:pt x="1505204" y="3136639"/>
                    <a:pt x="1504251" y="3114732"/>
                  </a:cubicBezTo>
                  <a:cubicBezTo>
                    <a:pt x="1503299" y="3102349"/>
                    <a:pt x="1507109" y="3095682"/>
                    <a:pt x="1522349" y="3101396"/>
                  </a:cubicBezTo>
                  <a:cubicBezTo>
                    <a:pt x="1580451" y="3122351"/>
                    <a:pt x="1639506" y="3139496"/>
                    <a:pt x="1700466" y="3151879"/>
                  </a:cubicBezTo>
                  <a:cubicBezTo>
                    <a:pt x="1755711" y="3159499"/>
                    <a:pt x="1810004" y="3159499"/>
                    <a:pt x="1864296" y="3148069"/>
                  </a:cubicBezTo>
                  <a:cubicBezTo>
                    <a:pt x="1888109" y="3141401"/>
                    <a:pt x="1911921" y="3135687"/>
                    <a:pt x="1930971" y="3117589"/>
                  </a:cubicBezTo>
                  <a:cubicBezTo>
                    <a:pt x="1956689" y="3093776"/>
                    <a:pt x="1952879" y="3069964"/>
                    <a:pt x="1919541" y="3057582"/>
                  </a:cubicBezTo>
                  <a:cubicBezTo>
                    <a:pt x="1896681" y="3049009"/>
                    <a:pt x="1872869" y="3049009"/>
                    <a:pt x="1849056" y="3047104"/>
                  </a:cubicBezTo>
                  <a:cubicBezTo>
                    <a:pt x="1810004" y="3045199"/>
                    <a:pt x="1769999" y="3044246"/>
                    <a:pt x="1731899" y="3031864"/>
                  </a:cubicBezTo>
                  <a:cubicBezTo>
                    <a:pt x="1694751" y="3019482"/>
                    <a:pt x="1670939" y="2994716"/>
                    <a:pt x="1653794" y="2957569"/>
                  </a:cubicBezTo>
                  <a:cubicBezTo>
                    <a:pt x="1682369" y="2965189"/>
                    <a:pt x="1707134" y="2969951"/>
                    <a:pt x="1731899" y="2977571"/>
                  </a:cubicBezTo>
                  <a:cubicBezTo>
                    <a:pt x="1747139" y="2982334"/>
                    <a:pt x="1752854" y="2978524"/>
                    <a:pt x="1758569" y="2964236"/>
                  </a:cubicBezTo>
                  <a:cubicBezTo>
                    <a:pt x="1853819" y="2726111"/>
                    <a:pt x="1950021" y="2488939"/>
                    <a:pt x="2045271" y="2250814"/>
                  </a:cubicBezTo>
                  <a:cubicBezTo>
                    <a:pt x="2066226" y="2199379"/>
                    <a:pt x="2071941" y="2146039"/>
                    <a:pt x="2063369" y="2090794"/>
                  </a:cubicBezTo>
                  <a:cubicBezTo>
                    <a:pt x="2050986" y="2016499"/>
                    <a:pt x="2020506" y="1949824"/>
                    <a:pt x="1989074" y="1882196"/>
                  </a:cubicBezTo>
                  <a:cubicBezTo>
                    <a:pt x="1967166" y="1835524"/>
                    <a:pt x="1943354" y="1788851"/>
                    <a:pt x="1919541" y="1741226"/>
                  </a:cubicBezTo>
                  <a:cubicBezTo>
                    <a:pt x="1970976" y="1748846"/>
                    <a:pt x="1970976" y="1748846"/>
                    <a:pt x="1962404" y="1698364"/>
                  </a:cubicBezTo>
                  <a:cubicBezTo>
                    <a:pt x="1960499" y="1685981"/>
                    <a:pt x="1957641" y="1674551"/>
                    <a:pt x="1955736" y="1662169"/>
                  </a:cubicBezTo>
                  <a:cubicBezTo>
                    <a:pt x="1934781" y="1553584"/>
                    <a:pt x="1914779" y="1445951"/>
                    <a:pt x="1892871" y="1337366"/>
                  </a:cubicBezTo>
                  <a:cubicBezTo>
                    <a:pt x="1890014" y="1324031"/>
                    <a:pt x="1892871" y="1316411"/>
                    <a:pt x="1904301" y="1308791"/>
                  </a:cubicBezTo>
                  <a:cubicBezTo>
                    <a:pt x="1996694" y="1244021"/>
                    <a:pt x="2089086" y="1179251"/>
                    <a:pt x="2181479" y="1113529"/>
                  </a:cubicBezTo>
                  <a:cubicBezTo>
                    <a:pt x="2191956" y="1105909"/>
                    <a:pt x="2196719" y="1106861"/>
                    <a:pt x="2204339" y="1116386"/>
                  </a:cubicBezTo>
                  <a:cubicBezTo>
                    <a:pt x="2235771" y="1154486"/>
                    <a:pt x="2270061" y="1190681"/>
                    <a:pt x="2305304" y="1225924"/>
                  </a:cubicBezTo>
                  <a:cubicBezTo>
                    <a:pt x="2390076" y="1311649"/>
                    <a:pt x="2488184" y="1374514"/>
                    <a:pt x="2608199" y="1395469"/>
                  </a:cubicBezTo>
                  <a:cubicBezTo>
                    <a:pt x="2706306" y="1412614"/>
                    <a:pt x="2805367" y="1422139"/>
                    <a:pt x="2902521" y="1445951"/>
                  </a:cubicBezTo>
                  <a:cubicBezTo>
                    <a:pt x="2913951" y="1448809"/>
                    <a:pt x="2912999" y="1442141"/>
                    <a:pt x="2912999" y="1435474"/>
                  </a:cubicBezTo>
                  <a:cubicBezTo>
                    <a:pt x="2919667" y="1369751"/>
                    <a:pt x="2926334" y="1304029"/>
                    <a:pt x="2933954" y="1239259"/>
                  </a:cubicBezTo>
                  <a:cubicBezTo>
                    <a:pt x="2933954" y="1224019"/>
                    <a:pt x="2929192" y="1220209"/>
                    <a:pt x="2916809" y="1216399"/>
                  </a:cubicBezTo>
                  <a:close/>
                  <a:moveTo>
                    <a:pt x="1512824" y="846829"/>
                  </a:moveTo>
                  <a:cubicBezTo>
                    <a:pt x="1523301" y="812539"/>
                    <a:pt x="1546161" y="784916"/>
                    <a:pt x="1561401" y="754436"/>
                  </a:cubicBezTo>
                  <a:cubicBezTo>
                    <a:pt x="1581404" y="713479"/>
                    <a:pt x="1608074" y="690619"/>
                    <a:pt x="1658556" y="705859"/>
                  </a:cubicBezTo>
                  <a:cubicBezTo>
                    <a:pt x="1609979" y="754436"/>
                    <a:pt x="1568069" y="806824"/>
                    <a:pt x="1512824" y="8468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374D88DF-A894-422E-88C2-DBF644AE4BB3}"/>
                </a:ext>
              </a:extLst>
            </p:cNvPr>
            <p:cNvSpPr/>
            <p:nvPr/>
          </p:nvSpPr>
          <p:spPr>
            <a:xfrm>
              <a:off x="7053949" y="956501"/>
              <a:ext cx="290823" cy="225153"/>
            </a:xfrm>
            <a:custGeom>
              <a:avLst/>
              <a:gdLst>
                <a:gd name="connsiteX0" fmla="*/ 266000 w 295275"/>
                <a:gd name="connsiteY0" fmla="*/ 66170 h 228600"/>
                <a:gd name="connsiteX1" fmla="*/ 286002 w 295275"/>
                <a:gd name="connsiteY1" fmla="*/ 146180 h 228600"/>
                <a:gd name="connsiteX2" fmla="*/ 200277 w 295275"/>
                <a:gd name="connsiteY2" fmla="*/ 226190 h 228600"/>
                <a:gd name="connsiteX3" fmla="*/ 135507 w 295275"/>
                <a:gd name="connsiteY3" fmla="*/ 219523 h 228600"/>
                <a:gd name="connsiteX4" fmla="*/ 101217 w 295275"/>
                <a:gd name="connsiteY4" fmla="*/ 211903 h 228600"/>
                <a:gd name="connsiteX5" fmla="*/ 5014 w 295275"/>
                <a:gd name="connsiteY5" fmla="*/ 191900 h 228600"/>
                <a:gd name="connsiteX6" fmla="*/ 252 w 295275"/>
                <a:gd name="connsiteY6" fmla="*/ 175708 h 228600"/>
                <a:gd name="connsiteX7" fmla="*/ 6920 w 295275"/>
                <a:gd name="connsiteY7" fmla="*/ 72838 h 228600"/>
                <a:gd name="connsiteX8" fmla="*/ 21207 w 295275"/>
                <a:gd name="connsiteY8" fmla="*/ 53788 h 228600"/>
                <a:gd name="connsiteX9" fmla="*/ 112647 w 295275"/>
                <a:gd name="connsiteY9" fmla="*/ 18545 h 228600"/>
                <a:gd name="connsiteX10" fmla="*/ 259332 w 295275"/>
                <a:gd name="connsiteY10" fmla="*/ 12830 h 228600"/>
                <a:gd name="connsiteX11" fmla="*/ 266000 w 295275"/>
                <a:gd name="connsiteY11" fmla="*/ 6617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28600">
                  <a:moveTo>
                    <a:pt x="266000" y="66170"/>
                  </a:moveTo>
                  <a:cubicBezTo>
                    <a:pt x="305052" y="85220"/>
                    <a:pt x="314577" y="102365"/>
                    <a:pt x="286002" y="146180"/>
                  </a:cubicBezTo>
                  <a:cubicBezTo>
                    <a:pt x="264095" y="180470"/>
                    <a:pt x="235520" y="208093"/>
                    <a:pt x="200277" y="226190"/>
                  </a:cubicBezTo>
                  <a:cubicBezTo>
                    <a:pt x="180275" y="236668"/>
                    <a:pt x="153604" y="239525"/>
                    <a:pt x="135507" y="219523"/>
                  </a:cubicBezTo>
                  <a:cubicBezTo>
                    <a:pt x="124077" y="207140"/>
                    <a:pt x="115504" y="205235"/>
                    <a:pt x="101217" y="211903"/>
                  </a:cubicBezTo>
                  <a:cubicBezTo>
                    <a:pt x="64070" y="230953"/>
                    <a:pt x="35495" y="205235"/>
                    <a:pt x="5014" y="191900"/>
                  </a:cubicBezTo>
                  <a:cubicBezTo>
                    <a:pt x="-1653" y="189043"/>
                    <a:pt x="252" y="182375"/>
                    <a:pt x="252" y="175708"/>
                  </a:cubicBezTo>
                  <a:cubicBezTo>
                    <a:pt x="3109" y="141418"/>
                    <a:pt x="5014" y="107128"/>
                    <a:pt x="6920" y="72838"/>
                  </a:cubicBezTo>
                  <a:cubicBezTo>
                    <a:pt x="7872" y="63313"/>
                    <a:pt x="8825" y="51883"/>
                    <a:pt x="21207" y="53788"/>
                  </a:cubicBezTo>
                  <a:cubicBezTo>
                    <a:pt x="58354" y="59503"/>
                    <a:pt x="85977" y="35690"/>
                    <a:pt x="112647" y="18545"/>
                  </a:cubicBezTo>
                  <a:cubicBezTo>
                    <a:pt x="162177" y="-13840"/>
                    <a:pt x="210754" y="4258"/>
                    <a:pt x="259332" y="12830"/>
                  </a:cubicBezTo>
                  <a:cubicBezTo>
                    <a:pt x="286002" y="17593"/>
                    <a:pt x="287907" y="43310"/>
                    <a:pt x="266000" y="661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13696DB1-CB7A-4252-AD0E-F6CBF5C29E77}"/>
                </a:ext>
              </a:extLst>
            </p:cNvPr>
            <p:cNvSpPr/>
            <p:nvPr/>
          </p:nvSpPr>
          <p:spPr>
            <a:xfrm>
              <a:off x="7001683" y="984748"/>
              <a:ext cx="65670" cy="187630"/>
            </a:xfrm>
            <a:custGeom>
              <a:avLst/>
              <a:gdLst>
                <a:gd name="connsiteX0" fmla="*/ 28732 w 66675"/>
                <a:gd name="connsiteY0" fmla="*/ 0 h 190500"/>
                <a:gd name="connsiteX1" fmla="*/ 74849 w 66675"/>
                <a:gd name="connsiteY1" fmla="*/ 7183 h 190500"/>
                <a:gd name="connsiteX2" fmla="*/ 46118 w 66675"/>
                <a:gd name="connsiteY2" fmla="*/ 191651 h 190500"/>
                <a:gd name="connsiteX3" fmla="*/ 0 w 66675"/>
                <a:gd name="connsiteY3" fmla="*/ 18446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0">
                  <a:moveTo>
                    <a:pt x="28732" y="0"/>
                  </a:moveTo>
                  <a:lnTo>
                    <a:pt x="74849" y="7183"/>
                  </a:lnTo>
                  <a:lnTo>
                    <a:pt x="46118" y="191651"/>
                  </a:lnTo>
                  <a:lnTo>
                    <a:pt x="0" y="184469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3E92C9D7-647A-43DC-8F2D-F7BCDFABBBED}"/>
                </a:ext>
              </a:extLst>
            </p:cNvPr>
            <p:cNvSpPr/>
            <p:nvPr/>
          </p:nvSpPr>
          <p:spPr>
            <a:xfrm>
              <a:off x="6426741" y="-16067"/>
              <a:ext cx="422162" cy="394017"/>
            </a:xfrm>
            <a:custGeom>
              <a:avLst/>
              <a:gdLst>
                <a:gd name="connsiteX0" fmla="*/ 9123 w 428625"/>
                <a:gd name="connsiteY0" fmla="*/ 188526 h 400050"/>
                <a:gd name="connsiteX1" fmla="*/ 108183 w 428625"/>
                <a:gd name="connsiteY1" fmla="*/ 147568 h 400050"/>
                <a:gd name="connsiteX2" fmla="*/ 125328 w 428625"/>
                <a:gd name="connsiteY2" fmla="*/ 111373 h 400050"/>
                <a:gd name="connsiteX3" fmla="*/ 168190 w 428625"/>
                <a:gd name="connsiteY3" fmla="*/ 62796 h 400050"/>
                <a:gd name="connsiteX4" fmla="*/ 202480 w 428625"/>
                <a:gd name="connsiteY4" fmla="*/ 79941 h 400050"/>
                <a:gd name="connsiteX5" fmla="*/ 209148 w 428625"/>
                <a:gd name="connsiteY5" fmla="*/ 126613 h 400050"/>
                <a:gd name="connsiteX6" fmla="*/ 224388 w 428625"/>
                <a:gd name="connsiteY6" fmla="*/ 143758 h 400050"/>
                <a:gd name="connsiteX7" fmla="*/ 247248 w 428625"/>
                <a:gd name="connsiteY7" fmla="*/ 132328 h 400050"/>
                <a:gd name="connsiteX8" fmla="*/ 306303 w 428625"/>
                <a:gd name="connsiteY8" fmla="*/ 66606 h 400050"/>
                <a:gd name="connsiteX9" fmla="*/ 314876 w 428625"/>
                <a:gd name="connsiteY9" fmla="*/ 48508 h 400050"/>
                <a:gd name="connsiteX10" fmla="*/ 364405 w 428625"/>
                <a:gd name="connsiteY10" fmla="*/ 1836 h 400050"/>
                <a:gd name="connsiteX11" fmla="*/ 423460 w 428625"/>
                <a:gd name="connsiteY11" fmla="*/ 10408 h 400050"/>
                <a:gd name="connsiteX12" fmla="*/ 419651 w 428625"/>
                <a:gd name="connsiteY12" fmla="*/ 61843 h 400050"/>
                <a:gd name="connsiteX13" fmla="*/ 408221 w 428625"/>
                <a:gd name="connsiteY13" fmla="*/ 128518 h 400050"/>
                <a:gd name="connsiteX14" fmla="*/ 412030 w 428625"/>
                <a:gd name="connsiteY14" fmla="*/ 173286 h 400050"/>
                <a:gd name="connsiteX15" fmla="*/ 429176 w 428625"/>
                <a:gd name="connsiteY15" fmla="*/ 219006 h 400050"/>
                <a:gd name="connsiteX16" fmla="*/ 411078 w 428625"/>
                <a:gd name="connsiteY16" fmla="*/ 241866 h 400050"/>
                <a:gd name="connsiteX17" fmla="*/ 389171 w 428625"/>
                <a:gd name="connsiteY17" fmla="*/ 259963 h 400050"/>
                <a:gd name="connsiteX18" fmla="*/ 388218 w 428625"/>
                <a:gd name="connsiteY18" fmla="*/ 261868 h 400050"/>
                <a:gd name="connsiteX19" fmla="*/ 351071 w 428625"/>
                <a:gd name="connsiteY19" fmla="*/ 321876 h 400050"/>
                <a:gd name="connsiteX20" fmla="*/ 339640 w 428625"/>
                <a:gd name="connsiteY20" fmla="*/ 359023 h 400050"/>
                <a:gd name="connsiteX21" fmla="*/ 286301 w 428625"/>
                <a:gd name="connsiteY21" fmla="*/ 392361 h 400050"/>
                <a:gd name="connsiteX22" fmla="*/ 175810 w 428625"/>
                <a:gd name="connsiteY22" fmla="*/ 389503 h 400050"/>
                <a:gd name="connsiteX23" fmla="*/ 116755 w 428625"/>
                <a:gd name="connsiteY23" fmla="*/ 404743 h 400050"/>
                <a:gd name="connsiteX24" fmla="*/ 96753 w 428625"/>
                <a:gd name="connsiteY24" fmla="*/ 380931 h 400050"/>
                <a:gd name="connsiteX25" fmla="*/ 6265 w 428625"/>
                <a:gd name="connsiteY25" fmla="*/ 215196 h 400050"/>
                <a:gd name="connsiteX26" fmla="*/ 9123 w 428625"/>
                <a:gd name="connsiteY26" fmla="*/ 18852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5" h="400050">
                  <a:moveTo>
                    <a:pt x="9123" y="188526"/>
                  </a:moveTo>
                  <a:cubicBezTo>
                    <a:pt x="44365" y="179953"/>
                    <a:pt x="76751" y="163761"/>
                    <a:pt x="108183" y="147568"/>
                  </a:cubicBezTo>
                  <a:cubicBezTo>
                    <a:pt x="122471" y="139948"/>
                    <a:pt x="124376" y="125661"/>
                    <a:pt x="125328" y="111373"/>
                  </a:cubicBezTo>
                  <a:cubicBezTo>
                    <a:pt x="128185" y="85656"/>
                    <a:pt x="144378" y="71368"/>
                    <a:pt x="168190" y="62796"/>
                  </a:cubicBezTo>
                  <a:cubicBezTo>
                    <a:pt x="186288" y="57081"/>
                    <a:pt x="195813" y="62796"/>
                    <a:pt x="202480" y="79941"/>
                  </a:cubicBezTo>
                  <a:cubicBezTo>
                    <a:pt x="207243" y="95181"/>
                    <a:pt x="207243" y="110421"/>
                    <a:pt x="209148" y="126613"/>
                  </a:cubicBezTo>
                  <a:cubicBezTo>
                    <a:pt x="210101" y="136138"/>
                    <a:pt x="212005" y="143758"/>
                    <a:pt x="224388" y="143758"/>
                  </a:cubicBezTo>
                  <a:cubicBezTo>
                    <a:pt x="234865" y="143758"/>
                    <a:pt x="244390" y="145663"/>
                    <a:pt x="247248" y="132328"/>
                  </a:cubicBezTo>
                  <a:cubicBezTo>
                    <a:pt x="255821" y="99943"/>
                    <a:pt x="272965" y="76131"/>
                    <a:pt x="306303" y="66606"/>
                  </a:cubicBezTo>
                  <a:cubicBezTo>
                    <a:pt x="315828" y="63748"/>
                    <a:pt x="313923" y="55176"/>
                    <a:pt x="314876" y="48508"/>
                  </a:cubicBezTo>
                  <a:cubicBezTo>
                    <a:pt x="319638" y="15171"/>
                    <a:pt x="331068" y="2788"/>
                    <a:pt x="364405" y="1836"/>
                  </a:cubicBezTo>
                  <a:cubicBezTo>
                    <a:pt x="384408" y="883"/>
                    <a:pt x="405363" y="-4832"/>
                    <a:pt x="423460" y="10408"/>
                  </a:cubicBezTo>
                  <a:cubicBezTo>
                    <a:pt x="415840" y="26601"/>
                    <a:pt x="419651" y="44698"/>
                    <a:pt x="419651" y="61843"/>
                  </a:cubicBezTo>
                  <a:cubicBezTo>
                    <a:pt x="418698" y="84703"/>
                    <a:pt x="420603" y="107563"/>
                    <a:pt x="408221" y="128518"/>
                  </a:cubicBezTo>
                  <a:cubicBezTo>
                    <a:pt x="398696" y="143758"/>
                    <a:pt x="407268" y="158998"/>
                    <a:pt x="412030" y="173286"/>
                  </a:cubicBezTo>
                  <a:cubicBezTo>
                    <a:pt x="417746" y="188526"/>
                    <a:pt x="424413" y="203766"/>
                    <a:pt x="429176" y="219006"/>
                  </a:cubicBezTo>
                  <a:cubicBezTo>
                    <a:pt x="432985" y="232341"/>
                    <a:pt x="430128" y="244723"/>
                    <a:pt x="411078" y="241866"/>
                  </a:cubicBezTo>
                  <a:cubicBezTo>
                    <a:pt x="397743" y="239961"/>
                    <a:pt x="388218" y="243771"/>
                    <a:pt x="389171" y="259963"/>
                  </a:cubicBezTo>
                  <a:cubicBezTo>
                    <a:pt x="389171" y="260916"/>
                    <a:pt x="389171" y="261868"/>
                    <a:pt x="388218" y="261868"/>
                  </a:cubicBezTo>
                  <a:cubicBezTo>
                    <a:pt x="372978" y="279966"/>
                    <a:pt x="360596" y="299968"/>
                    <a:pt x="351071" y="321876"/>
                  </a:cubicBezTo>
                  <a:cubicBezTo>
                    <a:pt x="346308" y="334258"/>
                    <a:pt x="339640" y="345688"/>
                    <a:pt x="339640" y="359023"/>
                  </a:cubicBezTo>
                  <a:cubicBezTo>
                    <a:pt x="337735" y="396171"/>
                    <a:pt x="316780" y="411411"/>
                    <a:pt x="286301" y="392361"/>
                  </a:cubicBezTo>
                  <a:cubicBezTo>
                    <a:pt x="248201" y="369501"/>
                    <a:pt x="212958" y="379026"/>
                    <a:pt x="175810" y="389503"/>
                  </a:cubicBezTo>
                  <a:cubicBezTo>
                    <a:pt x="156760" y="395218"/>
                    <a:pt x="138663" y="406648"/>
                    <a:pt x="116755" y="404743"/>
                  </a:cubicBezTo>
                  <a:cubicBezTo>
                    <a:pt x="105326" y="400933"/>
                    <a:pt x="102468" y="389503"/>
                    <a:pt x="96753" y="380931"/>
                  </a:cubicBezTo>
                  <a:cubicBezTo>
                    <a:pt x="65321" y="325686"/>
                    <a:pt x="33888" y="271393"/>
                    <a:pt x="6265" y="215196"/>
                  </a:cubicBezTo>
                  <a:cubicBezTo>
                    <a:pt x="2455" y="207576"/>
                    <a:pt x="-7070" y="197098"/>
                    <a:pt x="9123" y="188526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id="{BBB9B557-0E87-4B20-B11A-973AE4F8C671}"/>
                </a:ext>
              </a:extLst>
            </p:cNvPr>
            <p:cNvSpPr/>
            <p:nvPr/>
          </p:nvSpPr>
          <p:spPr>
            <a:xfrm>
              <a:off x="6374982" y="157532"/>
              <a:ext cx="150103" cy="497214"/>
            </a:xfrm>
            <a:custGeom>
              <a:avLst/>
              <a:gdLst>
                <a:gd name="connsiteX0" fmla="*/ 49530 w 152400"/>
                <a:gd name="connsiteY0" fmla="*/ 116 h 504825"/>
                <a:gd name="connsiteX1" fmla="*/ 57150 w 152400"/>
                <a:gd name="connsiteY1" fmla="*/ 35359 h 504825"/>
                <a:gd name="connsiteX2" fmla="*/ 158115 w 152400"/>
                <a:gd name="connsiteY2" fmla="*/ 218239 h 504825"/>
                <a:gd name="connsiteX3" fmla="*/ 153353 w 152400"/>
                <a:gd name="connsiteY3" fmla="*/ 223002 h 504825"/>
                <a:gd name="connsiteX4" fmla="*/ 136208 w 152400"/>
                <a:gd name="connsiteY4" fmla="*/ 240146 h 504825"/>
                <a:gd name="connsiteX5" fmla="*/ 103823 w 152400"/>
                <a:gd name="connsiteY5" fmla="*/ 273484 h 504825"/>
                <a:gd name="connsiteX6" fmla="*/ 122873 w 152400"/>
                <a:gd name="connsiteY6" fmla="*/ 312536 h 504825"/>
                <a:gd name="connsiteX7" fmla="*/ 108585 w 152400"/>
                <a:gd name="connsiteY7" fmla="*/ 397309 h 504825"/>
                <a:gd name="connsiteX8" fmla="*/ 0 w 152400"/>
                <a:gd name="connsiteY8" fmla="*/ 512561 h 504825"/>
                <a:gd name="connsiteX9" fmla="*/ 44768 w 152400"/>
                <a:gd name="connsiteY9" fmla="*/ 346827 h 504825"/>
                <a:gd name="connsiteX10" fmla="*/ 58103 w 152400"/>
                <a:gd name="connsiteY10" fmla="*/ 96319 h 504825"/>
                <a:gd name="connsiteX11" fmla="*/ 34290 w 152400"/>
                <a:gd name="connsiteY11" fmla="*/ 19166 h 504825"/>
                <a:gd name="connsiteX12" fmla="*/ 49530 w 152400"/>
                <a:gd name="connsiteY12" fmla="*/ 11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400" h="504825">
                  <a:moveTo>
                    <a:pt x="49530" y="116"/>
                  </a:moveTo>
                  <a:cubicBezTo>
                    <a:pt x="39053" y="14404"/>
                    <a:pt x="51435" y="24881"/>
                    <a:pt x="57150" y="35359"/>
                  </a:cubicBezTo>
                  <a:cubicBezTo>
                    <a:pt x="90488" y="96319"/>
                    <a:pt x="123825" y="157279"/>
                    <a:pt x="158115" y="218239"/>
                  </a:cubicBezTo>
                  <a:cubicBezTo>
                    <a:pt x="156210" y="220144"/>
                    <a:pt x="155258" y="221096"/>
                    <a:pt x="153353" y="223002"/>
                  </a:cubicBezTo>
                  <a:cubicBezTo>
                    <a:pt x="147638" y="228717"/>
                    <a:pt x="141923" y="234431"/>
                    <a:pt x="136208" y="240146"/>
                  </a:cubicBezTo>
                  <a:cubicBezTo>
                    <a:pt x="124778" y="251577"/>
                    <a:pt x="109538" y="260149"/>
                    <a:pt x="103823" y="273484"/>
                  </a:cubicBezTo>
                  <a:cubicBezTo>
                    <a:pt x="98108" y="287771"/>
                    <a:pt x="119063" y="298249"/>
                    <a:pt x="122873" y="312536"/>
                  </a:cubicBezTo>
                  <a:cubicBezTo>
                    <a:pt x="130493" y="343017"/>
                    <a:pt x="122873" y="370639"/>
                    <a:pt x="108585" y="397309"/>
                  </a:cubicBezTo>
                  <a:cubicBezTo>
                    <a:pt x="83820" y="445886"/>
                    <a:pt x="40005" y="477319"/>
                    <a:pt x="0" y="512561"/>
                  </a:cubicBezTo>
                  <a:cubicBezTo>
                    <a:pt x="20003" y="458269"/>
                    <a:pt x="36195" y="403977"/>
                    <a:pt x="44768" y="346827"/>
                  </a:cubicBezTo>
                  <a:cubicBezTo>
                    <a:pt x="57150" y="263959"/>
                    <a:pt x="68580" y="181091"/>
                    <a:pt x="58103" y="96319"/>
                  </a:cubicBezTo>
                  <a:cubicBezTo>
                    <a:pt x="55245" y="68696"/>
                    <a:pt x="47625" y="42979"/>
                    <a:pt x="34290" y="19166"/>
                  </a:cubicBezTo>
                  <a:cubicBezTo>
                    <a:pt x="26670" y="3927"/>
                    <a:pt x="34290" y="-836"/>
                    <a:pt x="49530" y="116"/>
                  </a:cubicBezTo>
                  <a:close/>
                </a:path>
              </a:pathLst>
            </a:custGeom>
            <a:solidFill>
              <a:srgbClr val="FDFD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id="{D505B2D7-30C3-4435-B148-5B8782DF3EF1}"/>
                </a:ext>
              </a:extLst>
            </p:cNvPr>
            <p:cNvSpPr/>
            <p:nvPr/>
          </p:nvSpPr>
          <p:spPr>
            <a:xfrm>
              <a:off x="5349699" y="779290"/>
              <a:ext cx="318967" cy="356494"/>
            </a:xfrm>
            <a:custGeom>
              <a:avLst/>
              <a:gdLst>
                <a:gd name="connsiteX0" fmla="*/ 230378 w 323850"/>
                <a:gd name="connsiteY0" fmla="*/ 180370 h 361950"/>
                <a:gd name="connsiteX1" fmla="*/ 212280 w 323850"/>
                <a:gd name="connsiteY1" fmla="*/ 280383 h 361950"/>
                <a:gd name="connsiteX2" fmla="*/ 175133 w 323850"/>
                <a:gd name="connsiteY2" fmla="*/ 337533 h 361950"/>
                <a:gd name="connsiteX3" fmla="*/ 151320 w 323850"/>
                <a:gd name="connsiteY3" fmla="*/ 348963 h 361950"/>
                <a:gd name="connsiteX4" fmla="*/ 101790 w 323850"/>
                <a:gd name="connsiteY4" fmla="*/ 359441 h 361950"/>
                <a:gd name="connsiteX5" fmla="*/ 74168 w 323850"/>
                <a:gd name="connsiteY5" fmla="*/ 357535 h 361950"/>
                <a:gd name="connsiteX6" fmla="*/ 73215 w 323850"/>
                <a:gd name="connsiteY6" fmla="*/ 321341 h 361950"/>
                <a:gd name="connsiteX7" fmla="*/ 44640 w 323850"/>
                <a:gd name="connsiteY7" fmla="*/ 270858 h 361950"/>
                <a:gd name="connsiteX8" fmla="*/ 63690 w 323850"/>
                <a:gd name="connsiteY8" fmla="*/ 184180 h 361950"/>
                <a:gd name="connsiteX9" fmla="*/ 47497 w 323850"/>
                <a:gd name="connsiteY9" fmla="*/ 221328 h 361950"/>
                <a:gd name="connsiteX10" fmla="*/ 15113 w 323850"/>
                <a:gd name="connsiteY10" fmla="*/ 236568 h 361950"/>
                <a:gd name="connsiteX11" fmla="*/ 2730 w 323850"/>
                <a:gd name="connsiteY11" fmla="*/ 203230 h 361950"/>
                <a:gd name="connsiteX12" fmla="*/ 78930 w 323850"/>
                <a:gd name="connsiteY12" fmla="*/ 12730 h 361950"/>
                <a:gd name="connsiteX13" fmla="*/ 100838 w 323850"/>
                <a:gd name="connsiteY13" fmla="*/ 2253 h 361950"/>
                <a:gd name="connsiteX14" fmla="*/ 234188 w 323850"/>
                <a:gd name="connsiteY14" fmla="*/ 60355 h 361950"/>
                <a:gd name="connsiteX15" fmla="*/ 269430 w 323850"/>
                <a:gd name="connsiteY15" fmla="*/ 114648 h 361950"/>
                <a:gd name="connsiteX16" fmla="*/ 313245 w 323850"/>
                <a:gd name="connsiteY16" fmla="*/ 218470 h 361950"/>
                <a:gd name="connsiteX17" fmla="*/ 322770 w 323850"/>
                <a:gd name="connsiteY17" fmla="*/ 248950 h 361950"/>
                <a:gd name="connsiteX18" fmla="*/ 284670 w 323850"/>
                <a:gd name="connsiteY18" fmla="*/ 246093 h 361950"/>
                <a:gd name="connsiteX19" fmla="*/ 254190 w 323850"/>
                <a:gd name="connsiteY19" fmla="*/ 210850 h 361950"/>
                <a:gd name="connsiteX20" fmla="*/ 230378 w 323850"/>
                <a:gd name="connsiteY20" fmla="*/ 18037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3850" h="361950">
                  <a:moveTo>
                    <a:pt x="230378" y="180370"/>
                  </a:moveTo>
                  <a:cubicBezTo>
                    <a:pt x="223710" y="215613"/>
                    <a:pt x="223710" y="248950"/>
                    <a:pt x="212280" y="280383"/>
                  </a:cubicBezTo>
                  <a:cubicBezTo>
                    <a:pt x="204660" y="302291"/>
                    <a:pt x="193230" y="322293"/>
                    <a:pt x="175133" y="337533"/>
                  </a:cubicBezTo>
                  <a:cubicBezTo>
                    <a:pt x="168465" y="343248"/>
                    <a:pt x="157988" y="351820"/>
                    <a:pt x="151320" y="348963"/>
                  </a:cubicBezTo>
                  <a:cubicBezTo>
                    <a:pt x="131318" y="339438"/>
                    <a:pt x="117030" y="348010"/>
                    <a:pt x="101790" y="359441"/>
                  </a:cubicBezTo>
                  <a:cubicBezTo>
                    <a:pt x="94170" y="365155"/>
                    <a:pt x="82740" y="365155"/>
                    <a:pt x="74168" y="357535"/>
                  </a:cubicBezTo>
                  <a:cubicBezTo>
                    <a:pt x="61785" y="346105"/>
                    <a:pt x="70358" y="333723"/>
                    <a:pt x="73215" y="321341"/>
                  </a:cubicBezTo>
                  <a:cubicBezTo>
                    <a:pt x="39878" y="313720"/>
                    <a:pt x="33210" y="303243"/>
                    <a:pt x="44640" y="270858"/>
                  </a:cubicBezTo>
                  <a:cubicBezTo>
                    <a:pt x="54165" y="243235"/>
                    <a:pt x="67500" y="216566"/>
                    <a:pt x="63690" y="184180"/>
                  </a:cubicBezTo>
                  <a:cubicBezTo>
                    <a:pt x="52260" y="194658"/>
                    <a:pt x="54165" y="210850"/>
                    <a:pt x="47497" y="221328"/>
                  </a:cubicBezTo>
                  <a:cubicBezTo>
                    <a:pt x="39878" y="233710"/>
                    <a:pt x="31305" y="243235"/>
                    <a:pt x="15113" y="236568"/>
                  </a:cubicBezTo>
                  <a:cubicBezTo>
                    <a:pt x="-128" y="230853"/>
                    <a:pt x="-2985" y="217518"/>
                    <a:pt x="2730" y="203230"/>
                  </a:cubicBezTo>
                  <a:cubicBezTo>
                    <a:pt x="27495" y="139413"/>
                    <a:pt x="37972" y="69880"/>
                    <a:pt x="78930" y="12730"/>
                  </a:cubicBezTo>
                  <a:cubicBezTo>
                    <a:pt x="84645" y="5110"/>
                    <a:pt x="86550" y="-4415"/>
                    <a:pt x="100838" y="2253"/>
                  </a:cubicBezTo>
                  <a:cubicBezTo>
                    <a:pt x="145605" y="21303"/>
                    <a:pt x="191325" y="37495"/>
                    <a:pt x="234188" y="60355"/>
                  </a:cubicBezTo>
                  <a:cubicBezTo>
                    <a:pt x="256095" y="71785"/>
                    <a:pt x="269430" y="87025"/>
                    <a:pt x="269430" y="114648"/>
                  </a:cubicBezTo>
                  <a:cubicBezTo>
                    <a:pt x="268478" y="154653"/>
                    <a:pt x="284670" y="189895"/>
                    <a:pt x="313245" y="218470"/>
                  </a:cubicBezTo>
                  <a:cubicBezTo>
                    <a:pt x="320865" y="226091"/>
                    <a:pt x="336105" y="235616"/>
                    <a:pt x="322770" y="248950"/>
                  </a:cubicBezTo>
                  <a:cubicBezTo>
                    <a:pt x="311340" y="261333"/>
                    <a:pt x="297053" y="254666"/>
                    <a:pt x="284670" y="246093"/>
                  </a:cubicBezTo>
                  <a:cubicBezTo>
                    <a:pt x="271335" y="237520"/>
                    <a:pt x="262763" y="223233"/>
                    <a:pt x="254190" y="210850"/>
                  </a:cubicBezTo>
                  <a:cubicBezTo>
                    <a:pt x="247522" y="201325"/>
                    <a:pt x="243713" y="189895"/>
                    <a:pt x="230378" y="1803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11011883-E23E-417A-BCD8-B2BD7E68A256}"/>
              </a:ext>
            </a:extLst>
          </p:cNvPr>
          <p:cNvSpPr/>
          <p:nvPr/>
        </p:nvSpPr>
        <p:spPr>
          <a:xfrm rot="12600000">
            <a:off x="2888413" y="4368156"/>
            <a:ext cx="1104080" cy="2422343"/>
          </a:xfrm>
          <a:custGeom>
            <a:avLst/>
            <a:gdLst>
              <a:gd name="connsiteX0" fmla="*/ 630582 w 1104080"/>
              <a:gd name="connsiteY0" fmla="*/ 384090 h 2422343"/>
              <a:gd name="connsiteX1" fmla="*/ 678737 w 1104080"/>
              <a:gd name="connsiteY1" fmla="*/ 204373 h 2422343"/>
              <a:gd name="connsiteX2" fmla="*/ 499020 w 1104080"/>
              <a:gd name="connsiteY2" fmla="*/ 156218 h 2422343"/>
              <a:gd name="connsiteX3" fmla="*/ 450865 w 1104080"/>
              <a:gd name="connsiteY3" fmla="*/ 335935 h 2422343"/>
              <a:gd name="connsiteX4" fmla="*/ 630582 w 1104080"/>
              <a:gd name="connsiteY4" fmla="*/ 384090 h 2422343"/>
              <a:gd name="connsiteX5" fmla="*/ 638592 w 1104080"/>
              <a:gd name="connsiteY5" fmla="*/ 1374385 h 2422343"/>
              <a:gd name="connsiteX6" fmla="*/ 724560 w 1104080"/>
              <a:gd name="connsiteY6" fmla="*/ 1297322 h 2422343"/>
              <a:gd name="connsiteX7" fmla="*/ 725686 w 1104080"/>
              <a:gd name="connsiteY7" fmla="*/ 1289860 h 2422343"/>
              <a:gd name="connsiteX8" fmla="*/ 700292 w 1104080"/>
              <a:gd name="connsiteY8" fmla="*/ 1229922 h 2422343"/>
              <a:gd name="connsiteX9" fmla="*/ 692536 w 1104080"/>
              <a:gd name="connsiteY9" fmla="*/ 1224663 h 2422343"/>
              <a:gd name="connsiteX10" fmla="*/ 645320 w 1104080"/>
              <a:gd name="connsiteY10" fmla="*/ 1224687 h 2422343"/>
              <a:gd name="connsiteX11" fmla="*/ 638519 w 1104080"/>
              <a:gd name="connsiteY11" fmla="*/ 1231072 h 2422343"/>
              <a:gd name="connsiteX12" fmla="*/ 638592 w 1104080"/>
              <a:gd name="connsiteY12" fmla="*/ 1374385 h 2422343"/>
              <a:gd name="connsiteX13" fmla="*/ 433850 w 1104080"/>
              <a:gd name="connsiteY13" fmla="*/ 2297524 h 2422343"/>
              <a:gd name="connsiteX14" fmla="*/ 433850 w 1104080"/>
              <a:gd name="connsiteY14" fmla="*/ 2286686 h 2422343"/>
              <a:gd name="connsiteX15" fmla="*/ 433850 w 1104080"/>
              <a:gd name="connsiteY15" fmla="*/ 1176272 h 2422343"/>
              <a:gd name="connsiteX16" fmla="*/ 433752 w 1104080"/>
              <a:gd name="connsiteY16" fmla="*/ 1167734 h 2422343"/>
              <a:gd name="connsiteX17" fmla="*/ 406743 w 1104080"/>
              <a:gd name="connsiteY17" fmla="*/ 1137154 h 2422343"/>
              <a:gd name="connsiteX18" fmla="*/ 371172 w 1104080"/>
              <a:gd name="connsiteY18" fmla="*/ 1160101 h 2422343"/>
              <a:gd name="connsiteX19" fmla="*/ 369875 w 1104080"/>
              <a:gd name="connsiteY19" fmla="*/ 1175098 h 2422343"/>
              <a:gd name="connsiteX20" fmla="*/ 369851 w 1104080"/>
              <a:gd name="connsiteY20" fmla="*/ 2233476 h 2422343"/>
              <a:gd name="connsiteX21" fmla="*/ 369851 w 1104080"/>
              <a:gd name="connsiteY21" fmla="*/ 2240106 h 2422343"/>
              <a:gd name="connsiteX22" fmla="*/ 372885 w 1104080"/>
              <a:gd name="connsiteY22" fmla="*/ 2246613 h 2422343"/>
              <a:gd name="connsiteX23" fmla="*/ 433850 w 1104080"/>
              <a:gd name="connsiteY23" fmla="*/ 2297524 h 2422343"/>
              <a:gd name="connsiteX24" fmla="*/ 518423 w 1104080"/>
              <a:gd name="connsiteY24" fmla="*/ 2368055 h 2422343"/>
              <a:gd name="connsiteX25" fmla="*/ 518423 w 1104080"/>
              <a:gd name="connsiteY25" fmla="*/ 2355333 h 2422343"/>
              <a:gd name="connsiteX26" fmla="*/ 518423 w 1104080"/>
              <a:gd name="connsiteY26" fmla="*/ 1223097 h 2422343"/>
              <a:gd name="connsiteX27" fmla="*/ 518448 w 1104080"/>
              <a:gd name="connsiteY27" fmla="*/ 1218375 h 2422343"/>
              <a:gd name="connsiteX28" fmla="*/ 508319 w 1104080"/>
              <a:gd name="connsiteY28" fmla="*/ 1207635 h 2422343"/>
              <a:gd name="connsiteX29" fmla="*/ 467709 w 1104080"/>
              <a:gd name="connsiteY29" fmla="*/ 1207880 h 2422343"/>
              <a:gd name="connsiteX30" fmla="*/ 454498 w 1104080"/>
              <a:gd name="connsiteY30" fmla="*/ 1220651 h 2422343"/>
              <a:gd name="connsiteX31" fmla="*/ 454473 w 1104080"/>
              <a:gd name="connsiteY31" fmla="*/ 2303689 h 2422343"/>
              <a:gd name="connsiteX32" fmla="*/ 454449 w 1104080"/>
              <a:gd name="connsiteY32" fmla="*/ 2310319 h 2422343"/>
              <a:gd name="connsiteX33" fmla="*/ 457238 w 1104080"/>
              <a:gd name="connsiteY33" fmla="*/ 2316900 h 2422343"/>
              <a:gd name="connsiteX34" fmla="*/ 518423 w 1104080"/>
              <a:gd name="connsiteY34" fmla="*/ 2368055 h 2422343"/>
              <a:gd name="connsiteX35" fmla="*/ 557374 w 1104080"/>
              <a:gd name="connsiteY35" fmla="*/ 2422338 h 2422343"/>
              <a:gd name="connsiteX36" fmla="*/ 545652 w 1104080"/>
              <a:gd name="connsiteY36" fmla="*/ 2415540 h 2422343"/>
              <a:gd name="connsiteX37" fmla="*/ 335748 w 1104080"/>
              <a:gd name="connsiteY37" fmla="*/ 2240742 h 2422343"/>
              <a:gd name="connsiteX38" fmla="*/ 328359 w 1104080"/>
              <a:gd name="connsiteY38" fmla="*/ 2222589 h 2422343"/>
              <a:gd name="connsiteX39" fmla="*/ 328433 w 1104080"/>
              <a:gd name="connsiteY39" fmla="*/ 1224442 h 2422343"/>
              <a:gd name="connsiteX40" fmla="*/ 312237 w 1104080"/>
              <a:gd name="connsiteY40" fmla="*/ 1209642 h 2422343"/>
              <a:gd name="connsiteX41" fmla="*/ 243468 w 1104080"/>
              <a:gd name="connsiteY41" fmla="*/ 1214706 h 2422343"/>
              <a:gd name="connsiteX42" fmla="*/ 231309 w 1104080"/>
              <a:gd name="connsiteY42" fmla="*/ 1196896 h 2422343"/>
              <a:gd name="connsiteX43" fmla="*/ 292837 w 1104080"/>
              <a:gd name="connsiteY43" fmla="*/ 1051675 h 2422343"/>
              <a:gd name="connsiteX44" fmla="*/ 288972 w 1104080"/>
              <a:gd name="connsiteY44" fmla="*/ 1039516 h 2422343"/>
              <a:gd name="connsiteX45" fmla="*/ 8218 w 1104080"/>
              <a:gd name="connsiteY45" fmla="*/ 644979 h 2422343"/>
              <a:gd name="connsiteX46" fmla="*/ 199995 w 1104080"/>
              <a:gd name="connsiteY46" fmla="*/ 127557 h 2422343"/>
              <a:gd name="connsiteX47" fmla="*/ 469470 w 1104080"/>
              <a:gd name="connsiteY47" fmla="*/ 6141 h 2422343"/>
              <a:gd name="connsiteX48" fmla="*/ 520821 w 1104080"/>
              <a:gd name="connsiteY48" fmla="*/ 0 h 2422343"/>
              <a:gd name="connsiteX49" fmla="*/ 585089 w 1104080"/>
              <a:gd name="connsiteY49" fmla="*/ 0 h 2422343"/>
              <a:gd name="connsiteX50" fmla="*/ 626972 w 1104080"/>
              <a:gd name="connsiteY50" fmla="*/ 5260 h 2422343"/>
              <a:gd name="connsiteX51" fmla="*/ 953865 w 1104080"/>
              <a:gd name="connsiteY51" fmla="*/ 173477 h 2422343"/>
              <a:gd name="connsiteX52" fmla="*/ 1098254 w 1104080"/>
              <a:gd name="connsiteY52" fmla="*/ 470279 h 2422343"/>
              <a:gd name="connsiteX53" fmla="*/ 888936 w 1104080"/>
              <a:gd name="connsiteY53" fmla="*/ 991737 h 2422343"/>
              <a:gd name="connsiteX54" fmla="*/ 815445 w 1104080"/>
              <a:gd name="connsiteY54" fmla="*/ 1039638 h 2422343"/>
              <a:gd name="connsiteX55" fmla="*/ 811604 w 1104080"/>
              <a:gd name="connsiteY55" fmla="*/ 1051284 h 2422343"/>
              <a:gd name="connsiteX56" fmla="*/ 872447 w 1104080"/>
              <a:gd name="connsiteY56" fmla="*/ 1194743 h 2422343"/>
              <a:gd name="connsiteX57" fmla="*/ 857818 w 1104080"/>
              <a:gd name="connsiteY57" fmla="*/ 1214534 h 2422343"/>
              <a:gd name="connsiteX58" fmla="*/ 781489 w 1104080"/>
              <a:gd name="connsiteY58" fmla="*/ 1209128 h 2422343"/>
              <a:gd name="connsiteX59" fmla="*/ 770994 w 1104080"/>
              <a:gd name="connsiteY59" fmla="*/ 1209103 h 2422343"/>
              <a:gd name="connsiteX60" fmla="*/ 788706 w 1104080"/>
              <a:gd name="connsiteY60" fmla="*/ 1248246 h 2422343"/>
              <a:gd name="connsiteX61" fmla="*/ 784278 w 1104080"/>
              <a:gd name="connsiteY61" fmla="*/ 1269604 h 2422343"/>
              <a:gd name="connsiteX62" fmla="*/ 627852 w 1104080"/>
              <a:gd name="connsiteY62" fmla="*/ 1409467 h 2422343"/>
              <a:gd name="connsiteX63" fmla="*/ 627657 w 1104080"/>
              <a:gd name="connsiteY63" fmla="*/ 1422066 h 2422343"/>
              <a:gd name="connsiteX64" fmla="*/ 734835 w 1104080"/>
              <a:gd name="connsiteY64" fmla="*/ 1520584 h 2422343"/>
              <a:gd name="connsiteX65" fmla="*/ 736474 w 1104080"/>
              <a:gd name="connsiteY65" fmla="*/ 1543825 h 2422343"/>
              <a:gd name="connsiteX66" fmla="*/ 653760 w 1104080"/>
              <a:gd name="connsiteY66" fmla="*/ 1641022 h 2422343"/>
              <a:gd name="connsiteX67" fmla="*/ 653491 w 1104080"/>
              <a:gd name="connsiteY67" fmla="*/ 1657829 h 2422343"/>
              <a:gd name="connsiteX68" fmla="*/ 736915 w 1104080"/>
              <a:gd name="connsiteY68" fmla="*/ 1755662 h 2422343"/>
              <a:gd name="connsiteX69" fmla="*/ 736964 w 1104080"/>
              <a:gd name="connsiteY69" fmla="*/ 1777387 h 2422343"/>
              <a:gd name="connsiteX70" fmla="*/ 652880 w 1104080"/>
              <a:gd name="connsiteY70" fmla="*/ 1875904 h 2422343"/>
              <a:gd name="connsiteX71" fmla="*/ 653124 w 1104080"/>
              <a:gd name="connsiteY71" fmla="*/ 1891317 h 2422343"/>
              <a:gd name="connsiteX72" fmla="*/ 737110 w 1104080"/>
              <a:gd name="connsiteY72" fmla="*/ 1989909 h 2422343"/>
              <a:gd name="connsiteX73" fmla="*/ 737282 w 1104080"/>
              <a:gd name="connsiteY73" fmla="*/ 2010850 h 2422343"/>
              <a:gd name="connsiteX74" fmla="*/ 651534 w 1104080"/>
              <a:gd name="connsiteY74" fmla="*/ 2111668 h 2422343"/>
              <a:gd name="connsiteX75" fmla="*/ 651510 w 1104080"/>
              <a:gd name="connsiteY75" fmla="*/ 2123264 h 2422343"/>
              <a:gd name="connsiteX76" fmla="*/ 736621 w 1104080"/>
              <a:gd name="connsiteY76" fmla="*/ 2223421 h 2422343"/>
              <a:gd name="connsiteX77" fmla="*/ 735569 w 1104080"/>
              <a:gd name="connsiteY77" fmla="*/ 2246173 h 2422343"/>
              <a:gd name="connsiteX78" fmla="*/ 568306 w 1104080"/>
              <a:gd name="connsiteY78" fmla="*/ 2414586 h 2422343"/>
              <a:gd name="connsiteX79" fmla="*/ 557374 w 1104080"/>
              <a:gd name="connsiteY79" fmla="*/ 2422338 h 242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04080" h="2422343">
                <a:moveTo>
                  <a:pt x="630582" y="384090"/>
                </a:moveTo>
                <a:cubicBezTo>
                  <a:pt x="693507" y="347760"/>
                  <a:pt x="715067" y="267299"/>
                  <a:pt x="678737" y="204373"/>
                </a:cubicBezTo>
                <a:cubicBezTo>
                  <a:pt x="642407" y="141448"/>
                  <a:pt x="561945" y="119888"/>
                  <a:pt x="499020" y="156218"/>
                </a:cubicBezTo>
                <a:cubicBezTo>
                  <a:pt x="436095" y="192548"/>
                  <a:pt x="414535" y="273010"/>
                  <a:pt x="450865" y="335935"/>
                </a:cubicBezTo>
                <a:cubicBezTo>
                  <a:pt x="487195" y="398861"/>
                  <a:pt x="567657" y="420420"/>
                  <a:pt x="630582" y="384090"/>
                </a:cubicBezTo>
                <a:close/>
                <a:moveTo>
                  <a:pt x="638592" y="1374385"/>
                </a:moveTo>
                <a:cubicBezTo>
                  <a:pt x="668439" y="1347621"/>
                  <a:pt x="696451" y="1322422"/>
                  <a:pt x="724560" y="1297322"/>
                </a:cubicBezTo>
                <a:cubicBezTo>
                  <a:pt x="727227" y="1294949"/>
                  <a:pt x="726958" y="1292796"/>
                  <a:pt x="725686" y="1289860"/>
                </a:cubicBezTo>
                <a:cubicBezTo>
                  <a:pt x="717099" y="1269922"/>
                  <a:pt x="708658" y="1249934"/>
                  <a:pt x="700292" y="1229922"/>
                </a:cubicBezTo>
                <a:cubicBezTo>
                  <a:pt x="698775" y="1226277"/>
                  <a:pt x="696695" y="1224614"/>
                  <a:pt x="692536" y="1224663"/>
                </a:cubicBezTo>
                <a:cubicBezTo>
                  <a:pt x="676806" y="1224883"/>
                  <a:pt x="661051" y="1224858"/>
                  <a:pt x="645320" y="1224687"/>
                </a:cubicBezTo>
                <a:cubicBezTo>
                  <a:pt x="640672" y="1224638"/>
                  <a:pt x="638494" y="1225959"/>
                  <a:pt x="638519" y="1231072"/>
                </a:cubicBezTo>
                <a:cubicBezTo>
                  <a:pt x="638641" y="1277946"/>
                  <a:pt x="638592" y="1324844"/>
                  <a:pt x="638592" y="1374385"/>
                </a:cubicBezTo>
                <a:close/>
                <a:moveTo>
                  <a:pt x="433850" y="2297524"/>
                </a:moveTo>
                <a:cubicBezTo>
                  <a:pt x="433850" y="2292337"/>
                  <a:pt x="433850" y="2289499"/>
                  <a:pt x="433850" y="2286686"/>
                </a:cubicBezTo>
                <a:cubicBezTo>
                  <a:pt x="433850" y="1916540"/>
                  <a:pt x="433850" y="1546418"/>
                  <a:pt x="433850" y="1176272"/>
                </a:cubicBezTo>
                <a:cubicBezTo>
                  <a:pt x="433850" y="1173434"/>
                  <a:pt x="433874" y="1170596"/>
                  <a:pt x="433752" y="1167734"/>
                </a:cubicBezTo>
                <a:cubicBezTo>
                  <a:pt x="433165" y="1152052"/>
                  <a:pt x="421715" y="1139135"/>
                  <a:pt x="406743" y="1137154"/>
                </a:cubicBezTo>
                <a:cubicBezTo>
                  <a:pt x="390254" y="1134976"/>
                  <a:pt x="375943" y="1144322"/>
                  <a:pt x="371172" y="1160101"/>
                </a:cubicBezTo>
                <a:cubicBezTo>
                  <a:pt x="369680" y="1165067"/>
                  <a:pt x="369875" y="1170083"/>
                  <a:pt x="369875" y="1175098"/>
                </a:cubicBezTo>
                <a:cubicBezTo>
                  <a:pt x="369851" y="1527874"/>
                  <a:pt x="369851" y="1880675"/>
                  <a:pt x="369851" y="2233476"/>
                </a:cubicBezTo>
                <a:cubicBezTo>
                  <a:pt x="369851" y="2235702"/>
                  <a:pt x="369973" y="2237904"/>
                  <a:pt x="369851" y="2240106"/>
                </a:cubicBezTo>
                <a:cubicBezTo>
                  <a:pt x="369704" y="2242870"/>
                  <a:pt x="370756" y="2244852"/>
                  <a:pt x="372885" y="2246613"/>
                </a:cubicBezTo>
                <a:cubicBezTo>
                  <a:pt x="392676" y="2263078"/>
                  <a:pt x="412395" y="2279591"/>
                  <a:pt x="433850" y="2297524"/>
                </a:cubicBezTo>
                <a:close/>
                <a:moveTo>
                  <a:pt x="518423" y="2368055"/>
                </a:moveTo>
                <a:cubicBezTo>
                  <a:pt x="518423" y="2362134"/>
                  <a:pt x="518423" y="2358734"/>
                  <a:pt x="518423" y="2355333"/>
                </a:cubicBezTo>
                <a:cubicBezTo>
                  <a:pt x="518423" y="1977921"/>
                  <a:pt x="518423" y="1600509"/>
                  <a:pt x="518423" y="1223097"/>
                </a:cubicBezTo>
                <a:cubicBezTo>
                  <a:pt x="518423" y="1221531"/>
                  <a:pt x="518203" y="1219917"/>
                  <a:pt x="518448" y="1218375"/>
                </a:cubicBezTo>
                <a:cubicBezTo>
                  <a:pt x="519671" y="1210375"/>
                  <a:pt x="517078" y="1207122"/>
                  <a:pt x="508319" y="1207635"/>
                </a:cubicBezTo>
                <a:cubicBezTo>
                  <a:pt x="494840" y="1208443"/>
                  <a:pt x="481262" y="1207782"/>
                  <a:pt x="467709" y="1207880"/>
                </a:cubicBezTo>
                <a:cubicBezTo>
                  <a:pt x="452345" y="1208002"/>
                  <a:pt x="454498" y="1205972"/>
                  <a:pt x="454498" y="1220651"/>
                </a:cubicBezTo>
                <a:cubicBezTo>
                  <a:pt x="454473" y="1581647"/>
                  <a:pt x="454473" y="1942668"/>
                  <a:pt x="454473" y="2303689"/>
                </a:cubicBezTo>
                <a:cubicBezTo>
                  <a:pt x="454473" y="2305915"/>
                  <a:pt x="454522" y="2308117"/>
                  <a:pt x="454449" y="2310319"/>
                </a:cubicBezTo>
                <a:cubicBezTo>
                  <a:pt x="454351" y="2312985"/>
                  <a:pt x="455012" y="2315065"/>
                  <a:pt x="457238" y="2316900"/>
                </a:cubicBezTo>
                <a:cubicBezTo>
                  <a:pt x="477078" y="2333364"/>
                  <a:pt x="496821" y="2349951"/>
                  <a:pt x="518423" y="2368055"/>
                </a:cubicBezTo>
                <a:close/>
                <a:moveTo>
                  <a:pt x="557374" y="2422338"/>
                </a:moveTo>
                <a:cubicBezTo>
                  <a:pt x="554361" y="2422469"/>
                  <a:pt x="551217" y="2420176"/>
                  <a:pt x="545652" y="2415540"/>
                </a:cubicBezTo>
                <a:cubicBezTo>
                  <a:pt x="475708" y="2357241"/>
                  <a:pt x="405863" y="2298845"/>
                  <a:pt x="335748" y="2240742"/>
                </a:cubicBezTo>
                <a:cubicBezTo>
                  <a:pt x="329534" y="2235604"/>
                  <a:pt x="328359" y="2229880"/>
                  <a:pt x="328359" y="2222589"/>
                </a:cubicBezTo>
                <a:cubicBezTo>
                  <a:pt x="328457" y="1889874"/>
                  <a:pt x="328433" y="1557158"/>
                  <a:pt x="328433" y="1224442"/>
                </a:cubicBezTo>
                <a:cubicBezTo>
                  <a:pt x="328433" y="1208467"/>
                  <a:pt x="328433" y="1208443"/>
                  <a:pt x="312237" y="1209642"/>
                </a:cubicBezTo>
                <a:cubicBezTo>
                  <a:pt x="289314" y="1211330"/>
                  <a:pt x="266416" y="1213213"/>
                  <a:pt x="243468" y="1214706"/>
                </a:cubicBezTo>
                <a:cubicBezTo>
                  <a:pt x="229572" y="1215611"/>
                  <a:pt x="225829" y="1209886"/>
                  <a:pt x="231309" y="1196896"/>
                </a:cubicBezTo>
                <a:cubicBezTo>
                  <a:pt x="251761" y="1148481"/>
                  <a:pt x="272091" y="1099992"/>
                  <a:pt x="292837" y="1051675"/>
                </a:cubicBezTo>
                <a:cubicBezTo>
                  <a:pt x="295455" y="1045583"/>
                  <a:pt x="295210" y="1043063"/>
                  <a:pt x="288972" y="1039516"/>
                </a:cubicBezTo>
                <a:cubicBezTo>
                  <a:pt x="134137" y="951738"/>
                  <a:pt x="36255" y="820976"/>
                  <a:pt x="8218" y="644979"/>
                </a:cubicBezTo>
                <a:cubicBezTo>
                  <a:pt x="-24686" y="438377"/>
                  <a:pt x="41612" y="264411"/>
                  <a:pt x="199995" y="127557"/>
                </a:cubicBezTo>
                <a:cubicBezTo>
                  <a:pt x="277351" y="60745"/>
                  <a:pt x="368603" y="21945"/>
                  <a:pt x="469470" y="6141"/>
                </a:cubicBezTo>
                <a:cubicBezTo>
                  <a:pt x="486497" y="3474"/>
                  <a:pt x="503696" y="2006"/>
                  <a:pt x="520821" y="0"/>
                </a:cubicBezTo>
                <a:cubicBezTo>
                  <a:pt x="542227" y="0"/>
                  <a:pt x="563658" y="0"/>
                  <a:pt x="585089" y="0"/>
                </a:cubicBezTo>
                <a:cubicBezTo>
                  <a:pt x="599058" y="1737"/>
                  <a:pt x="613027" y="3327"/>
                  <a:pt x="626972" y="5260"/>
                </a:cubicBezTo>
                <a:cubicBezTo>
                  <a:pt x="755532" y="23168"/>
                  <a:pt x="864619" y="79485"/>
                  <a:pt x="953865" y="173477"/>
                </a:cubicBezTo>
                <a:cubicBezTo>
                  <a:pt x="1033154" y="256974"/>
                  <a:pt x="1083404" y="356153"/>
                  <a:pt x="1098254" y="470279"/>
                </a:cubicBezTo>
                <a:cubicBezTo>
                  <a:pt x="1125874" y="682410"/>
                  <a:pt x="1055172" y="856767"/>
                  <a:pt x="888936" y="991737"/>
                </a:cubicBezTo>
                <a:cubicBezTo>
                  <a:pt x="866160" y="1010232"/>
                  <a:pt x="841353" y="1025889"/>
                  <a:pt x="815445" y="1039638"/>
                </a:cubicBezTo>
                <a:cubicBezTo>
                  <a:pt x="809501" y="1042794"/>
                  <a:pt x="809134" y="1045510"/>
                  <a:pt x="811604" y="1051284"/>
                </a:cubicBezTo>
                <a:cubicBezTo>
                  <a:pt x="832057" y="1099014"/>
                  <a:pt x="852215" y="1146890"/>
                  <a:pt x="872447" y="1194743"/>
                </a:cubicBezTo>
                <a:cubicBezTo>
                  <a:pt x="879395" y="1211158"/>
                  <a:pt x="875872" y="1215855"/>
                  <a:pt x="857818" y="1214534"/>
                </a:cubicBezTo>
                <a:cubicBezTo>
                  <a:pt x="832375" y="1212700"/>
                  <a:pt x="806932" y="1210889"/>
                  <a:pt x="781489" y="1209128"/>
                </a:cubicBezTo>
                <a:cubicBezTo>
                  <a:pt x="778382" y="1208908"/>
                  <a:pt x="775275" y="1209103"/>
                  <a:pt x="770994" y="1209103"/>
                </a:cubicBezTo>
                <a:cubicBezTo>
                  <a:pt x="777061" y="1222632"/>
                  <a:pt x="782467" y="1235647"/>
                  <a:pt x="788706" y="1248246"/>
                </a:cubicBezTo>
                <a:cubicBezTo>
                  <a:pt x="793012" y="1256956"/>
                  <a:pt x="791739" y="1262974"/>
                  <a:pt x="784278" y="1269604"/>
                </a:cubicBezTo>
                <a:cubicBezTo>
                  <a:pt x="731973" y="1316037"/>
                  <a:pt x="680084" y="1362960"/>
                  <a:pt x="627852" y="1409467"/>
                </a:cubicBezTo>
                <a:cubicBezTo>
                  <a:pt x="622324" y="1414384"/>
                  <a:pt x="621908" y="1416830"/>
                  <a:pt x="627657" y="1422066"/>
                </a:cubicBezTo>
                <a:cubicBezTo>
                  <a:pt x="663595" y="1454652"/>
                  <a:pt x="699166" y="1487679"/>
                  <a:pt x="734835" y="1520584"/>
                </a:cubicBezTo>
                <a:cubicBezTo>
                  <a:pt x="745575" y="1530492"/>
                  <a:pt x="745746" y="1532889"/>
                  <a:pt x="736474" y="1543825"/>
                </a:cubicBezTo>
                <a:cubicBezTo>
                  <a:pt x="708976" y="1576289"/>
                  <a:pt x="681625" y="1608876"/>
                  <a:pt x="653760" y="1641022"/>
                </a:cubicBezTo>
                <a:cubicBezTo>
                  <a:pt x="648231" y="1647407"/>
                  <a:pt x="647522" y="1651003"/>
                  <a:pt x="653491" y="1657829"/>
                </a:cubicBezTo>
                <a:cubicBezTo>
                  <a:pt x="681674" y="1690098"/>
                  <a:pt x="709197" y="1722978"/>
                  <a:pt x="736915" y="1755662"/>
                </a:cubicBezTo>
                <a:cubicBezTo>
                  <a:pt x="745233" y="1765472"/>
                  <a:pt x="745184" y="1767723"/>
                  <a:pt x="736964" y="1777387"/>
                </a:cubicBezTo>
                <a:cubicBezTo>
                  <a:pt x="709001" y="1810291"/>
                  <a:pt x="681209" y="1843318"/>
                  <a:pt x="652880" y="1875904"/>
                </a:cubicBezTo>
                <a:cubicBezTo>
                  <a:pt x="647546" y="1882045"/>
                  <a:pt x="648085" y="1885495"/>
                  <a:pt x="653124" y="1891317"/>
                </a:cubicBezTo>
                <a:cubicBezTo>
                  <a:pt x="681381" y="1923953"/>
                  <a:pt x="709172" y="1957004"/>
                  <a:pt x="737110" y="1989909"/>
                </a:cubicBezTo>
                <a:cubicBezTo>
                  <a:pt x="745061" y="1999303"/>
                  <a:pt x="745086" y="2001651"/>
                  <a:pt x="737282" y="2010850"/>
                </a:cubicBezTo>
                <a:cubicBezTo>
                  <a:pt x="708756" y="2044489"/>
                  <a:pt x="680304" y="2078225"/>
                  <a:pt x="651534" y="2111668"/>
                </a:cubicBezTo>
                <a:cubicBezTo>
                  <a:pt x="647620" y="2116218"/>
                  <a:pt x="647595" y="2118714"/>
                  <a:pt x="651510" y="2123264"/>
                </a:cubicBezTo>
                <a:cubicBezTo>
                  <a:pt x="680059" y="2156487"/>
                  <a:pt x="708316" y="2190003"/>
                  <a:pt x="736621" y="2223421"/>
                </a:cubicBezTo>
                <a:cubicBezTo>
                  <a:pt x="745502" y="2233916"/>
                  <a:pt x="745379" y="2236289"/>
                  <a:pt x="735569" y="2246173"/>
                </a:cubicBezTo>
                <a:cubicBezTo>
                  <a:pt x="679815" y="2302319"/>
                  <a:pt x="624060" y="2358465"/>
                  <a:pt x="568306" y="2414586"/>
                </a:cubicBezTo>
                <a:cubicBezTo>
                  <a:pt x="563266" y="2419650"/>
                  <a:pt x="560386" y="2422207"/>
                  <a:pt x="557374" y="2422338"/>
                </a:cubicBezTo>
                <a:close/>
              </a:path>
            </a:pathLst>
          </a:custGeom>
          <a:solidFill>
            <a:schemeClr val="accent2"/>
          </a:solidFill>
          <a:ln w="2429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dirty="0"/>
          </a:p>
        </p:txBody>
      </p: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9F9FB213-E035-4803-A1E3-F56267D5CB63}"/>
              </a:ext>
            </a:extLst>
          </p:cNvPr>
          <p:cNvGrpSpPr/>
          <p:nvPr/>
        </p:nvGrpSpPr>
        <p:grpSpPr>
          <a:xfrm>
            <a:off x="9303982" y="2547678"/>
            <a:ext cx="2788855" cy="3999135"/>
            <a:chOff x="5611439" y="116788"/>
            <a:chExt cx="4196767" cy="6018038"/>
          </a:xfrm>
        </p:grpSpPr>
        <p:sp>
          <p:nvSpPr>
            <p:cNvPr id="20" name="Graphic 2">
              <a:extLst>
                <a:ext uri="{FF2B5EF4-FFF2-40B4-BE49-F238E27FC236}">
                  <a16:creationId xmlns:a16="http://schemas.microsoft.com/office/drawing/2014/main" id="{AFBEF472-68EC-468B-968E-AC691732D214}"/>
                </a:ext>
              </a:extLst>
            </p:cNvPr>
            <p:cNvSpPr/>
            <p:nvPr/>
          </p:nvSpPr>
          <p:spPr>
            <a:xfrm>
              <a:off x="5611439" y="116788"/>
              <a:ext cx="2299110" cy="3307139"/>
            </a:xfrm>
            <a:custGeom>
              <a:avLst/>
              <a:gdLst>
                <a:gd name="connsiteX0" fmla="*/ 3111505 w 3113125"/>
                <a:gd name="connsiteY0" fmla="*/ 4063622 h 4478058"/>
                <a:gd name="connsiteX1" fmla="*/ 3077215 w 3113125"/>
                <a:gd name="connsiteY1" fmla="*/ 3823592 h 4478058"/>
                <a:gd name="connsiteX2" fmla="*/ 2913385 w 3113125"/>
                <a:gd name="connsiteY2" fmla="*/ 3128267 h 4478058"/>
                <a:gd name="connsiteX3" fmla="*/ 2856235 w 3113125"/>
                <a:gd name="connsiteY3" fmla="*/ 3000633 h 4478058"/>
                <a:gd name="connsiteX4" fmla="*/ 2800990 w 3113125"/>
                <a:gd name="connsiteY4" fmla="*/ 2777747 h 4478058"/>
                <a:gd name="connsiteX5" fmla="*/ 2815277 w 3113125"/>
                <a:gd name="connsiteY5" fmla="*/ 2750125 h 4478058"/>
                <a:gd name="connsiteX6" fmla="*/ 2888620 w 3113125"/>
                <a:gd name="connsiteY6" fmla="*/ 2709167 h 4478058"/>
                <a:gd name="connsiteX7" fmla="*/ 3002920 w 3113125"/>
                <a:gd name="connsiteY7" fmla="*/ 2626300 h 4478058"/>
                <a:gd name="connsiteX8" fmla="*/ 2864807 w 3113125"/>
                <a:gd name="connsiteY8" fmla="*/ 2411035 h 4478058"/>
                <a:gd name="connsiteX9" fmla="*/ 2780988 w 3113125"/>
                <a:gd name="connsiteY9" fmla="*/ 2151002 h 4478058"/>
                <a:gd name="connsiteX10" fmla="*/ 2697167 w 3113125"/>
                <a:gd name="connsiteY10" fmla="*/ 1628080 h 4478058"/>
                <a:gd name="connsiteX11" fmla="*/ 2541910 w 3113125"/>
                <a:gd name="connsiteY11" fmla="*/ 1168975 h 4478058"/>
                <a:gd name="connsiteX12" fmla="*/ 2599060 w 3113125"/>
                <a:gd name="connsiteY12" fmla="*/ 949900 h 4478058"/>
                <a:gd name="connsiteX13" fmla="*/ 2729552 w 3113125"/>
                <a:gd name="connsiteY13" fmla="*/ 774640 h 4478058"/>
                <a:gd name="connsiteX14" fmla="*/ 2579057 w 3113125"/>
                <a:gd name="connsiteY14" fmla="*/ 178375 h 4478058"/>
                <a:gd name="connsiteX15" fmla="*/ 2569532 w 3113125"/>
                <a:gd name="connsiteY15" fmla="*/ 139322 h 4478058"/>
                <a:gd name="connsiteX16" fmla="*/ 2355220 w 3113125"/>
                <a:gd name="connsiteY16" fmla="*/ 7877 h 4478058"/>
                <a:gd name="connsiteX17" fmla="*/ 2301880 w 3113125"/>
                <a:gd name="connsiteY17" fmla="*/ 5972 h 4478058"/>
                <a:gd name="connsiteX18" fmla="*/ 2207582 w 3113125"/>
                <a:gd name="connsiteY18" fmla="*/ 35500 h 4478058"/>
                <a:gd name="connsiteX19" fmla="*/ 2282830 w 3113125"/>
                <a:gd name="connsiteY19" fmla="*/ 224095 h 4478058"/>
                <a:gd name="connsiteX20" fmla="*/ 2456185 w 3113125"/>
                <a:gd name="connsiteY20" fmla="*/ 473650 h 4478058"/>
                <a:gd name="connsiteX21" fmla="*/ 2469520 w 3113125"/>
                <a:gd name="connsiteY21" fmla="*/ 602237 h 4478058"/>
                <a:gd name="connsiteX22" fmla="*/ 2442850 w 3113125"/>
                <a:gd name="connsiteY22" fmla="*/ 661292 h 4478058"/>
                <a:gd name="connsiteX23" fmla="*/ 2378080 w 3113125"/>
                <a:gd name="connsiteY23" fmla="*/ 688915 h 4478058"/>
                <a:gd name="connsiteX24" fmla="*/ 2330455 w 3113125"/>
                <a:gd name="connsiteY24" fmla="*/ 722252 h 4478058"/>
                <a:gd name="connsiteX25" fmla="*/ 2269495 w 3113125"/>
                <a:gd name="connsiteY25" fmla="*/ 743207 h 4478058"/>
                <a:gd name="connsiteX26" fmla="*/ 2169482 w 3113125"/>
                <a:gd name="connsiteY26" fmla="*/ 743207 h 4478058"/>
                <a:gd name="connsiteX27" fmla="*/ 2145670 w 3113125"/>
                <a:gd name="connsiteY27" fmla="*/ 740350 h 4478058"/>
                <a:gd name="connsiteX28" fmla="*/ 2101855 w 3113125"/>
                <a:gd name="connsiteY28" fmla="*/ 729872 h 4478058"/>
                <a:gd name="connsiteX29" fmla="*/ 2081852 w 3113125"/>
                <a:gd name="connsiteY29" fmla="*/ 724157 h 4478058"/>
                <a:gd name="connsiteX30" fmla="*/ 2086615 w 3113125"/>
                <a:gd name="connsiteY30" fmla="*/ 687962 h 4478058"/>
                <a:gd name="connsiteX31" fmla="*/ 2085662 w 3113125"/>
                <a:gd name="connsiteY31" fmla="*/ 398402 h 4478058"/>
                <a:gd name="connsiteX32" fmla="*/ 2065660 w 3113125"/>
                <a:gd name="connsiteY32" fmla="*/ 374590 h 4478058"/>
                <a:gd name="connsiteX33" fmla="*/ 1800865 w 3113125"/>
                <a:gd name="connsiteY33" fmla="*/ 51692 h 4478058"/>
                <a:gd name="connsiteX34" fmla="*/ 1643702 w 3113125"/>
                <a:gd name="connsiteY34" fmla="*/ 42167 h 4478058"/>
                <a:gd name="connsiteX35" fmla="*/ 1579885 w 3113125"/>
                <a:gd name="connsiteY35" fmla="*/ 30737 h 4478058"/>
                <a:gd name="connsiteX36" fmla="*/ 1417960 w 3113125"/>
                <a:gd name="connsiteY36" fmla="*/ 104080 h 4478058"/>
                <a:gd name="connsiteX37" fmla="*/ 1321757 w 3113125"/>
                <a:gd name="connsiteY37" fmla="*/ 273625 h 4478058"/>
                <a:gd name="connsiteX38" fmla="*/ 1296040 w 3113125"/>
                <a:gd name="connsiteY38" fmla="*/ 513655 h 4478058"/>
                <a:gd name="connsiteX39" fmla="*/ 1413197 w 3113125"/>
                <a:gd name="connsiteY39" fmla="*/ 756542 h 4478058"/>
                <a:gd name="connsiteX40" fmla="*/ 1484635 w 3113125"/>
                <a:gd name="connsiteY40" fmla="*/ 898465 h 4478058"/>
                <a:gd name="connsiteX41" fmla="*/ 1477015 w 3113125"/>
                <a:gd name="connsiteY41" fmla="*/ 988000 h 4478058"/>
                <a:gd name="connsiteX42" fmla="*/ 1425580 w 3113125"/>
                <a:gd name="connsiteY42" fmla="*/ 1120397 h 4478058"/>
                <a:gd name="connsiteX43" fmla="*/ 1312232 w 3113125"/>
                <a:gd name="connsiteY43" fmla="*/ 1200407 h 4478058"/>
                <a:gd name="connsiteX44" fmla="*/ 1325567 w 3113125"/>
                <a:gd name="connsiteY44" fmla="*/ 1349950 h 4478058"/>
                <a:gd name="connsiteX45" fmla="*/ 1241747 w 3113125"/>
                <a:gd name="connsiteY45" fmla="*/ 1498540 h 4478058"/>
                <a:gd name="connsiteX46" fmla="*/ 1059820 w 3113125"/>
                <a:gd name="connsiteY46" fmla="*/ 1630937 h 4478058"/>
                <a:gd name="connsiteX47" fmla="*/ 995050 w 3113125"/>
                <a:gd name="connsiteY47" fmla="*/ 1751905 h 4478058"/>
                <a:gd name="connsiteX48" fmla="*/ 762640 w 3113125"/>
                <a:gd name="connsiteY48" fmla="*/ 1916687 h 4478058"/>
                <a:gd name="connsiteX49" fmla="*/ 456887 w 3113125"/>
                <a:gd name="connsiteY49" fmla="*/ 2194817 h 4478058"/>
                <a:gd name="connsiteX50" fmla="*/ 314012 w 3113125"/>
                <a:gd name="connsiteY50" fmla="*/ 2342455 h 4478058"/>
                <a:gd name="connsiteX51" fmla="*/ 126370 w 3113125"/>
                <a:gd name="connsiteY51" fmla="*/ 2377697 h 4478058"/>
                <a:gd name="connsiteX52" fmla="*/ 43502 w 3113125"/>
                <a:gd name="connsiteY52" fmla="*/ 2584390 h 4478058"/>
                <a:gd name="connsiteX53" fmla="*/ 73982 w 3113125"/>
                <a:gd name="connsiteY53" fmla="*/ 2600583 h 4478058"/>
                <a:gd name="connsiteX54" fmla="*/ 70172 w 3113125"/>
                <a:gd name="connsiteY54" fmla="*/ 2609155 h 4478058"/>
                <a:gd name="connsiteX55" fmla="*/ 84460 w 3113125"/>
                <a:gd name="connsiteY55" fmla="*/ 2640587 h 4478058"/>
                <a:gd name="connsiteX56" fmla="*/ 126370 w 3113125"/>
                <a:gd name="connsiteY56" fmla="*/ 2652970 h 4478058"/>
                <a:gd name="connsiteX57" fmla="*/ 214000 w 3113125"/>
                <a:gd name="connsiteY57" fmla="*/ 2654875 h 4478058"/>
                <a:gd name="connsiteX58" fmla="*/ 443552 w 3113125"/>
                <a:gd name="connsiteY58" fmla="*/ 2455802 h 4478058"/>
                <a:gd name="connsiteX59" fmla="*/ 501655 w 3113125"/>
                <a:gd name="connsiteY59" fmla="*/ 2403415 h 4478058"/>
                <a:gd name="connsiteX60" fmla="*/ 1128400 w 3113125"/>
                <a:gd name="connsiteY60" fmla="*/ 1995745 h 4478058"/>
                <a:gd name="connsiteX61" fmla="*/ 1201742 w 3113125"/>
                <a:gd name="connsiteY61" fmla="*/ 1923355 h 4478058"/>
                <a:gd name="connsiteX62" fmla="*/ 1278895 w 3113125"/>
                <a:gd name="connsiteY62" fmla="*/ 1916687 h 4478058"/>
                <a:gd name="connsiteX63" fmla="*/ 1323662 w 3113125"/>
                <a:gd name="connsiteY63" fmla="*/ 1914782 h 4478058"/>
                <a:gd name="connsiteX64" fmla="*/ 1506542 w 3113125"/>
                <a:gd name="connsiteY64" fmla="*/ 1820485 h 4478058"/>
                <a:gd name="connsiteX65" fmla="*/ 1718950 w 3113125"/>
                <a:gd name="connsiteY65" fmla="*/ 1939547 h 4478058"/>
                <a:gd name="connsiteX66" fmla="*/ 1868492 w 3113125"/>
                <a:gd name="connsiteY66" fmla="*/ 2045275 h 4478058"/>
                <a:gd name="connsiteX67" fmla="*/ 1871350 w 3113125"/>
                <a:gd name="connsiteY67" fmla="*/ 2612965 h 4478058"/>
                <a:gd name="connsiteX68" fmla="*/ 1838965 w 3113125"/>
                <a:gd name="connsiteY68" fmla="*/ 3282572 h 4478058"/>
                <a:gd name="connsiteX69" fmla="*/ 1889447 w 3113125"/>
                <a:gd name="connsiteY69" fmla="*/ 3398777 h 4478058"/>
                <a:gd name="connsiteX70" fmla="*/ 1904687 w 3113125"/>
                <a:gd name="connsiteY70" fmla="*/ 3502600 h 4478058"/>
                <a:gd name="connsiteX71" fmla="*/ 1917070 w 3113125"/>
                <a:gd name="connsiteY71" fmla="*/ 3675955 h 4478058"/>
                <a:gd name="connsiteX72" fmla="*/ 1900877 w 3113125"/>
                <a:gd name="connsiteY72" fmla="*/ 3675002 h 4478058"/>
                <a:gd name="connsiteX73" fmla="*/ 1732285 w 3113125"/>
                <a:gd name="connsiteY73" fmla="*/ 3609280 h 4478058"/>
                <a:gd name="connsiteX74" fmla="*/ 1713235 w 3113125"/>
                <a:gd name="connsiteY74" fmla="*/ 3568322 h 4478058"/>
                <a:gd name="connsiteX75" fmla="*/ 1707520 w 3113125"/>
                <a:gd name="connsiteY75" fmla="*/ 3554035 h 4478058"/>
                <a:gd name="connsiteX76" fmla="*/ 1447487 w 3113125"/>
                <a:gd name="connsiteY76" fmla="*/ 3484502 h 4478058"/>
                <a:gd name="connsiteX77" fmla="*/ 1362715 w 3113125"/>
                <a:gd name="connsiteY77" fmla="*/ 3672145 h 4478058"/>
                <a:gd name="connsiteX78" fmla="*/ 1065535 w 3113125"/>
                <a:gd name="connsiteY78" fmla="*/ 3545462 h 4478058"/>
                <a:gd name="connsiteX79" fmla="*/ 1065535 w 3113125"/>
                <a:gd name="connsiteY79" fmla="*/ 3544510 h 4478058"/>
                <a:gd name="connsiteX80" fmla="*/ 777880 w 3113125"/>
                <a:gd name="connsiteY80" fmla="*/ 3366392 h 4478058"/>
                <a:gd name="connsiteX81" fmla="*/ 687392 w 3113125"/>
                <a:gd name="connsiteY81" fmla="*/ 3571180 h 4478058"/>
                <a:gd name="connsiteX82" fmla="*/ 535945 w 3113125"/>
                <a:gd name="connsiteY82" fmla="*/ 3976945 h 4478058"/>
                <a:gd name="connsiteX83" fmla="*/ 432122 w 3113125"/>
                <a:gd name="connsiteY83" fmla="*/ 4357945 h 4478058"/>
                <a:gd name="connsiteX84" fmla="*/ 445457 w 3113125"/>
                <a:gd name="connsiteY84" fmla="*/ 4393187 h 4478058"/>
                <a:gd name="connsiteX85" fmla="*/ 502607 w 3113125"/>
                <a:gd name="connsiteY85" fmla="*/ 4419858 h 4478058"/>
                <a:gd name="connsiteX86" fmla="*/ 672152 w 3113125"/>
                <a:gd name="connsiteY86" fmla="*/ 4253170 h 4478058"/>
                <a:gd name="connsiteX87" fmla="*/ 926470 w 3113125"/>
                <a:gd name="connsiteY87" fmla="*/ 3968372 h 4478058"/>
                <a:gd name="connsiteX88" fmla="*/ 1334140 w 3113125"/>
                <a:gd name="connsiteY88" fmla="*/ 4012187 h 4478058"/>
                <a:gd name="connsiteX89" fmla="*/ 1342712 w 3113125"/>
                <a:gd name="connsiteY89" fmla="*/ 4033142 h 4478058"/>
                <a:gd name="connsiteX90" fmla="*/ 1333187 w 3113125"/>
                <a:gd name="connsiteY90" fmla="*/ 4378900 h 4478058"/>
                <a:gd name="connsiteX91" fmla="*/ 1410340 w 3113125"/>
                <a:gd name="connsiteY91" fmla="*/ 4468435 h 4478058"/>
                <a:gd name="connsiteX92" fmla="*/ 1502732 w 3113125"/>
                <a:gd name="connsiteY92" fmla="*/ 4419858 h 4478058"/>
                <a:gd name="connsiteX93" fmla="*/ 1560835 w 3113125"/>
                <a:gd name="connsiteY93" fmla="*/ 4198878 h 4478058"/>
                <a:gd name="connsiteX94" fmla="*/ 1571312 w 3113125"/>
                <a:gd name="connsiteY94" fmla="*/ 4160777 h 4478058"/>
                <a:gd name="connsiteX95" fmla="*/ 1596077 w 3113125"/>
                <a:gd name="connsiteY95" fmla="*/ 4174112 h 4478058"/>
                <a:gd name="connsiteX96" fmla="*/ 2044705 w 3113125"/>
                <a:gd name="connsiteY96" fmla="*/ 4425572 h 4478058"/>
                <a:gd name="connsiteX97" fmla="*/ 2510477 w 3113125"/>
                <a:gd name="connsiteY97" fmla="*/ 4334133 h 4478058"/>
                <a:gd name="connsiteX98" fmla="*/ 2533338 w 3113125"/>
                <a:gd name="connsiteY98" fmla="*/ 4288412 h 4478058"/>
                <a:gd name="connsiteX99" fmla="*/ 2545720 w 3113125"/>
                <a:gd name="connsiteY99" fmla="*/ 4295080 h 4478058"/>
                <a:gd name="connsiteX100" fmla="*/ 3045782 w 3113125"/>
                <a:gd name="connsiteY100" fmla="*/ 4361755 h 4478058"/>
                <a:gd name="connsiteX101" fmla="*/ 3111505 w 3113125"/>
                <a:gd name="connsiteY101" fmla="*/ 4063622 h 447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113125" h="4478058">
                  <a:moveTo>
                    <a:pt x="3111505" y="4063622"/>
                  </a:moveTo>
                  <a:cubicBezTo>
                    <a:pt x="3105790" y="3980755"/>
                    <a:pt x="3089597" y="3897887"/>
                    <a:pt x="3077215" y="3823592"/>
                  </a:cubicBezTo>
                  <a:cubicBezTo>
                    <a:pt x="3037210" y="3588325"/>
                    <a:pt x="2970535" y="3359725"/>
                    <a:pt x="2913385" y="3128267"/>
                  </a:cubicBezTo>
                  <a:cubicBezTo>
                    <a:pt x="2900050" y="3075880"/>
                    <a:pt x="2882905" y="3045400"/>
                    <a:pt x="2856235" y="3000633"/>
                  </a:cubicBezTo>
                  <a:cubicBezTo>
                    <a:pt x="2816230" y="2934910"/>
                    <a:pt x="2815277" y="2852042"/>
                    <a:pt x="2800990" y="2777747"/>
                  </a:cubicBezTo>
                  <a:cubicBezTo>
                    <a:pt x="2798132" y="2764412"/>
                    <a:pt x="2803847" y="2755840"/>
                    <a:pt x="2815277" y="2750125"/>
                  </a:cubicBezTo>
                  <a:cubicBezTo>
                    <a:pt x="2840042" y="2736790"/>
                    <a:pt x="2863855" y="2722502"/>
                    <a:pt x="2888620" y="2709167"/>
                  </a:cubicBezTo>
                  <a:cubicBezTo>
                    <a:pt x="2929577" y="2686308"/>
                    <a:pt x="2971488" y="2663447"/>
                    <a:pt x="3002920" y="2626300"/>
                  </a:cubicBezTo>
                  <a:cubicBezTo>
                    <a:pt x="3016255" y="2611060"/>
                    <a:pt x="2880047" y="2434847"/>
                    <a:pt x="2864807" y="2411035"/>
                  </a:cubicBezTo>
                  <a:cubicBezTo>
                    <a:pt x="2819088" y="2335787"/>
                    <a:pt x="2774320" y="2240537"/>
                    <a:pt x="2780988" y="2151002"/>
                  </a:cubicBezTo>
                  <a:cubicBezTo>
                    <a:pt x="2793370" y="1964312"/>
                    <a:pt x="2718122" y="1808102"/>
                    <a:pt x="2697167" y="1628080"/>
                  </a:cubicBezTo>
                  <a:cubicBezTo>
                    <a:pt x="2678117" y="1463297"/>
                    <a:pt x="2562865" y="1328995"/>
                    <a:pt x="2541910" y="1168975"/>
                  </a:cubicBezTo>
                  <a:cubicBezTo>
                    <a:pt x="2529527" y="1075630"/>
                    <a:pt x="2619063" y="1029910"/>
                    <a:pt x="2599060" y="949900"/>
                  </a:cubicBezTo>
                  <a:cubicBezTo>
                    <a:pt x="2582867" y="887035"/>
                    <a:pt x="2691452" y="814645"/>
                    <a:pt x="2729552" y="774640"/>
                  </a:cubicBezTo>
                  <a:cubicBezTo>
                    <a:pt x="2876238" y="616525"/>
                    <a:pt x="2668592" y="316487"/>
                    <a:pt x="2579057" y="178375"/>
                  </a:cubicBezTo>
                  <a:cubicBezTo>
                    <a:pt x="2572390" y="167897"/>
                    <a:pt x="2567627" y="151705"/>
                    <a:pt x="2569532" y="139322"/>
                  </a:cubicBezTo>
                  <a:cubicBezTo>
                    <a:pt x="2583820" y="34547"/>
                    <a:pt x="2431420" y="-5458"/>
                    <a:pt x="2355220" y="7877"/>
                  </a:cubicBezTo>
                  <a:cubicBezTo>
                    <a:pt x="2337122" y="10735"/>
                    <a:pt x="2323787" y="20260"/>
                    <a:pt x="2301880" y="5972"/>
                  </a:cubicBezTo>
                  <a:cubicBezTo>
                    <a:pt x="2276162" y="-11173"/>
                    <a:pt x="2222822" y="11687"/>
                    <a:pt x="2207582" y="35500"/>
                  </a:cubicBezTo>
                  <a:cubicBezTo>
                    <a:pt x="2177102" y="83125"/>
                    <a:pt x="2197105" y="239335"/>
                    <a:pt x="2282830" y="224095"/>
                  </a:cubicBezTo>
                  <a:cubicBezTo>
                    <a:pt x="2437135" y="197425"/>
                    <a:pt x="2459042" y="356492"/>
                    <a:pt x="2456185" y="473650"/>
                  </a:cubicBezTo>
                  <a:cubicBezTo>
                    <a:pt x="2455232" y="516512"/>
                    <a:pt x="2454280" y="560327"/>
                    <a:pt x="2469520" y="602237"/>
                  </a:cubicBezTo>
                  <a:cubicBezTo>
                    <a:pt x="2476188" y="621287"/>
                    <a:pt x="2461900" y="652720"/>
                    <a:pt x="2442850" y="661292"/>
                  </a:cubicBezTo>
                  <a:cubicBezTo>
                    <a:pt x="2421895" y="670817"/>
                    <a:pt x="2399035" y="678437"/>
                    <a:pt x="2378080" y="688915"/>
                  </a:cubicBezTo>
                  <a:cubicBezTo>
                    <a:pt x="2360935" y="697487"/>
                    <a:pt x="2342837" y="707965"/>
                    <a:pt x="2330455" y="722252"/>
                  </a:cubicBezTo>
                  <a:cubicBezTo>
                    <a:pt x="2313310" y="742255"/>
                    <a:pt x="2294260" y="745112"/>
                    <a:pt x="2269495" y="743207"/>
                  </a:cubicBezTo>
                  <a:cubicBezTo>
                    <a:pt x="2236157" y="740350"/>
                    <a:pt x="2202820" y="743207"/>
                    <a:pt x="2169482" y="743207"/>
                  </a:cubicBezTo>
                  <a:cubicBezTo>
                    <a:pt x="2161862" y="743207"/>
                    <a:pt x="2153290" y="742255"/>
                    <a:pt x="2145670" y="740350"/>
                  </a:cubicBezTo>
                  <a:cubicBezTo>
                    <a:pt x="2130430" y="737492"/>
                    <a:pt x="2116142" y="733682"/>
                    <a:pt x="2101855" y="729872"/>
                  </a:cubicBezTo>
                  <a:cubicBezTo>
                    <a:pt x="2095187" y="727967"/>
                    <a:pt x="2081852" y="726062"/>
                    <a:pt x="2081852" y="724157"/>
                  </a:cubicBezTo>
                  <a:cubicBezTo>
                    <a:pt x="2081852" y="711775"/>
                    <a:pt x="2078995" y="692725"/>
                    <a:pt x="2086615" y="687962"/>
                  </a:cubicBezTo>
                  <a:cubicBezTo>
                    <a:pt x="2155195" y="637480"/>
                    <a:pt x="2189485" y="430787"/>
                    <a:pt x="2085662" y="398402"/>
                  </a:cubicBezTo>
                  <a:cubicBezTo>
                    <a:pt x="2072327" y="394592"/>
                    <a:pt x="2068517" y="386972"/>
                    <a:pt x="2065660" y="374590"/>
                  </a:cubicBezTo>
                  <a:cubicBezTo>
                    <a:pt x="2038990" y="211712"/>
                    <a:pt x="1968505" y="91697"/>
                    <a:pt x="1800865" y="51692"/>
                  </a:cubicBezTo>
                  <a:cubicBezTo>
                    <a:pt x="1774195" y="45025"/>
                    <a:pt x="1656085" y="53597"/>
                    <a:pt x="1643702" y="42167"/>
                  </a:cubicBezTo>
                  <a:cubicBezTo>
                    <a:pt x="1624652" y="24070"/>
                    <a:pt x="1600840" y="23117"/>
                    <a:pt x="1579885" y="30737"/>
                  </a:cubicBezTo>
                  <a:cubicBezTo>
                    <a:pt x="1527497" y="48835"/>
                    <a:pt x="1463680" y="66932"/>
                    <a:pt x="1417960" y="104080"/>
                  </a:cubicBezTo>
                  <a:cubicBezTo>
                    <a:pt x="1357952" y="151705"/>
                    <a:pt x="1359857" y="213617"/>
                    <a:pt x="1321757" y="273625"/>
                  </a:cubicBezTo>
                  <a:cubicBezTo>
                    <a:pt x="1273180" y="349825"/>
                    <a:pt x="1278895" y="431740"/>
                    <a:pt x="1296040" y="513655"/>
                  </a:cubicBezTo>
                  <a:cubicBezTo>
                    <a:pt x="1313185" y="596522"/>
                    <a:pt x="1375097" y="682247"/>
                    <a:pt x="1413197" y="756542"/>
                  </a:cubicBezTo>
                  <a:cubicBezTo>
                    <a:pt x="1437010" y="803215"/>
                    <a:pt x="1463680" y="849887"/>
                    <a:pt x="1484635" y="898465"/>
                  </a:cubicBezTo>
                  <a:cubicBezTo>
                    <a:pt x="1500827" y="934660"/>
                    <a:pt x="1478920" y="954662"/>
                    <a:pt x="1477015" y="988000"/>
                  </a:cubicBezTo>
                  <a:cubicBezTo>
                    <a:pt x="1473205" y="1068010"/>
                    <a:pt x="1494160" y="1074677"/>
                    <a:pt x="1425580" y="1120397"/>
                  </a:cubicBezTo>
                  <a:cubicBezTo>
                    <a:pt x="1387480" y="1146115"/>
                    <a:pt x="1347475" y="1171832"/>
                    <a:pt x="1312232" y="1200407"/>
                  </a:cubicBezTo>
                  <a:cubicBezTo>
                    <a:pt x="1269370" y="1236602"/>
                    <a:pt x="1328425" y="1306135"/>
                    <a:pt x="1325567" y="1349950"/>
                  </a:cubicBezTo>
                  <a:cubicBezTo>
                    <a:pt x="1321757" y="1404242"/>
                    <a:pt x="1276037" y="1459487"/>
                    <a:pt x="1241747" y="1498540"/>
                  </a:cubicBezTo>
                  <a:cubicBezTo>
                    <a:pt x="1188407" y="1560452"/>
                    <a:pt x="1106492" y="1563310"/>
                    <a:pt x="1059820" y="1630937"/>
                  </a:cubicBezTo>
                  <a:cubicBezTo>
                    <a:pt x="1033150" y="1669990"/>
                    <a:pt x="1026482" y="1717615"/>
                    <a:pt x="995050" y="1751905"/>
                  </a:cubicBezTo>
                  <a:cubicBezTo>
                    <a:pt x="934090" y="1817627"/>
                    <a:pt x="834077" y="1861442"/>
                    <a:pt x="762640" y="1916687"/>
                  </a:cubicBezTo>
                  <a:cubicBezTo>
                    <a:pt x="654055" y="2001460"/>
                    <a:pt x="554042" y="2097662"/>
                    <a:pt x="456887" y="2194817"/>
                  </a:cubicBezTo>
                  <a:cubicBezTo>
                    <a:pt x="408310" y="2243395"/>
                    <a:pt x="367352" y="2298640"/>
                    <a:pt x="314012" y="2342455"/>
                  </a:cubicBezTo>
                  <a:cubicBezTo>
                    <a:pt x="259720" y="2387222"/>
                    <a:pt x="190187" y="2367220"/>
                    <a:pt x="126370" y="2377697"/>
                  </a:cubicBezTo>
                  <a:cubicBezTo>
                    <a:pt x="48265" y="2391032"/>
                    <a:pt x="-62225" y="2534860"/>
                    <a:pt x="43502" y="2584390"/>
                  </a:cubicBezTo>
                  <a:cubicBezTo>
                    <a:pt x="53980" y="2589152"/>
                    <a:pt x="63505" y="2594867"/>
                    <a:pt x="73982" y="2600583"/>
                  </a:cubicBezTo>
                  <a:cubicBezTo>
                    <a:pt x="72077" y="2604392"/>
                    <a:pt x="72077" y="2607250"/>
                    <a:pt x="70172" y="2609155"/>
                  </a:cubicBezTo>
                  <a:cubicBezTo>
                    <a:pt x="59695" y="2630110"/>
                    <a:pt x="61600" y="2634872"/>
                    <a:pt x="84460" y="2640587"/>
                  </a:cubicBezTo>
                  <a:cubicBezTo>
                    <a:pt x="98747" y="2644397"/>
                    <a:pt x="113035" y="2647255"/>
                    <a:pt x="126370" y="2652970"/>
                  </a:cubicBezTo>
                  <a:cubicBezTo>
                    <a:pt x="155897" y="2665352"/>
                    <a:pt x="184472" y="2667258"/>
                    <a:pt x="214000" y="2654875"/>
                  </a:cubicBezTo>
                  <a:cubicBezTo>
                    <a:pt x="311155" y="2614870"/>
                    <a:pt x="372115" y="2531050"/>
                    <a:pt x="443552" y="2455802"/>
                  </a:cubicBezTo>
                  <a:cubicBezTo>
                    <a:pt x="461650" y="2436752"/>
                    <a:pt x="479747" y="2416750"/>
                    <a:pt x="501655" y="2403415"/>
                  </a:cubicBezTo>
                  <a:cubicBezTo>
                    <a:pt x="705490" y="2274827"/>
                    <a:pt x="968380" y="2179577"/>
                    <a:pt x="1128400" y="1995745"/>
                  </a:cubicBezTo>
                  <a:cubicBezTo>
                    <a:pt x="1151260" y="1970027"/>
                    <a:pt x="1176025" y="1946215"/>
                    <a:pt x="1201742" y="1923355"/>
                  </a:cubicBezTo>
                  <a:cubicBezTo>
                    <a:pt x="1220792" y="1906210"/>
                    <a:pt x="1261750" y="1904305"/>
                    <a:pt x="1278895" y="1916687"/>
                  </a:cubicBezTo>
                  <a:cubicBezTo>
                    <a:pt x="1298897" y="1930975"/>
                    <a:pt x="1304612" y="1930022"/>
                    <a:pt x="1323662" y="1914782"/>
                  </a:cubicBezTo>
                  <a:cubicBezTo>
                    <a:pt x="1363667" y="1882397"/>
                    <a:pt x="1448440" y="1821437"/>
                    <a:pt x="1506542" y="1820485"/>
                  </a:cubicBezTo>
                  <a:cubicBezTo>
                    <a:pt x="1574170" y="1818580"/>
                    <a:pt x="1660847" y="1903352"/>
                    <a:pt x="1718950" y="1939547"/>
                  </a:cubicBezTo>
                  <a:cubicBezTo>
                    <a:pt x="1763717" y="1968122"/>
                    <a:pt x="1843727" y="1996697"/>
                    <a:pt x="1868492" y="2045275"/>
                  </a:cubicBezTo>
                  <a:cubicBezTo>
                    <a:pt x="1963742" y="2227202"/>
                    <a:pt x="1922785" y="2424370"/>
                    <a:pt x="1871350" y="2612965"/>
                  </a:cubicBezTo>
                  <a:cubicBezTo>
                    <a:pt x="1810390" y="2832992"/>
                    <a:pt x="1863730" y="3059687"/>
                    <a:pt x="1838965" y="3282572"/>
                  </a:cubicBezTo>
                  <a:cubicBezTo>
                    <a:pt x="1835155" y="3318767"/>
                    <a:pt x="1878017" y="3364487"/>
                    <a:pt x="1889447" y="3398777"/>
                  </a:cubicBezTo>
                  <a:cubicBezTo>
                    <a:pt x="1899925" y="3433067"/>
                    <a:pt x="1902782" y="3467358"/>
                    <a:pt x="1904687" y="3502600"/>
                  </a:cubicBezTo>
                  <a:cubicBezTo>
                    <a:pt x="1905640" y="3517840"/>
                    <a:pt x="1898972" y="3675002"/>
                    <a:pt x="1917070" y="3675955"/>
                  </a:cubicBezTo>
                  <a:cubicBezTo>
                    <a:pt x="1909450" y="3675955"/>
                    <a:pt x="1904687" y="3675955"/>
                    <a:pt x="1900877" y="3675002"/>
                  </a:cubicBezTo>
                  <a:cubicBezTo>
                    <a:pt x="1844680" y="3653095"/>
                    <a:pt x="1788482" y="3630235"/>
                    <a:pt x="1732285" y="3609280"/>
                  </a:cubicBezTo>
                  <a:cubicBezTo>
                    <a:pt x="1711330" y="3601660"/>
                    <a:pt x="1710377" y="3586420"/>
                    <a:pt x="1713235" y="3568322"/>
                  </a:cubicBezTo>
                  <a:cubicBezTo>
                    <a:pt x="1714187" y="3563560"/>
                    <a:pt x="1711330" y="3554987"/>
                    <a:pt x="1707520" y="3554035"/>
                  </a:cubicBezTo>
                  <a:cubicBezTo>
                    <a:pt x="1637035" y="3530222"/>
                    <a:pt x="1523687" y="3467358"/>
                    <a:pt x="1447487" y="3484502"/>
                  </a:cubicBezTo>
                  <a:cubicBezTo>
                    <a:pt x="1409387" y="3493075"/>
                    <a:pt x="1353190" y="3669287"/>
                    <a:pt x="1362715" y="3672145"/>
                  </a:cubicBezTo>
                  <a:cubicBezTo>
                    <a:pt x="1256035" y="3645475"/>
                    <a:pt x="1158880" y="3603565"/>
                    <a:pt x="1065535" y="3545462"/>
                  </a:cubicBezTo>
                  <a:cubicBezTo>
                    <a:pt x="1065535" y="3545462"/>
                    <a:pt x="1065535" y="3545462"/>
                    <a:pt x="1065535" y="3544510"/>
                  </a:cubicBezTo>
                  <a:cubicBezTo>
                    <a:pt x="1106492" y="3469262"/>
                    <a:pt x="827410" y="3354010"/>
                    <a:pt x="777880" y="3366392"/>
                  </a:cubicBezTo>
                  <a:cubicBezTo>
                    <a:pt x="737875" y="3375917"/>
                    <a:pt x="699775" y="3537842"/>
                    <a:pt x="687392" y="3571180"/>
                  </a:cubicBezTo>
                  <a:cubicBezTo>
                    <a:pt x="630242" y="3703577"/>
                    <a:pt x="582617" y="3839785"/>
                    <a:pt x="535945" y="3976945"/>
                  </a:cubicBezTo>
                  <a:cubicBezTo>
                    <a:pt x="494987" y="4099817"/>
                    <a:pt x="434027" y="4227453"/>
                    <a:pt x="432122" y="4357945"/>
                  </a:cubicBezTo>
                  <a:cubicBezTo>
                    <a:pt x="432122" y="4370328"/>
                    <a:pt x="436885" y="4386520"/>
                    <a:pt x="445457" y="4393187"/>
                  </a:cubicBezTo>
                  <a:cubicBezTo>
                    <a:pt x="461650" y="4405570"/>
                    <a:pt x="482605" y="4412237"/>
                    <a:pt x="502607" y="4419858"/>
                  </a:cubicBezTo>
                  <a:cubicBezTo>
                    <a:pt x="586427" y="4451290"/>
                    <a:pt x="640720" y="4303653"/>
                    <a:pt x="672152" y="4253170"/>
                  </a:cubicBezTo>
                  <a:cubicBezTo>
                    <a:pt x="737875" y="4146490"/>
                    <a:pt x="829315" y="4047430"/>
                    <a:pt x="926470" y="3968372"/>
                  </a:cubicBezTo>
                  <a:cubicBezTo>
                    <a:pt x="1061725" y="3856930"/>
                    <a:pt x="1204600" y="3941702"/>
                    <a:pt x="1334140" y="4012187"/>
                  </a:cubicBezTo>
                  <a:cubicBezTo>
                    <a:pt x="1339855" y="4015045"/>
                    <a:pt x="1343665" y="4026475"/>
                    <a:pt x="1342712" y="4033142"/>
                  </a:cubicBezTo>
                  <a:cubicBezTo>
                    <a:pt x="1329377" y="4142680"/>
                    <a:pt x="1316042" y="4264600"/>
                    <a:pt x="1333187" y="4378900"/>
                  </a:cubicBezTo>
                  <a:cubicBezTo>
                    <a:pt x="1342712" y="4441765"/>
                    <a:pt x="1351285" y="4452243"/>
                    <a:pt x="1410340" y="4468435"/>
                  </a:cubicBezTo>
                  <a:cubicBezTo>
                    <a:pt x="1451297" y="4478912"/>
                    <a:pt x="1489397" y="4459862"/>
                    <a:pt x="1502732" y="4419858"/>
                  </a:cubicBezTo>
                  <a:cubicBezTo>
                    <a:pt x="1525592" y="4352230"/>
                    <a:pt x="1543690" y="4272220"/>
                    <a:pt x="1560835" y="4198878"/>
                  </a:cubicBezTo>
                  <a:cubicBezTo>
                    <a:pt x="1563692" y="4187447"/>
                    <a:pt x="1567502" y="4176017"/>
                    <a:pt x="1571312" y="4160777"/>
                  </a:cubicBezTo>
                  <a:cubicBezTo>
                    <a:pt x="1581790" y="4166492"/>
                    <a:pt x="1589410" y="4170302"/>
                    <a:pt x="1596077" y="4174112"/>
                  </a:cubicBezTo>
                  <a:cubicBezTo>
                    <a:pt x="1742762" y="4257933"/>
                    <a:pt x="1889447" y="4357945"/>
                    <a:pt x="2044705" y="4425572"/>
                  </a:cubicBezTo>
                  <a:cubicBezTo>
                    <a:pt x="2208535" y="4497010"/>
                    <a:pt x="2417132" y="4519870"/>
                    <a:pt x="2510477" y="4334133"/>
                  </a:cubicBezTo>
                  <a:cubicBezTo>
                    <a:pt x="2518097" y="4318893"/>
                    <a:pt x="2525717" y="4304605"/>
                    <a:pt x="2533338" y="4288412"/>
                  </a:cubicBezTo>
                  <a:cubicBezTo>
                    <a:pt x="2538100" y="4290318"/>
                    <a:pt x="2541910" y="4292222"/>
                    <a:pt x="2545720" y="4295080"/>
                  </a:cubicBezTo>
                  <a:cubicBezTo>
                    <a:pt x="2671450" y="4369375"/>
                    <a:pt x="2917195" y="4535110"/>
                    <a:pt x="3045782" y="4361755"/>
                  </a:cubicBezTo>
                  <a:cubicBezTo>
                    <a:pt x="3105790" y="4272220"/>
                    <a:pt x="3118172" y="4168397"/>
                    <a:pt x="3111505" y="406362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1">
              <a:extLst>
                <a:ext uri="{FF2B5EF4-FFF2-40B4-BE49-F238E27FC236}">
                  <a16:creationId xmlns:a16="http://schemas.microsoft.com/office/drawing/2014/main" id="{CCDCF107-99DD-434B-8541-5FA24ED28D2D}"/>
                </a:ext>
              </a:extLst>
            </p:cNvPr>
            <p:cNvGrpSpPr/>
            <p:nvPr/>
          </p:nvGrpSpPr>
          <p:grpSpPr>
            <a:xfrm>
              <a:off x="5960030" y="2069850"/>
              <a:ext cx="3848176" cy="4064976"/>
              <a:chOff x="3729037" y="928687"/>
              <a:chExt cx="4733925" cy="5000625"/>
            </a:xfrm>
            <a:solidFill>
              <a:schemeClr val="accent2"/>
            </a:solidFill>
          </p:grpSpPr>
          <p:sp>
            <p:nvSpPr>
              <p:cNvPr id="22" name="Freeform: Shape 5">
                <a:extLst>
                  <a:ext uri="{FF2B5EF4-FFF2-40B4-BE49-F238E27FC236}">
                    <a16:creationId xmlns:a16="http://schemas.microsoft.com/office/drawing/2014/main" id="{181F06C2-2C1E-4032-8FD1-47B7E2A7AC02}"/>
                  </a:ext>
                </a:extLst>
              </p:cNvPr>
              <p:cNvSpPr/>
              <p:nvPr/>
            </p:nvSpPr>
            <p:spPr>
              <a:xfrm>
                <a:off x="3728834" y="928448"/>
                <a:ext cx="4733148" cy="3534783"/>
              </a:xfrm>
              <a:custGeom>
                <a:avLst/>
                <a:gdLst>
                  <a:gd name="connsiteX0" fmla="*/ 2438602 w 4733148"/>
                  <a:gd name="connsiteY0" fmla="*/ 1031796 h 3534783"/>
                  <a:gd name="connsiteX1" fmla="*/ 2992005 w 4733148"/>
                  <a:gd name="connsiteY1" fmla="*/ 1031796 h 3534783"/>
                  <a:gd name="connsiteX2" fmla="*/ 3015817 w 4733148"/>
                  <a:gd name="connsiteY2" fmla="*/ 1061323 h 3534783"/>
                  <a:gd name="connsiteX3" fmla="*/ 2419552 w 4733148"/>
                  <a:gd name="connsiteY3" fmla="*/ 2342436 h 3534783"/>
                  <a:gd name="connsiteX4" fmla="*/ 263092 w 4733148"/>
                  <a:gd name="connsiteY4" fmla="*/ 3288268 h 3534783"/>
                  <a:gd name="connsiteX5" fmla="*/ 1155 w 4733148"/>
                  <a:gd name="connsiteY5" fmla="*/ 3306366 h 3534783"/>
                  <a:gd name="connsiteX6" fmla="*/ 214515 w 4733148"/>
                  <a:gd name="connsiteY6" fmla="*/ 3421618 h 3534783"/>
                  <a:gd name="connsiteX7" fmla="*/ 2889135 w 4733148"/>
                  <a:gd name="connsiteY7" fmla="*/ 3048238 h 3534783"/>
                  <a:gd name="connsiteX8" fmla="*/ 4237875 w 4733148"/>
                  <a:gd name="connsiteY8" fmla="*/ 1061323 h 3534783"/>
                  <a:gd name="connsiteX9" fmla="*/ 4261687 w 4733148"/>
                  <a:gd name="connsiteY9" fmla="*/ 1042273 h 3534783"/>
                  <a:gd name="connsiteX10" fmla="*/ 4709362 w 4733148"/>
                  <a:gd name="connsiteY10" fmla="*/ 1032748 h 3534783"/>
                  <a:gd name="connsiteX11" fmla="*/ 4724602 w 4733148"/>
                  <a:gd name="connsiteY11" fmla="*/ 989886 h 3534783"/>
                  <a:gd name="connsiteX12" fmla="*/ 3617797 w 4733148"/>
                  <a:gd name="connsiteY12" fmla="*/ 10716 h 3534783"/>
                  <a:gd name="connsiteX13" fmla="*/ 3561600 w 4733148"/>
                  <a:gd name="connsiteY13" fmla="*/ 10716 h 3534783"/>
                  <a:gd name="connsiteX14" fmla="*/ 2422410 w 4733148"/>
                  <a:gd name="connsiteY14" fmla="*/ 988933 h 3534783"/>
                  <a:gd name="connsiteX15" fmla="*/ 2438602 w 4733148"/>
                  <a:gd name="connsiteY15" fmla="*/ 1031796 h 353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733148" h="3534783">
                    <a:moveTo>
                      <a:pt x="2438602" y="1031796"/>
                    </a:moveTo>
                    <a:lnTo>
                      <a:pt x="2992005" y="1031796"/>
                    </a:lnTo>
                    <a:cubicBezTo>
                      <a:pt x="3007245" y="1031796"/>
                      <a:pt x="3018675" y="1046083"/>
                      <a:pt x="3015817" y="1061323"/>
                    </a:cubicBezTo>
                    <a:cubicBezTo>
                      <a:pt x="2984385" y="1211818"/>
                      <a:pt x="2820555" y="1909048"/>
                      <a:pt x="2419552" y="2342436"/>
                    </a:cubicBezTo>
                    <a:cubicBezTo>
                      <a:pt x="1795665" y="3017758"/>
                      <a:pt x="1217497" y="3313033"/>
                      <a:pt x="263092" y="3288268"/>
                    </a:cubicBezTo>
                    <a:cubicBezTo>
                      <a:pt x="178320" y="3286363"/>
                      <a:pt x="21157" y="3235881"/>
                      <a:pt x="1155" y="3306366"/>
                    </a:cubicBezTo>
                    <a:cubicBezTo>
                      <a:pt x="-14085" y="3357801"/>
                      <a:pt x="124980" y="3398758"/>
                      <a:pt x="214515" y="3421618"/>
                    </a:cubicBezTo>
                    <a:cubicBezTo>
                      <a:pt x="827925" y="3582591"/>
                      <a:pt x="1936635" y="3655933"/>
                      <a:pt x="2889135" y="3048238"/>
                    </a:cubicBezTo>
                    <a:cubicBezTo>
                      <a:pt x="4054995" y="2304336"/>
                      <a:pt x="4194060" y="1265158"/>
                      <a:pt x="4237875" y="1061323"/>
                    </a:cubicBezTo>
                    <a:cubicBezTo>
                      <a:pt x="4240733" y="1049893"/>
                      <a:pt x="4250258" y="1042273"/>
                      <a:pt x="4261687" y="1042273"/>
                    </a:cubicBezTo>
                    <a:cubicBezTo>
                      <a:pt x="4400752" y="1040368"/>
                      <a:pt x="4607445" y="1035606"/>
                      <a:pt x="4709362" y="1032748"/>
                    </a:cubicBezTo>
                    <a:cubicBezTo>
                      <a:pt x="4731270" y="1031796"/>
                      <a:pt x="4741747" y="1005126"/>
                      <a:pt x="4724602" y="989886"/>
                    </a:cubicBezTo>
                    <a:lnTo>
                      <a:pt x="3617797" y="10716"/>
                    </a:lnTo>
                    <a:cubicBezTo>
                      <a:pt x="3601605" y="-3572"/>
                      <a:pt x="3577792" y="-3572"/>
                      <a:pt x="3561600" y="10716"/>
                    </a:cubicBezTo>
                    <a:lnTo>
                      <a:pt x="2422410" y="988933"/>
                    </a:lnTo>
                    <a:cubicBezTo>
                      <a:pt x="2405265" y="1004173"/>
                      <a:pt x="2415742" y="1031796"/>
                      <a:pt x="2438602" y="10317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6">
                <a:extLst>
                  <a:ext uri="{FF2B5EF4-FFF2-40B4-BE49-F238E27FC236}">
                    <a16:creationId xmlns:a16="http://schemas.microsoft.com/office/drawing/2014/main" id="{1700483E-F563-4A81-99EE-36D51E7A1F71}"/>
                  </a:ext>
                </a:extLst>
              </p:cNvPr>
              <p:cNvSpPr/>
              <p:nvPr/>
            </p:nvSpPr>
            <p:spPr>
              <a:xfrm>
                <a:off x="3729037" y="4451031"/>
                <a:ext cx="626745" cy="1473517"/>
              </a:xfrm>
              <a:custGeom>
                <a:avLst/>
                <a:gdLst>
                  <a:gd name="connsiteX0" fmla="*/ 4763 w 626745"/>
                  <a:gd name="connsiteY0" fmla="*/ 0 h 1473517"/>
                  <a:gd name="connsiteX1" fmla="*/ 0 w 626745"/>
                  <a:gd name="connsiteY1" fmla="*/ 0 h 1473517"/>
                  <a:gd name="connsiteX2" fmla="*/ 0 w 626745"/>
                  <a:gd name="connsiteY2" fmla="*/ 1426845 h 1473517"/>
                  <a:gd name="connsiteX3" fmla="*/ 46673 w 626745"/>
                  <a:gd name="connsiteY3" fmla="*/ 1473518 h 1473517"/>
                  <a:gd name="connsiteX4" fmla="*/ 580073 w 626745"/>
                  <a:gd name="connsiteY4" fmla="*/ 1473518 h 1473517"/>
                  <a:gd name="connsiteX5" fmla="*/ 626745 w 626745"/>
                  <a:gd name="connsiteY5" fmla="*/ 1426845 h 1473517"/>
                  <a:gd name="connsiteX6" fmla="*/ 626745 w 626745"/>
                  <a:gd name="connsiteY6" fmla="*/ 175260 h 1473517"/>
                  <a:gd name="connsiteX7" fmla="*/ 221933 w 626745"/>
                  <a:gd name="connsiteY7" fmla="*/ 95250 h 1473517"/>
                  <a:gd name="connsiteX8" fmla="*/ 4763 w 626745"/>
                  <a:gd name="connsiteY8" fmla="*/ 0 h 147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6745" h="1473517">
                    <a:moveTo>
                      <a:pt x="4763" y="0"/>
                    </a:moveTo>
                    <a:lnTo>
                      <a:pt x="0" y="0"/>
                    </a:lnTo>
                    <a:lnTo>
                      <a:pt x="0" y="1426845"/>
                    </a:lnTo>
                    <a:cubicBezTo>
                      <a:pt x="0" y="1452563"/>
                      <a:pt x="20955" y="1473518"/>
                      <a:pt x="46673" y="1473518"/>
                    </a:cubicBezTo>
                    <a:lnTo>
                      <a:pt x="580073" y="1473518"/>
                    </a:lnTo>
                    <a:cubicBezTo>
                      <a:pt x="605790" y="1473518"/>
                      <a:pt x="626745" y="1452563"/>
                      <a:pt x="626745" y="1426845"/>
                    </a:cubicBezTo>
                    <a:lnTo>
                      <a:pt x="626745" y="175260"/>
                    </a:lnTo>
                    <a:cubicBezTo>
                      <a:pt x="476250" y="154305"/>
                      <a:pt x="340043" y="126683"/>
                      <a:pt x="221933" y="95250"/>
                    </a:cubicBezTo>
                    <a:cubicBezTo>
                      <a:pt x="142875" y="75248"/>
                      <a:pt x="27623" y="41910"/>
                      <a:pt x="47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7">
                <a:extLst>
                  <a:ext uri="{FF2B5EF4-FFF2-40B4-BE49-F238E27FC236}">
                    <a16:creationId xmlns:a16="http://schemas.microsoft.com/office/drawing/2014/main" id="{90490277-6596-4EBC-BF2F-FA0CEA34C73F}"/>
                  </a:ext>
                </a:extLst>
              </p:cNvPr>
              <p:cNvSpPr/>
              <p:nvPr/>
            </p:nvSpPr>
            <p:spPr>
              <a:xfrm>
                <a:off x="4667249" y="4642484"/>
                <a:ext cx="626745" cy="1282065"/>
              </a:xfrm>
              <a:custGeom>
                <a:avLst/>
                <a:gdLst>
                  <a:gd name="connsiteX0" fmla="*/ 0 w 626745"/>
                  <a:gd name="connsiteY0" fmla="*/ 14288 h 1282065"/>
                  <a:gd name="connsiteX1" fmla="*/ 0 w 626745"/>
                  <a:gd name="connsiteY1" fmla="*/ 1235392 h 1282065"/>
                  <a:gd name="connsiteX2" fmla="*/ 46673 w 626745"/>
                  <a:gd name="connsiteY2" fmla="*/ 1282065 h 1282065"/>
                  <a:gd name="connsiteX3" fmla="*/ 580072 w 626745"/>
                  <a:gd name="connsiteY3" fmla="*/ 1282065 h 1282065"/>
                  <a:gd name="connsiteX4" fmla="*/ 626745 w 626745"/>
                  <a:gd name="connsiteY4" fmla="*/ 1235392 h 1282065"/>
                  <a:gd name="connsiteX5" fmla="*/ 626745 w 626745"/>
                  <a:gd name="connsiteY5" fmla="*/ 0 h 1282065"/>
                  <a:gd name="connsiteX6" fmla="*/ 0 w 626745"/>
                  <a:gd name="connsiteY6" fmla="*/ 14288 h 128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745" h="1282065">
                    <a:moveTo>
                      <a:pt x="0" y="14288"/>
                    </a:moveTo>
                    <a:lnTo>
                      <a:pt x="0" y="1235392"/>
                    </a:lnTo>
                    <a:cubicBezTo>
                      <a:pt x="0" y="1261110"/>
                      <a:pt x="20955" y="1282065"/>
                      <a:pt x="46673" y="1282065"/>
                    </a:cubicBezTo>
                    <a:lnTo>
                      <a:pt x="580072" y="1282065"/>
                    </a:lnTo>
                    <a:cubicBezTo>
                      <a:pt x="605790" y="1282065"/>
                      <a:pt x="626745" y="1261110"/>
                      <a:pt x="626745" y="1235392"/>
                    </a:cubicBezTo>
                    <a:lnTo>
                      <a:pt x="626745" y="0"/>
                    </a:lnTo>
                    <a:cubicBezTo>
                      <a:pt x="407670" y="23813"/>
                      <a:pt x="196215" y="25718"/>
                      <a:pt x="0" y="142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8">
                <a:extLst>
                  <a:ext uri="{FF2B5EF4-FFF2-40B4-BE49-F238E27FC236}">
                    <a16:creationId xmlns:a16="http://schemas.microsoft.com/office/drawing/2014/main" id="{83F419BE-E232-4C56-8447-120CA8A96B92}"/>
                  </a:ext>
                </a:extLst>
              </p:cNvPr>
              <p:cNvSpPr/>
              <p:nvPr/>
            </p:nvSpPr>
            <p:spPr>
              <a:xfrm>
                <a:off x="5634037" y="4397692"/>
                <a:ext cx="626744" cy="1525905"/>
              </a:xfrm>
              <a:custGeom>
                <a:avLst/>
                <a:gdLst>
                  <a:gd name="connsiteX0" fmla="*/ 0 w 626744"/>
                  <a:gd name="connsiteY0" fmla="*/ 1479232 h 1525905"/>
                  <a:gd name="connsiteX1" fmla="*/ 46672 w 626744"/>
                  <a:gd name="connsiteY1" fmla="*/ 1525905 h 1525905"/>
                  <a:gd name="connsiteX2" fmla="*/ 580072 w 626744"/>
                  <a:gd name="connsiteY2" fmla="*/ 1525905 h 1525905"/>
                  <a:gd name="connsiteX3" fmla="*/ 626745 w 626744"/>
                  <a:gd name="connsiteY3" fmla="*/ 1479232 h 1525905"/>
                  <a:gd name="connsiteX4" fmla="*/ 626745 w 626744"/>
                  <a:gd name="connsiteY4" fmla="*/ 0 h 1525905"/>
                  <a:gd name="connsiteX5" fmla="*/ 0 w 626744"/>
                  <a:gd name="connsiteY5" fmla="*/ 193357 h 1525905"/>
                  <a:gd name="connsiteX6" fmla="*/ 0 w 626744"/>
                  <a:gd name="connsiteY6" fmla="*/ 1479232 h 152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744" h="1525905">
                    <a:moveTo>
                      <a:pt x="0" y="1479232"/>
                    </a:moveTo>
                    <a:cubicBezTo>
                      <a:pt x="0" y="1504950"/>
                      <a:pt x="20955" y="1525905"/>
                      <a:pt x="46672" y="1525905"/>
                    </a:cubicBezTo>
                    <a:lnTo>
                      <a:pt x="580072" y="1525905"/>
                    </a:lnTo>
                    <a:cubicBezTo>
                      <a:pt x="605790" y="1525905"/>
                      <a:pt x="626745" y="1504950"/>
                      <a:pt x="626745" y="1479232"/>
                    </a:cubicBezTo>
                    <a:lnTo>
                      <a:pt x="626745" y="0"/>
                    </a:lnTo>
                    <a:cubicBezTo>
                      <a:pt x="418147" y="88582"/>
                      <a:pt x="207645" y="150495"/>
                      <a:pt x="0" y="193357"/>
                    </a:cubicBezTo>
                    <a:lnTo>
                      <a:pt x="0" y="1479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183FCB8F-66D1-4E63-AFB0-82E9E3325895}"/>
                  </a:ext>
                </a:extLst>
              </p:cNvPr>
              <p:cNvSpPr/>
              <p:nvPr/>
            </p:nvSpPr>
            <p:spPr>
              <a:xfrm>
                <a:off x="6543674" y="3810952"/>
                <a:ext cx="626744" cy="2113597"/>
              </a:xfrm>
              <a:custGeom>
                <a:avLst/>
                <a:gdLst>
                  <a:gd name="connsiteX0" fmla="*/ 0 w 626744"/>
                  <a:gd name="connsiteY0" fmla="*/ 449580 h 2113597"/>
                  <a:gd name="connsiteX1" fmla="*/ 0 w 626744"/>
                  <a:gd name="connsiteY1" fmla="*/ 2066925 h 2113597"/>
                  <a:gd name="connsiteX2" fmla="*/ 46672 w 626744"/>
                  <a:gd name="connsiteY2" fmla="*/ 2113598 h 2113597"/>
                  <a:gd name="connsiteX3" fmla="*/ 580072 w 626744"/>
                  <a:gd name="connsiteY3" fmla="*/ 2113598 h 2113597"/>
                  <a:gd name="connsiteX4" fmla="*/ 626745 w 626744"/>
                  <a:gd name="connsiteY4" fmla="*/ 2066925 h 2113597"/>
                  <a:gd name="connsiteX5" fmla="*/ 626745 w 626744"/>
                  <a:gd name="connsiteY5" fmla="*/ 0 h 2113597"/>
                  <a:gd name="connsiteX6" fmla="*/ 165735 w 626744"/>
                  <a:gd name="connsiteY6" fmla="*/ 350520 h 2113597"/>
                  <a:gd name="connsiteX7" fmla="*/ 0 w 626744"/>
                  <a:gd name="connsiteY7" fmla="*/ 449580 h 2113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6744" h="2113597">
                    <a:moveTo>
                      <a:pt x="0" y="449580"/>
                    </a:moveTo>
                    <a:lnTo>
                      <a:pt x="0" y="2066925"/>
                    </a:lnTo>
                    <a:cubicBezTo>
                      <a:pt x="0" y="2092642"/>
                      <a:pt x="20955" y="2113598"/>
                      <a:pt x="46672" y="2113598"/>
                    </a:cubicBezTo>
                    <a:lnTo>
                      <a:pt x="580072" y="2113598"/>
                    </a:lnTo>
                    <a:cubicBezTo>
                      <a:pt x="605790" y="2113598"/>
                      <a:pt x="626745" y="2092642"/>
                      <a:pt x="626745" y="2066925"/>
                    </a:cubicBezTo>
                    <a:lnTo>
                      <a:pt x="626745" y="0"/>
                    </a:lnTo>
                    <a:cubicBezTo>
                      <a:pt x="493395" y="120967"/>
                      <a:pt x="340995" y="239078"/>
                      <a:pt x="165735" y="350520"/>
                    </a:cubicBezTo>
                    <a:cubicBezTo>
                      <a:pt x="110490" y="385763"/>
                      <a:pt x="55245" y="418147"/>
                      <a:pt x="0" y="4495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0">
                <a:extLst>
                  <a:ext uri="{FF2B5EF4-FFF2-40B4-BE49-F238E27FC236}">
                    <a16:creationId xmlns:a16="http://schemas.microsoft.com/office/drawing/2014/main" id="{7F4C9710-D35E-4BEF-8BD2-CF260FDF417A}"/>
                  </a:ext>
                </a:extLst>
              </p:cNvPr>
              <p:cNvSpPr/>
              <p:nvPr/>
            </p:nvSpPr>
            <p:spPr>
              <a:xfrm>
                <a:off x="7481887" y="2153602"/>
                <a:ext cx="626744" cy="3769995"/>
              </a:xfrm>
              <a:custGeom>
                <a:avLst/>
                <a:gdLst>
                  <a:gd name="connsiteX0" fmla="*/ 0 w 626744"/>
                  <a:gd name="connsiteY0" fmla="*/ 3723323 h 3769995"/>
                  <a:gd name="connsiteX1" fmla="*/ 46672 w 626744"/>
                  <a:gd name="connsiteY1" fmla="*/ 3769995 h 3769995"/>
                  <a:gd name="connsiteX2" fmla="*/ 580072 w 626744"/>
                  <a:gd name="connsiteY2" fmla="*/ 3769995 h 3769995"/>
                  <a:gd name="connsiteX3" fmla="*/ 626745 w 626744"/>
                  <a:gd name="connsiteY3" fmla="*/ 3723323 h 3769995"/>
                  <a:gd name="connsiteX4" fmla="*/ 626745 w 626744"/>
                  <a:gd name="connsiteY4" fmla="*/ 0 h 3769995"/>
                  <a:gd name="connsiteX5" fmla="*/ 608647 w 626744"/>
                  <a:gd name="connsiteY5" fmla="*/ 9525 h 3769995"/>
                  <a:gd name="connsiteX6" fmla="*/ 0 w 626744"/>
                  <a:gd name="connsiteY6" fmla="*/ 1328738 h 3769995"/>
                  <a:gd name="connsiteX7" fmla="*/ 0 w 626744"/>
                  <a:gd name="connsiteY7" fmla="*/ 3723323 h 3769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6744" h="3769995">
                    <a:moveTo>
                      <a:pt x="0" y="3723323"/>
                    </a:moveTo>
                    <a:cubicBezTo>
                      <a:pt x="0" y="3749040"/>
                      <a:pt x="20955" y="3769995"/>
                      <a:pt x="46672" y="3769995"/>
                    </a:cubicBezTo>
                    <a:lnTo>
                      <a:pt x="580072" y="3769995"/>
                    </a:lnTo>
                    <a:cubicBezTo>
                      <a:pt x="605790" y="3769995"/>
                      <a:pt x="626745" y="3749040"/>
                      <a:pt x="626745" y="3723323"/>
                    </a:cubicBezTo>
                    <a:lnTo>
                      <a:pt x="626745" y="0"/>
                    </a:lnTo>
                    <a:lnTo>
                      <a:pt x="608647" y="9525"/>
                    </a:lnTo>
                    <a:cubicBezTo>
                      <a:pt x="548640" y="319088"/>
                      <a:pt x="389572" y="852488"/>
                      <a:pt x="0" y="1328738"/>
                    </a:cubicBezTo>
                    <a:lnTo>
                      <a:pt x="0" y="37233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id="{BA6DF231-529E-4F5E-86E2-B207C5EDBA88}"/>
              </a:ext>
            </a:extLst>
          </p:cNvPr>
          <p:cNvGrpSpPr/>
          <p:nvPr/>
        </p:nvGrpSpPr>
        <p:grpSpPr>
          <a:xfrm>
            <a:off x="4280183" y="3450149"/>
            <a:ext cx="1337541" cy="3390900"/>
            <a:chOff x="953311" y="1053817"/>
            <a:chExt cx="2100413" cy="5324912"/>
          </a:xfrm>
        </p:grpSpPr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24AEA744-F86F-4D41-ADEC-D383959282DE}"/>
                </a:ext>
              </a:extLst>
            </p:cNvPr>
            <p:cNvGrpSpPr/>
            <p:nvPr/>
          </p:nvGrpSpPr>
          <p:grpSpPr>
            <a:xfrm>
              <a:off x="953311" y="1053817"/>
              <a:ext cx="2100413" cy="2643864"/>
              <a:chOff x="1350877" y="1098163"/>
              <a:chExt cx="2100413" cy="2643864"/>
            </a:xfrm>
          </p:grpSpPr>
          <p:sp>
            <p:nvSpPr>
              <p:cNvPr id="31" name="Freeform: Shape 29">
                <a:extLst>
                  <a:ext uri="{FF2B5EF4-FFF2-40B4-BE49-F238E27FC236}">
                    <a16:creationId xmlns:a16="http://schemas.microsoft.com/office/drawing/2014/main" id="{368EEE28-C041-4457-9DA9-84CA6332F739}"/>
                  </a:ext>
                </a:extLst>
              </p:cNvPr>
              <p:cNvSpPr>
                <a:spLocks/>
              </p:cNvSpPr>
              <p:nvPr/>
            </p:nvSpPr>
            <p:spPr bwMode="auto">
              <a:xfrm rot="395367">
                <a:off x="1350877" y="1729407"/>
                <a:ext cx="2100413" cy="2012620"/>
              </a:xfrm>
              <a:custGeom>
                <a:avLst/>
                <a:gdLst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112347 w 2334182"/>
                  <a:gd name="connsiteY104" fmla="*/ 7377 h 2236619"/>
                  <a:gd name="connsiteX105" fmla="*/ 1202794 w 2334182"/>
                  <a:gd name="connsiteY105" fmla="*/ 0 h 2236619"/>
                  <a:gd name="connsiteX106" fmla="*/ 1304349 w 2334182"/>
                  <a:gd name="connsiteY106" fmla="*/ 820 h 2236619"/>
                  <a:gd name="connsiteX107" fmla="*/ 1399557 w 2334182"/>
                  <a:gd name="connsiteY107" fmla="*/ 8195 h 2236619"/>
                  <a:gd name="connsiteX108" fmla="*/ 1490005 w 2334182"/>
                  <a:gd name="connsiteY108" fmla="*/ 20490 h 2236619"/>
                  <a:gd name="connsiteX109" fmla="*/ 1576486 w 2334182"/>
                  <a:gd name="connsiteY109" fmla="*/ 38520 h 2236619"/>
                  <a:gd name="connsiteX110" fmla="*/ 1658999 w 2334182"/>
                  <a:gd name="connsiteY110" fmla="*/ 60649 h 2236619"/>
                  <a:gd name="connsiteX111" fmla="*/ 1735165 w 2334182"/>
                  <a:gd name="connsiteY111" fmla="*/ 89334 h 2236619"/>
                  <a:gd name="connsiteX112" fmla="*/ 1808952 w 2334182"/>
                  <a:gd name="connsiteY112" fmla="*/ 120478 h 2236619"/>
                  <a:gd name="connsiteX113" fmla="*/ 1876391 w 2334182"/>
                  <a:gd name="connsiteY113" fmla="*/ 157358 h 2236619"/>
                  <a:gd name="connsiteX114" fmla="*/ 1939862 w 2334182"/>
                  <a:gd name="connsiteY114" fmla="*/ 199157 h 2236619"/>
                  <a:gd name="connsiteX115" fmla="*/ 2000955 w 2334182"/>
                  <a:gd name="connsiteY115" fmla="*/ 245873 h 2236619"/>
                  <a:gd name="connsiteX116" fmla="*/ 2055699 w 2334182"/>
                  <a:gd name="connsiteY116" fmla="*/ 295866 h 2236619"/>
                  <a:gd name="connsiteX117" fmla="*/ 2105683 w 2334182"/>
                  <a:gd name="connsiteY117" fmla="*/ 351598 h 2236619"/>
                  <a:gd name="connsiteX118" fmla="*/ 2152493 w 2334182"/>
                  <a:gd name="connsiteY118" fmla="*/ 409787 h 2236619"/>
                  <a:gd name="connsiteX119" fmla="*/ 2193750 w 2334182"/>
                  <a:gd name="connsiteY119" fmla="*/ 472075 h 2236619"/>
                  <a:gd name="connsiteX120" fmla="*/ 2231834 w 2334182"/>
                  <a:gd name="connsiteY120" fmla="*/ 537641 h 2236619"/>
                  <a:gd name="connsiteX121" fmla="*/ 2257223 w 2334182"/>
                  <a:gd name="connsiteY121" fmla="*/ 592553 h 2236619"/>
                  <a:gd name="connsiteX122" fmla="*/ 2279437 w 2334182"/>
                  <a:gd name="connsiteY122" fmla="*/ 654021 h 2236619"/>
                  <a:gd name="connsiteX123" fmla="*/ 2299273 w 2334182"/>
                  <a:gd name="connsiteY123" fmla="*/ 721226 h 2236619"/>
                  <a:gd name="connsiteX124" fmla="*/ 2315141 w 2334182"/>
                  <a:gd name="connsiteY124" fmla="*/ 794168 h 2236619"/>
                  <a:gd name="connsiteX125" fmla="*/ 2327042 w 2334182"/>
                  <a:gd name="connsiteY125" fmla="*/ 868749 h 2236619"/>
                  <a:gd name="connsiteX126" fmla="*/ 2332595 w 2334182"/>
                  <a:gd name="connsiteY126" fmla="*/ 945790 h 2236619"/>
                  <a:gd name="connsiteX127" fmla="*/ 2334182 w 2334182"/>
                  <a:gd name="connsiteY127" fmla="*/ 1024469 h 2236619"/>
                  <a:gd name="connsiteX128" fmla="*/ 2329422 w 2334182"/>
                  <a:gd name="connsiteY128" fmla="*/ 1102329 h 2236619"/>
                  <a:gd name="connsiteX129" fmla="*/ 2319901 w 2334182"/>
                  <a:gd name="connsiteY129" fmla="*/ 1178549 h 2236619"/>
                  <a:gd name="connsiteX130" fmla="*/ 2302446 w 2334182"/>
                  <a:gd name="connsiteY130" fmla="*/ 1253131 h 2236619"/>
                  <a:gd name="connsiteX131" fmla="*/ 2279438 w 2334182"/>
                  <a:gd name="connsiteY131" fmla="*/ 1317056 h 2236619"/>
                  <a:gd name="connsiteX132" fmla="*/ 2251669 w 2334182"/>
                  <a:gd name="connsiteY132" fmla="*/ 1376887 h 2236619"/>
                  <a:gd name="connsiteX133" fmla="*/ 2218347 w 2334182"/>
                  <a:gd name="connsiteY133" fmla="*/ 1431798 h 2236619"/>
                  <a:gd name="connsiteX134" fmla="*/ 2184230 w 2334182"/>
                  <a:gd name="connsiteY134" fmla="*/ 1485070 h 2236619"/>
                  <a:gd name="connsiteX135" fmla="*/ 2146146 w 2334182"/>
                  <a:gd name="connsiteY135" fmla="*/ 1537523 h 2236619"/>
                  <a:gd name="connsiteX136" fmla="*/ 2108857 w 2334182"/>
                  <a:gd name="connsiteY136" fmla="*/ 1586698 h 2236619"/>
                  <a:gd name="connsiteX137" fmla="*/ 2071567 w 2334182"/>
                  <a:gd name="connsiteY137" fmla="*/ 1637511 h 2236619"/>
                  <a:gd name="connsiteX138" fmla="*/ 2035070 w 2334182"/>
                  <a:gd name="connsiteY138" fmla="*/ 1688324 h 2236619"/>
                  <a:gd name="connsiteX139" fmla="*/ 2010476 w 2334182"/>
                  <a:gd name="connsiteY139" fmla="*/ 1729303 h 2236619"/>
                  <a:gd name="connsiteX140" fmla="*/ 1990641 w 2334182"/>
                  <a:gd name="connsiteY140" fmla="*/ 1776019 h 2236619"/>
                  <a:gd name="connsiteX141" fmla="*/ 1974772 w 2334182"/>
                  <a:gd name="connsiteY141" fmla="*/ 1825194 h 2236619"/>
                  <a:gd name="connsiteX142" fmla="*/ 1962078 w 2334182"/>
                  <a:gd name="connsiteY142" fmla="*/ 1878466 h 2236619"/>
                  <a:gd name="connsiteX143" fmla="*/ 1960491 w 2334182"/>
                  <a:gd name="connsiteY143" fmla="*/ 1903872 h 2236619"/>
                  <a:gd name="connsiteX144" fmla="*/ 1962078 w 2334182"/>
                  <a:gd name="connsiteY144" fmla="*/ 1934197 h 2236619"/>
                  <a:gd name="connsiteX145" fmla="*/ 1966044 w 2334182"/>
                  <a:gd name="connsiteY145" fmla="*/ 1971077 h 2236619"/>
                  <a:gd name="connsiteX146" fmla="*/ 1971598 w 2334182"/>
                  <a:gd name="connsiteY146" fmla="*/ 2009597 h 2236619"/>
                  <a:gd name="connsiteX147" fmla="*/ 1980326 w 2334182"/>
                  <a:gd name="connsiteY147" fmla="*/ 2051395 h 2236619"/>
                  <a:gd name="connsiteX148" fmla="*/ 1990640 w 2334182"/>
                  <a:gd name="connsiteY148" fmla="*/ 2093195 h 2236619"/>
                  <a:gd name="connsiteX149" fmla="*/ 1991123 w 2334182"/>
                  <a:gd name="connsiteY149" fmla="*/ 2095075 h 2236619"/>
                  <a:gd name="connsiteX150" fmla="*/ 1365671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1185737 w 2334182"/>
                  <a:gd name="connsiteY152" fmla="*/ 2196789 h 2236619"/>
                  <a:gd name="connsiteX153" fmla="*/ 951135 w 2334182"/>
                  <a:gd name="connsiteY153" fmla="*/ 2223889 h 2236619"/>
                  <a:gd name="connsiteX154" fmla="*/ 947319 w 2334182"/>
                  <a:gd name="connsiteY154" fmla="*/ 2215311 h 2236619"/>
                  <a:gd name="connsiteX155" fmla="*/ 933038 w 2334182"/>
                  <a:gd name="connsiteY155" fmla="*/ 2191544 h 2236619"/>
                  <a:gd name="connsiteX156" fmla="*/ 917170 w 2334182"/>
                  <a:gd name="connsiteY156" fmla="*/ 2176791 h 2236619"/>
                  <a:gd name="connsiteX157" fmla="*/ 899716 w 2334182"/>
                  <a:gd name="connsiteY157" fmla="*/ 2169415 h 2236619"/>
                  <a:gd name="connsiteX158" fmla="*/ 879881 w 2334182"/>
                  <a:gd name="connsiteY158" fmla="*/ 2166136 h 2236619"/>
                  <a:gd name="connsiteX159" fmla="*/ 856872 w 2334182"/>
                  <a:gd name="connsiteY159" fmla="*/ 2167777 h 2236619"/>
                  <a:gd name="connsiteX160" fmla="*/ 833864 w 2334182"/>
                  <a:gd name="connsiteY160" fmla="*/ 2171054 h 2236619"/>
                  <a:gd name="connsiteX161" fmla="*/ 812442 w 2334182"/>
                  <a:gd name="connsiteY161" fmla="*/ 2176791 h 2236619"/>
                  <a:gd name="connsiteX162" fmla="*/ 791813 w 2334182"/>
                  <a:gd name="connsiteY162" fmla="*/ 2182528 h 2236619"/>
                  <a:gd name="connsiteX163" fmla="*/ 772771 w 2334182"/>
                  <a:gd name="connsiteY163" fmla="*/ 2188264 h 2236619"/>
                  <a:gd name="connsiteX164" fmla="*/ 758490 w 2334182"/>
                  <a:gd name="connsiteY164" fmla="*/ 2193182 h 2236619"/>
                  <a:gd name="connsiteX165" fmla="*/ 724374 w 2334182"/>
                  <a:gd name="connsiteY165" fmla="*/ 2204657 h 2236619"/>
                  <a:gd name="connsiteX166" fmla="*/ 685497 w 2334182"/>
                  <a:gd name="connsiteY166" fmla="*/ 2215311 h 2236619"/>
                  <a:gd name="connsiteX167" fmla="*/ 641861 w 2334182"/>
                  <a:gd name="connsiteY167" fmla="*/ 2224326 h 2236619"/>
                  <a:gd name="connsiteX168" fmla="*/ 595844 w 2334182"/>
                  <a:gd name="connsiteY168" fmla="*/ 2230063 h 2236619"/>
                  <a:gd name="connsiteX169" fmla="*/ 549827 w 2334182"/>
                  <a:gd name="connsiteY169" fmla="*/ 2234981 h 2236619"/>
                  <a:gd name="connsiteX170" fmla="*/ 503016 w 2334182"/>
                  <a:gd name="connsiteY170" fmla="*/ 2236619 h 2236619"/>
                  <a:gd name="connsiteX171" fmla="*/ 458585 w 2334182"/>
                  <a:gd name="connsiteY171" fmla="*/ 2233342 h 2236619"/>
                  <a:gd name="connsiteX172" fmla="*/ 416535 w 2334182"/>
                  <a:gd name="connsiteY172" fmla="*/ 2225965 h 2236619"/>
                  <a:gd name="connsiteX173" fmla="*/ 393527 w 2334182"/>
                  <a:gd name="connsiteY173" fmla="*/ 2220229 h 2236619"/>
                  <a:gd name="connsiteX174" fmla="*/ 370518 w 2334182"/>
                  <a:gd name="connsiteY174" fmla="*/ 2209574 h 2236619"/>
                  <a:gd name="connsiteX175" fmla="*/ 347509 w 2334182"/>
                  <a:gd name="connsiteY175" fmla="*/ 2197280 h 2236619"/>
                  <a:gd name="connsiteX176" fmla="*/ 327675 w 2334182"/>
                  <a:gd name="connsiteY176" fmla="*/ 2182528 h 2236619"/>
                  <a:gd name="connsiteX177" fmla="*/ 307047 w 2334182"/>
                  <a:gd name="connsiteY177" fmla="*/ 2164497 h 2236619"/>
                  <a:gd name="connsiteX178" fmla="*/ 291178 w 2334182"/>
                  <a:gd name="connsiteY178" fmla="*/ 2145647 h 2236619"/>
                  <a:gd name="connsiteX179" fmla="*/ 280070 w 2334182"/>
                  <a:gd name="connsiteY179" fmla="*/ 2121880 h 2236619"/>
                  <a:gd name="connsiteX180" fmla="*/ 271342 w 2334182"/>
                  <a:gd name="connsiteY180" fmla="*/ 2094833 h 2236619"/>
                  <a:gd name="connsiteX181" fmla="*/ 268169 w 2334182"/>
                  <a:gd name="connsiteY181" fmla="*/ 2065329 h 2236619"/>
                  <a:gd name="connsiteX182" fmla="*/ 271342 w 2334182"/>
                  <a:gd name="connsiteY182" fmla="*/ 2032546 h 2236619"/>
                  <a:gd name="connsiteX183" fmla="*/ 275310 w 2334182"/>
                  <a:gd name="connsiteY183" fmla="*/ 2009597 h 2236619"/>
                  <a:gd name="connsiteX184" fmla="*/ 280864 w 2334182"/>
                  <a:gd name="connsiteY184" fmla="*/ 1984191 h 2236619"/>
                  <a:gd name="connsiteX185" fmla="*/ 287211 w 2334182"/>
                  <a:gd name="connsiteY185" fmla="*/ 1957964 h 2236619"/>
                  <a:gd name="connsiteX186" fmla="*/ 289591 w 2334182"/>
                  <a:gd name="connsiteY186" fmla="*/ 1932558 h 2236619"/>
                  <a:gd name="connsiteX187" fmla="*/ 289591 w 2334182"/>
                  <a:gd name="connsiteY187" fmla="*/ 1905512 h 2236619"/>
                  <a:gd name="connsiteX188" fmla="*/ 282450 w 2334182"/>
                  <a:gd name="connsiteY188" fmla="*/ 1881745 h 2236619"/>
                  <a:gd name="connsiteX189" fmla="*/ 275310 w 2334182"/>
                  <a:gd name="connsiteY189" fmla="*/ 1868630 h 2236619"/>
                  <a:gd name="connsiteX190" fmla="*/ 262615 w 2334182"/>
                  <a:gd name="connsiteY190" fmla="*/ 1856338 h 2236619"/>
                  <a:gd name="connsiteX191" fmla="*/ 249128 w 2334182"/>
                  <a:gd name="connsiteY191" fmla="*/ 1847322 h 2236619"/>
                  <a:gd name="connsiteX192" fmla="*/ 234847 w 2334182"/>
                  <a:gd name="connsiteY192" fmla="*/ 1839945 h 2236619"/>
                  <a:gd name="connsiteX193" fmla="*/ 220565 w 2334182"/>
                  <a:gd name="connsiteY193" fmla="*/ 1829291 h 2236619"/>
                  <a:gd name="connsiteX194" fmla="*/ 209457 w 2334182"/>
                  <a:gd name="connsiteY194" fmla="*/ 1817817 h 2236619"/>
                  <a:gd name="connsiteX195" fmla="*/ 200730 w 2334182"/>
                  <a:gd name="connsiteY195" fmla="*/ 1803065 h 2236619"/>
                  <a:gd name="connsiteX196" fmla="*/ 197557 w 2334182"/>
                  <a:gd name="connsiteY196" fmla="*/ 1786674 h 2236619"/>
                  <a:gd name="connsiteX197" fmla="*/ 199143 w 2334182"/>
                  <a:gd name="connsiteY197" fmla="*/ 1770281 h 2236619"/>
                  <a:gd name="connsiteX198" fmla="*/ 204697 w 2334182"/>
                  <a:gd name="connsiteY198" fmla="*/ 1754709 h 2236619"/>
                  <a:gd name="connsiteX199" fmla="*/ 211838 w 2334182"/>
                  <a:gd name="connsiteY199" fmla="*/ 1741596 h 2236619"/>
                  <a:gd name="connsiteX200" fmla="*/ 216598 w 2334182"/>
                  <a:gd name="connsiteY200" fmla="*/ 1728483 h 2236619"/>
                  <a:gd name="connsiteX201" fmla="*/ 193590 w 2334182"/>
                  <a:gd name="connsiteY201" fmla="*/ 1712092 h 2236619"/>
                  <a:gd name="connsiteX202" fmla="*/ 177722 w 2334182"/>
                  <a:gd name="connsiteY202" fmla="*/ 1695701 h 2236619"/>
                  <a:gd name="connsiteX203" fmla="*/ 168994 w 2334182"/>
                  <a:gd name="connsiteY203" fmla="*/ 1679309 h 2236619"/>
                  <a:gd name="connsiteX204" fmla="*/ 167408 w 2334182"/>
                  <a:gd name="connsiteY204" fmla="*/ 1661278 h 2236619"/>
                  <a:gd name="connsiteX205" fmla="*/ 169787 w 2334182"/>
                  <a:gd name="connsiteY205" fmla="*/ 1644887 h 2236619"/>
                  <a:gd name="connsiteX206" fmla="*/ 176135 w 2334182"/>
                  <a:gd name="connsiteY206" fmla="*/ 1626857 h 2236619"/>
                  <a:gd name="connsiteX207" fmla="*/ 184862 w 2334182"/>
                  <a:gd name="connsiteY207" fmla="*/ 1608826 h 2236619"/>
                  <a:gd name="connsiteX208" fmla="*/ 194383 w 2334182"/>
                  <a:gd name="connsiteY208" fmla="*/ 1590796 h 2236619"/>
                  <a:gd name="connsiteX209" fmla="*/ 203111 w 2334182"/>
                  <a:gd name="connsiteY209" fmla="*/ 1571944 h 2236619"/>
                  <a:gd name="connsiteX210" fmla="*/ 211838 w 2334182"/>
                  <a:gd name="connsiteY210" fmla="*/ 1553914 h 2236619"/>
                  <a:gd name="connsiteX211" fmla="*/ 216598 w 2334182"/>
                  <a:gd name="connsiteY211" fmla="*/ 1534245 h 2236619"/>
                  <a:gd name="connsiteX212" fmla="*/ 200730 w 2334182"/>
                  <a:gd name="connsiteY212" fmla="*/ 1519492 h 2236619"/>
                  <a:gd name="connsiteX213" fmla="*/ 178514 w 2334182"/>
                  <a:gd name="connsiteY213" fmla="*/ 1508018 h 2236619"/>
                  <a:gd name="connsiteX214" fmla="*/ 153919 w 2334182"/>
                  <a:gd name="connsiteY214" fmla="*/ 1497364 h 2236619"/>
                  <a:gd name="connsiteX215" fmla="*/ 128531 w 2334182"/>
                  <a:gd name="connsiteY215" fmla="*/ 1488349 h 2236619"/>
                  <a:gd name="connsiteX216" fmla="*/ 102348 w 2334182"/>
                  <a:gd name="connsiteY216" fmla="*/ 1479333 h 2236619"/>
                  <a:gd name="connsiteX217" fmla="*/ 76166 w 2334182"/>
                  <a:gd name="connsiteY217" fmla="*/ 1470318 h 2236619"/>
                  <a:gd name="connsiteX218" fmla="*/ 51571 w 2334182"/>
                  <a:gd name="connsiteY218" fmla="*/ 1459663 h 2236619"/>
                  <a:gd name="connsiteX219" fmla="*/ 31736 w 2334182"/>
                  <a:gd name="connsiteY219" fmla="*/ 1448189 h 2236619"/>
                  <a:gd name="connsiteX220" fmla="*/ 14281 w 2334182"/>
                  <a:gd name="connsiteY220" fmla="*/ 1431798 h 2236619"/>
                  <a:gd name="connsiteX221" fmla="*/ 3967 w 2334182"/>
                  <a:gd name="connsiteY221" fmla="*/ 1412128 h 2236619"/>
                  <a:gd name="connsiteX222" fmla="*/ 0 w 2334182"/>
                  <a:gd name="connsiteY222" fmla="*/ 1391638 h 2236619"/>
                  <a:gd name="connsiteX223" fmla="*/ 3174 w 2334182"/>
                  <a:gd name="connsiteY223" fmla="*/ 1371969 h 2236619"/>
                  <a:gd name="connsiteX224" fmla="*/ 10314 w 2334182"/>
                  <a:gd name="connsiteY224" fmla="*/ 1353938 h 2236619"/>
                  <a:gd name="connsiteX225" fmla="*/ 21422 w 2334182"/>
                  <a:gd name="connsiteY225" fmla="*/ 1339185 h 2236619"/>
                  <a:gd name="connsiteX226" fmla="*/ 34909 w 2334182"/>
                  <a:gd name="connsiteY226" fmla="*/ 1324433 h 2236619"/>
                  <a:gd name="connsiteX227" fmla="*/ 47604 w 2334182"/>
                  <a:gd name="connsiteY227" fmla="*/ 1312140 h 2236619"/>
                  <a:gd name="connsiteX228" fmla="*/ 57919 w 2334182"/>
                  <a:gd name="connsiteY228" fmla="*/ 1302305 h 2236619"/>
                  <a:gd name="connsiteX229" fmla="*/ 88068 w 2334182"/>
                  <a:gd name="connsiteY229" fmla="*/ 1266244 h 2236619"/>
                  <a:gd name="connsiteX230" fmla="*/ 119803 w 2334182"/>
                  <a:gd name="connsiteY230" fmla="*/ 1233461 h 2236619"/>
                  <a:gd name="connsiteX231" fmla="*/ 151540 w 2334182"/>
                  <a:gd name="connsiteY231" fmla="*/ 1200677 h 2236619"/>
                  <a:gd name="connsiteX232" fmla="*/ 181689 w 2334182"/>
                  <a:gd name="connsiteY232" fmla="*/ 1164615 h 2236619"/>
                  <a:gd name="connsiteX233" fmla="*/ 210251 w 2334182"/>
                  <a:gd name="connsiteY233" fmla="*/ 1129374 h 2236619"/>
                  <a:gd name="connsiteX234" fmla="*/ 236433 w 2334182"/>
                  <a:gd name="connsiteY234" fmla="*/ 1089215 h 2236619"/>
                  <a:gd name="connsiteX235" fmla="*/ 257855 w 2334182"/>
                  <a:gd name="connsiteY235" fmla="*/ 1045778 h 2236619"/>
                  <a:gd name="connsiteX236" fmla="*/ 269756 w 2334182"/>
                  <a:gd name="connsiteY236" fmla="*/ 1009716 h 2236619"/>
                  <a:gd name="connsiteX237" fmla="*/ 273723 w 2334182"/>
                  <a:gd name="connsiteY237" fmla="*/ 974475 h 2236619"/>
                  <a:gd name="connsiteX238" fmla="*/ 273723 w 2334182"/>
                  <a:gd name="connsiteY238" fmla="*/ 936775 h 2236619"/>
                  <a:gd name="connsiteX239" fmla="*/ 272930 w 2334182"/>
                  <a:gd name="connsiteY239" fmla="*/ 896615 h 2236619"/>
                  <a:gd name="connsiteX240" fmla="*/ 271342 w 2334182"/>
                  <a:gd name="connsiteY240" fmla="*/ 856456 h 2236619"/>
                  <a:gd name="connsiteX241" fmla="*/ 272930 w 2334182"/>
                  <a:gd name="connsiteY241" fmla="*/ 813019 h 2236619"/>
                  <a:gd name="connsiteX242" fmla="*/ 276896 w 2334182"/>
                  <a:gd name="connsiteY242" fmla="*/ 767123 h 2236619"/>
                  <a:gd name="connsiteX243" fmla="*/ 321327 w 2334182"/>
                  <a:gd name="connsiteY243" fmla="*/ 577800 h 2236619"/>
                  <a:gd name="connsiteX244" fmla="*/ 349096 w 2334182"/>
                  <a:gd name="connsiteY244" fmla="*/ 508956 h 2236619"/>
                  <a:gd name="connsiteX245" fmla="*/ 382419 w 2334182"/>
                  <a:gd name="connsiteY245" fmla="*/ 445030 h 2236619"/>
                  <a:gd name="connsiteX246" fmla="*/ 421295 w 2334182"/>
                  <a:gd name="connsiteY246" fmla="*/ 385200 h 2236619"/>
                  <a:gd name="connsiteX247" fmla="*/ 465726 w 2334182"/>
                  <a:gd name="connsiteY247" fmla="*/ 328650 h 2236619"/>
                  <a:gd name="connsiteX248" fmla="*/ 514917 w 2334182"/>
                  <a:gd name="connsiteY248" fmla="*/ 277017 h 2236619"/>
                  <a:gd name="connsiteX249" fmla="*/ 568074 w 2334182"/>
                  <a:gd name="connsiteY249" fmla="*/ 229481 h 2236619"/>
                  <a:gd name="connsiteX250" fmla="*/ 625993 w 2334182"/>
                  <a:gd name="connsiteY250" fmla="*/ 186044 h 2236619"/>
                  <a:gd name="connsiteX251" fmla="*/ 686291 w 2334182"/>
                  <a:gd name="connsiteY251" fmla="*/ 147523 h 2236619"/>
                  <a:gd name="connsiteX252" fmla="*/ 751351 w 2334182"/>
                  <a:gd name="connsiteY252" fmla="*/ 113101 h 2236619"/>
                  <a:gd name="connsiteX253" fmla="*/ 817996 w 2334182"/>
                  <a:gd name="connsiteY253" fmla="*/ 84416 h 2236619"/>
                  <a:gd name="connsiteX254" fmla="*/ 885434 w 2334182"/>
                  <a:gd name="connsiteY254" fmla="*/ 59010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1185737 w 2334182"/>
                  <a:gd name="connsiteY152" fmla="*/ 2196789 h 2236619"/>
                  <a:gd name="connsiteX153" fmla="*/ 951135 w 2334182"/>
                  <a:gd name="connsiteY153" fmla="*/ 2223889 h 2236619"/>
                  <a:gd name="connsiteX154" fmla="*/ 947319 w 2334182"/>
                  <a:gd name="connsiteY154" fmla="*/ 2215311 h 2236619"/>
                  <a:gd name="connsiteX155" fmla="*/ 933038 w 2334182"/>
                  <a:gd name="connsiteY155" fmla="*/ 2191544 h 2236619"/>
                  <a:gd name="connsiteX156" fmla="*/ 917170 w 2334182"/>
                  <a:gd name="connsiteY156" fmla="*/ 2176791 h 2236619"/>
                  <a:gd name="connsiteX157" fmla="*/ 899716 w 2334182"/>
                  <a:gd name="connsiteY157" fmla="*/ 2169415 h 2236619"/>
                  <a:gd name="connsiteX158" fmla="*/ 879881 w 2334182"/>
                  <a:gd name="connsiteY158" fmla="*/ 2166136 h 2236619"/>
                  <a:gd name="connsiteX159" fmla="*/ 856872 w 2334182"/>
                  <a:gd name="connsiteY159" fmla="*/ 2167777 h 2236619"/>
                  <a:gd name="connsiteX160" fmla="*/ 833864 w 2334182"/>
                  <a:gd name="connsiteY160" fmla="*/ 2171054 h 2236619"/>
                  <a:gd name="connsiteX161" fmla="*/ 812442 w 2334182"/>
                  <a:gd name="connsiteY161" fmla="*/ 2176791 h 2236619"/>
                  <a:gd name="connsiteX162" fmla="*/ 791813 w 2334182"/>
                  <a:gd name="connsiteY162" fmla="*/ 2182528 h 2236619"/>
                  <a:gd name="connsiteX163" fmla="*/ 772771 w 2334182"/>
                  <a:gd name="connsiteY163" fmla="*/ 2188264 h 2236619"/>
                  <a:gd name="connsiteX164" fmla="*/ 758490 w 2334182"/>
                  <a:gd name="connsiteY164" fmla="*/ 2193182 h 2236619"/>
                  <a:gd name="connsiteX165" fmla="*/ 724374 w 2334182"/>
                  <a:gd name="connsiteY165" fmla="*/ 2204657 h 2236619"/>
                  <a:gd name="connsiteX166" fmla="*/ 685497 w 2334182"/>
                  <a:gd name="connsiteY166" fmla="*/ 2215311 h 2236619"/>
                  <a:gd name="connsiteX167" fmla="*/ 641861 w 2334182"/>
                  <a:gd name="connsiteY167" fmla="*/ 2224326 h 2236619"/>
                  <a:gd name="connsiteX168" fmla="*/ 595844 w 2334182"/>
                  <a:gd name="connsiteY168" fmla="*/ 2230063 h 2236619"/>
                  <a:gd name="connsiteX169" fmla="*/ 549827 w 2334182"/>
                  <a:gd name="connsiteY169" fmla="*/ 2234981 h 2236619"/>
                  <a:gd name="connsiteX170" fmla="*/ 503016 w 2334182"/>
                  <a:gd name="connsiteY170" fmla="*/ 2236619 h 2236619"/>
                  <a:gd name="connsiteX171" fmla="*/ 458585 w 2334182"/>
                  <a:gd name="connsiteY171" fmla="*/ 2233342 h 2236619"/>
                  <a:gd name="connsiteX172" fmla="*/ 416535 w 2334182"/>
                  <a:gd name="connsiteY172" fmla="*/ 2225965 h 2236619"/>
                  <a:gd name="connsiteX173" fmla="*/ 393527 w 2334182"/>
                  <a:gd name="connsiteY173" fmla="*/ 2220229 h 2236619"/>
                  <a:gd name="connsiteX174" fmla="*/ 370518 w 2334182"/>
                  <a:gd name="connsiteY174" fmla="*/ 2209574 h 2236619"/>
                  <a:gd name="connsiteX175" fmla="*/ 347509 w 2334182"/>
                  <a:gd name="connsiteY175" fmla="*/ 2197280 h 2236619"/>
                  <a:gd name="connsiteX176" fmla="*/ 327675 w 2334182"/>
                  <a:gd name="connsiteY176" fmla="*/ 2182528 h 2236619"/>
                  <a:gd name="connsiteX177" fmla="*/ 307047 w 2334182"/>
                  <a:gd name="connsiteY177" fmla="*/ 2164497 h 2236619"/>
                  <a:gd name="connsiteX178" fmla="*/ 291178 w 2334182"/>
                  <a:gd name="connsiteY178" fmla="*/ 2145647 h 2236619"/>
                  <a:gd name="connsiteX179" fmla="*/ 280070 w 2334182"/>
                  <a:gd name="connsiteY179" fmla="*/ 2121880 h 2236619"/>
                  <a:gd name="connsiteX180" fmla="*/ 271342 w 2334182"/>
                  <a:gd name="connsiteY180" fmla="*/ 2094833 h 2236619"/>
                  <a:gd name="connsiteX181" fmla="*/ 268169 w 2334182"/>
                  <a:gd name="connsiteY181" fmla="*/ 2065329 h 2236619"/>
                  <a:gd name="connsiteX182" fmla="*/ 271342 w 2334182"/>
                  <a:gd name="connsiteY182" fmla="*/ 2032546 h 2236619"/>
                  <a:gd name="connsiteX183" fmla="*/ 275310 w 2334182"/>
                  <a:gd name="connsiteY183" fmla="*/ 2009597 h 2236619"/>
                  <a:gd name="connsiteX184" fmla="*/ 280864 w 2334182"/>
                  <a:gd name="connsiteY184" fmla="*/ 1984191 h 2236619"/>
                  <a:gd name="connsiteX185" fmla="*/ 287211 w 2334182"/>
                  <a:gd name="connsiteY185" fmla="*/ 1957964 h 2236619"/>
                  <a:gd name="connsiteX186" fmla="*/ 289591 w 2334182"/>
                  <a:gd name="connsiteY186" fmla="*/ 1932558 h 2236619"/>
                  <a:gd name="connsiteX187" fmla="*/ 289591 w 2334182"/>
                  <a:gd name="connsiteY187" fmla="*/ 1905512 h 2236619"/>
                  <a:gd name="connsiteX188" fmla="*/ 282450 w 2334182"/>
                  <a:gd name="connsiteY188" fmla="*/ 1881745 h 2236619"/>
                  <a:gd name="connsiteX189" fmla="*/ 275310 w 2334182"/>
                  <a:gd name="connsiteY189" fmla="*/ 1868630 h 2236619"/>
                  <a:gd name="connsiteX190" fmla="*/ 262615 w 2334182"/>
                  <a:gd name="connsiteY190" fmla="*/ 1856338 h 2236619"/>
                  <a:gd name="connsiteX191" fmla="*/ 249128 w 2334182"/>
                  <a:gd name="connsiteY191" fmla="*/ 1847322 h 2236619"/>
                  <a:gd name="connsiteX192" fmla="*/ 234847 w 2334182"/>
                  <a:gd name="connsiteY192" fmla="*/ 1839945 h 2236619"/>
                  <a:gd name="connsiteX193" fmla="*/ 220565 w 2334182"/>
                  <a:gd name="connsiteY193" fmla="*/ 1829291 h 2236619"/>
                  <a:gd name="connsiteX194" fmla="*/ 209457 w 2334182"/>
                  <a:gd name="connsiteY194" fmla="*/ 1817817 h 2236619"/>
                  <a:gd name="connsiteX195" fmla="*/ 200730 w 2334182"/>
                  <a:gd name="connsiteY195" fmla="*/ 1803065 h 2236619"/>
                  <a:gd name="connsiteX196" fmla="*/ 197557 w 2334182"/>
                  <a:gd name="connsiteY196" fmla="*/ 1786674 h 2236619"/>
                  <a:gd name="connsiteX197" fmla="*/ 199143 w 2334182"/>
                  <a:gd name="connsiteY197" fmla="*/ 1770281 h 2236619"/>
                  <a:gd name="connsiteX198" fmla="*/ 204697 w 2334182"/>
                  <a:gd name="connsiteY198" fmla="*/ 1754709 h 2236619"/>
                  <a:gd name="connsiteX199" fmla="*/ 211838 w 2334182"/>
                  <a:gd name="connsiteY199" fmla="*/ 1741596 h 2236619"/>
                  <a:gd name="connsiteX200" fmla="*/ 216598 w 2334182"/>
                  <a:gd name="connsiteY200" fmla="*/ 1728483 h 2236619"/>
                  <a:gd name="connsiteX201" fmla="*/ 193590 w 2334182"/>
                  <a:gd name="connsiteY201" fmla="*/ 1712092 h 2236619"/>
                  <a:gd name="connsiteX202" fmla="*/ 177722 w 2334182"/>
                  <a:gd name="connsiteY202" fmla="*/ 1695701 h 2236619"/>
                  <a:gd name="connsiteX203" fmla="*/ 168994 w 2334182"/>
                  <a:gd name="connsiteY203" fmla="*/ 1679309 h 2236619"/>
                  <a:gd name="connsiteX204" fmla="*/ 167408 w 2334182"/>
                  <a:gd name="connsiteY204" fmla="*/ 1661278 h 2236619"/>
                  <a:gd name="connsiteX205" fmla="*/ 169787 w 2334182"/>
                  <a:gd name="connsiteY205" fmla="*/ 1644887 h 2236619"/>
                  <a:gd name="connsiteX206" fmla="*/ 176135 w 2334182"/>
                  <a:gd name="connsiteY206" fmla="*/ 1626857 h 2236619"/>
                  <a:gd name="connsiteX207" fmla="*/ 184862 w 2334182"/>
                  <a:gd name="connsiteY207" fmla="*/ 1608826 h 2236619"/>
                  <a:gd name="connsiteX208" fmla="*/ 194383 w 2334182"/>
                  <a:gd name="connsiteY208" fmla="*/ 1590796 h 2236619"/>
                  <a:gd name="connsiteX209" fmla="*/ 203111 w 2334182"/>
                  <a:gd name="connsiteY209" fmla="*/ 1571944 h 2236619"/>
                  <a:gd name="connsiteX210" fmla="*/ 211838 w 2334182"/>
                  <a:gd name="connsiteY210" fmla="*/ 1553914 h 2236619"/>
                  <a:gd name="connsiteX211" fmla="*/ 216598 w 2334182"/>
                  <a:gd name="connsiteY211" fmla="*/ 1534245 h 2236619"/>
                  <a:gd name="connsiteX212" fmla="*/ 200730 w 2334182"/>
                  <a:gd name="connsiteY212" fmla="*/ 1519492 h 2236619"/>
                  <a:gd name="connsiteX213" fmla="*/ 178514 w 2334182"/>
                  <a:gd name="connsiteY213" fmla="*/ 1508018 h 2236619"/>
                  <a:gd name="connsiteX214" fmla="*/ 153919 w 2334182"/>
                  <a:gd name="connsiteY214" fmla="*/ 1497364 h 2236619"/>
                  <a:gd name="connsiteX215" fmla="*/ 128531 w 2334182"/>
                  <a:gd name="connsiteY215" fmla="*/ 1488349 h 2236619"/>
                  <a:gd name="connsiteX216" fmla="*/ 102348 w 2334182"/>
                  <a:gd name="connsiteY216" fmla="*/ 1479333 h 2236619"/>
                  <a:gd name="connsiteX217" fmla="*/ 76166 w 2334182"/>
                  <a:gd name="connsiteY217" fmla="*/ 1470318 h 2236619"/>
                  <a:gd name="connsiteX218" fmla="*/ 51571 w 2334182"/>
                  <a:gd name="connsiteY218" fmla="*/ 1459663 h 2236619"/>
                  <a:gd name="connsiteX219" fmla="*/ 31736 w 2334182"/>
                  <a:gd name="connsiteY219" fmla="*/ 1448189 h 2236619"/>
                  <a:gd name="connsiteX220" fmla="*/ 14281 w 2334182"/>
                  <a:gd name="connsiteY220" fmla="*/ 1431798 h 2236619"/>
                  <a:gd name="connsiteX221" fmla="*/ 3967 w 2334182"/>
                  <a:gd name="connsiteY221" fmla="*/ 1412128 h 2236619"/>
                  <a:gd name="connsiteX222" fmla="*/ 0 w 2334182"/>
                  <a:gd name="connsiteY222" fmla="*/ 1391638 h 2236619"/>
                  <a:gd name="connsiteX223" fmla="*/ 3174 w 2334182"/>
                  <a:gd name="connsiteY223" fmla="*/ 1371969 h 2236619"/>
                  <a:gd name="connsiteX224" fmla="*/ 10314 w 2334182"/>
                  <a:gd name="connsiteY224" fmla="*/ 1353938 h 2236619"/>
                  <a:gd name="connsiteX225" fmla="*/ 21422 w 2334182"/>
                  <a:gd name="connsiteY225" fmla="*/ 1339185 h 2236619"/>
                  <a:gd name="connsiteX226" fmla="*/ 34909 w 2334182"/>
                  <a:gd name="connsiteY226" fmla="*/ 1324433 h 2236619"/>
                  <a:gd name="connsiteX227" fmla="*/ 47604 w 2334182"/>
                  <a:gd name="connsiteY227" fmla="*/ 1312140 h 2236619"/>
                  <a:gd name="connsiteX228" fmla="*/ 57919 w 2334182"/>
                  <a:gd name="connsiteY228" fmla="*/ 1302305 h 2236619"/>
                  <a:gd name="connsiteX229" fmla="*/ 88068 w 2334182"/>
                  <a:gd name="connsiteY229" fmla="*/ 1266244 h 2236619"/>
                  <a:gd name="connsiteX230" fmla="*/ 119803 w 2334182"/>
                  <a:gd name="connsiteY230" fmla="*/ 1233461 h 2236619"/>
                  <a:gd name="connsiteX231" fmla="*/ 151540 w 2334182"/>
                  <a:gd name="connsiteY231" fmla="*/ 1200677 h 2236619"/>
                  <a:gd name="connsiteX232" fmla="*/ 181689 w 2334182"/>
                  <a:gd name="connsiteY232" fmla="*/ 1164615 h 2236619"/>
                  <a:gd name="connsiteX233" fmla="*/ 210251 w 2334182"/>
                  <a:gd name="connsiteY233" fmla="*/ 1129374 h 2236619"/>
                  <a:gd name="connsiteX234" fmla="*/ 236433 w 2334182"/>
                  <a:gd name="connsiteY234" fmla="*/ 1089215 h 2236619"/>
                  <a:gd name="connsiteX235" fmla="*/ 257855 w 2334182"/>
                  <a:gd name="connsiteY235" fmla="*/ 1045778 h 2236619"/>
                  <a:gd name="connsiteX236" fmla="*/ 269756 w 2334182"/>
                  <a:gd name="connsiteY236" fmla="*/ 1009716 h 2236619"/>
                  <a:gd name="connsiteX237" fmla="*/ 273723 w 2334182"/>
                  <a:gd name="connsiteY237" fmla="*/ 974475 h 2236619"/>
                  <a:gd name="connsiteX238" fmla="*/ 273723 w 2334182"/>
                  <a:gd name="connsiteY238" fmla="*/ 936775 h 2236619"/>
                  <a:gd name="connsiteX239" fmla="*/ 272930 w 2334182"/>
                  <a:gd name="connsiteY239" fmla="*/ 896615 h 2236619"/>
                  <a:gd name="connsiteX240" fmla="*/ 271342 w 2334182"/>
                  <a:gd name="connsiteY240" fmla="*/ 856456 h 2236619"/>
                  <a:gd name="connsiteX241" fmla="*/ 272930 w 2334182"/>
                  <a:gd name="connsiteY241" fmla="*/ 813019 h 2236619"/>
                  <a:gd name="connsiteX242" fmla="*/ 276896 w 2334182"/>
                  <a:gd name="connsiteY242" fmla="*/ 767123 h 2236619"/>
                  <a:gd name="connsiteX243" fmla="*/ 321327 w 2334182"/>
                  <a:gd name="connsiteY243" fmla="*/ 577800 h 2236619"/>
                  <a:gd name="connsiteX244" fmla="*/ 349096 w 2334182"/>
                  <a:gd name="connsiteY244" fmla="*/ 508956 h 2236619"/>
                  <a:gd name="connsiteX245" fmla="*/ 382419 w 2334182"/>
                  <a:gd name="connsiteY245" fmla="*/ 445030 h 2236619"/>
                  <a:gd name="connsiteX246" fmla="*/ 421295 w 2334182"/>
                  <a:gd name="connsiteY246" fmla="*/ 385200 h 2236619"/>
                  <a:gd name="connsiteX247" fmla="*/ 465726 w 2334182"/>
                  <a:gd name="connsiteY247" fmla="*/ 328650 h 2236619"/>
                  <a:gd name="connsiteX248" fmla="*/ 514917 w 2334182"/>
                  <a:gd name="connsiteY248" fmla="*/ 277017 h 2236619"/>
                  <a:gd name="connsiteX249" fmla="*/ 568074 w 2334182"/>
                  <a:gd name="connsiteY249" fmla="*/ 229481 h 2236619"/>
                  <a:gd name="connsiteX250" fmla="*/ 625993 w 2334182"/>
                  <a:gd name="connsiteY250" fmla="*/ 186044 h 2236619"/>
                  <a:gd name="connsiteX251" fmla="*/ 686291 w 2334182"/>
                  <a:gd name="connsiteY251" fmla="*/ 147523 h 2236619"/>
                  <a:gd name="connsiteX252" fmla="*/ 751351 w 2334182"/>
                  <a:gd name="connsiteY252" fmla="*/ 113101 h 2236619"/>
                  <a:gd name="connsiteX253" fmla="*/ 817996 w 2334182"/>
                  <a:gd name="connsiteY253" fmla="*/ 84416 h 2236619"/>
                  <a:gd name="connsiteX254" fmla="*/ 885434 w 2334182"/>
                  <a:gd name="connsiteY254" fmla="*/ 59010 h 2236619"/>
                  <a:gd name="connsiteX255" fmla="*/ 1112347 w 2334182"/>
                  <a:gd name="connsiteY255" fmla="*/ 7377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951135 w 2334182"/>
                  <a:gd name="connsiteY152" fmla="*/ 2223889 h 2236619"/>
                  <a:gd name="connsiteX153" fmla="*/ 947319 w 2334182"/>
                  <a:gd name="connsiteY153" fmla="*/ 2215311 h 2236619"/>
                  <a:gd name="connsiteX154" fmla="*/ 933038 w 2334182"/>
                  <a:gd name="connsiteY154" fmla="*/ 2191544 h 2236619"/>
                  <a:gd name="connsiteX155" fmla="*/ 917170 w 2334182"/>
                  <a:gd name="connsiteY155" fmla="*/ 2176791 h 2236619"/>
                  <a:gd name="connsiteX156" fmla="*/ 899716 w 2334182"/>
                  <a:gd name="connsiteY156" fmla="*/ 2169415 h 2236619"/>
                  <a:gd name="connsiteX157" fmla="*/ 879881 w 2334182"/>
                  <a:gd name="connsiteY157" fmla="*/ 2166136 h 2236619"/>
                  <a:gd name="connsiteX158" fmla="*/ 856872 w 2334182"/>
                  <a:gd name="connsiteY158" fmla="*/ 2167777 h 2236619"/>
                  <a:gd name="connsiteX159" fmla="*/ 833864 w 2334182"/>
                  <a:gd name="connsiteY159" fmla="*/ 2171054 h 2236619"/>
                  <a:gd name="connsiteX160" fmla="*/ 812442 w 2334182"/>
                  <a:gd name="connsiteY160" fmla="*/ 2176791 h 2236619"/>
                  <a:gd name="connsiteX161" fmla="*/ 791813 w 2334182"/>
                  <a:gd name="connsiteY161" fmla="*/ 2182528 h 2236619"/>
                  <a:gd name="connsiteX162" fmla="*/ 772771 w 2334182"/>
                  <a:gd name="connsiteY162" fmla="*/ 2188264 h 2236619"/>
                  <a:gd name="connsiteX163" fmla="*/ 758490 w 2334182"/>
                  <a:gd name="connsiteY163" fmla="*/ 2193182 h 2236619"/>
                  <a:gd name="connsiteX164" fmla="*/ 724374 w 2334182"/>
                  <a:gd name="connsiteY164" fmla="*/ 2204657 h 2236619"/>
                  <a:gd name="connsiteX165" fmla="*/ 685497 w 2334182"/>
                  <a:gd name="connsiteY165" fmla="*/ 2215311 h 2236619"/>
                  <a:gd name="connsiteX166" fmla="*/ 641861 w 2334182"/>
                  <a:gd name="connsiteY166" fmla="*/ 2224326 h 2236619"/>
                  <a:gd name="connsiteX167" fmla="*/ 595844 w 2334182"/>
                  <a:gd name="connsiteY167" fmla="*/ 2230063 h 2236619"/>
                  <a:gd name="connsiteX168" fmla="*/ 549827 w 2334182"/>
                  <a:gd name="connsiteY168" fmla="*/ 2234981 h 2236619"/>
                  <a:gd name="connsiteX169" fmla="*/ 503016 w 2334182"/>
                  <a:gd name="connsiteY169" fmla="*/ 2236619 h 2236619"/>
                  <a:gd name="connsiteX170" fmla="*/ 458585 w 2334182"/>
                  <a:gd name="connsiteY170" fmla="*/ 2233342 h 2236619"/>
                  <a:gd name="connsiteX171" fmla="*/ 416535 w 2334182"/>
                  <a:gd name="connsiteY171" fmla="*/ 2225965 h 2236619"/>
                  <a:gd name="connsiteX172" fmla="*/ 393527 w 2334182"/>
                  <a:gd name="connsiteY172" fmla="*/ 2220229 h 2236619"/>
                  <a:gd name="connsiteX173" fmla="*/ 370518 w 2334182"/>
                  <a:gd name="connsiteY173" fmla="*/ 2209574 h 2236619"/>
                  <a:gd name="connsiteX174" fmla="*/ 347509 w 2334182"/>
                  <a:gd name="connsiteY174" fmla="*/ 2197280 h 2236619"/>
                  <a:gd name="connsiteX175" fmla="*/ 327675 w 2334182"/>
                  <a:gd name="connsiteY175" fmla="*/ 2182528 h 2236619"/>
                  <a:gd name="connsiteX176" fmla="*/ 307047 w 2334182"/>
                  <a:gd name="connsiteY176" fmla="*/ 2164497 h 2236619"/>
                  <a:gd name="connsiteX177" fmla="*/ 291178 w 2334182"/>
                  <a:gd name="connsiteY177" fmla="*/ 2145647 h 2236619"/>
                  <a:gd name="connsiteX178" fmla="*/ 280070 w 2334182"/>
                  <a:gd name="connsiteY178" fmla="*/ 2121880 h 2236619"/>
                  <a:gd name="connsiteX179" fmla="*/ 271342 w 2334182"/>
                  <a:gd name="connsiteY179" fmla="*/ 2094833 h 2236619"/>
                  <a:gd name="connsiteX180" fmla="*/ 268169 w 2334182"/>
                  <a:gd name="connsiteY180" fmla="*/ 2065329 h 2236619"/>
                  <a:gd name="connsiteX181" fmla="*/ 271342 w 2334182"/>
                  <a:gd name="connsiteY181" fmla="*/ 2032546 h 2236619"/>
                  <a:gd name="connsiteX182" fmla="*/ 275310 w 2334182"/>
                  <a:gd name="connsiteY182" fmla="*/ 2009597 h 2236619"/>
                  <a:gd name="connsiteX183" fmla="*/ 280864 w 2334182"/>
                  <a:gd name="connsiteY183" fmla="*/ 1984191 h 2236619"/>
                  <a:gd name="connsiteX184" fmla="*/ 287211 w 2334182"/>
                  <a:gd name="connsiteY184" fmla="*/ 1957964 h 2236619"/>
                  <a:gd name="connsiteX185" fmla="*/ 289591 w 2334182"/>
                  <a:gd name="connsiteY185" fmla="*/ 1932558 h 2236619"/>
                  <a:gd name="connsiteX186" fmla="*/ 289591 w 2334182"/>
                  <a:gd name="connsiteY186" fmla="*/ 1905512 h 2236619"/>
                  <a:gd name="connsiteX187" fmla="*/ 282450 w 2334182"/>
                  <a:gd name="connsiteY187" fmla="*/ 1881745 h 2236619"/>
                  <a:gd name="connsiteX188" fmla="*/ 275310 w 2334182"/>
                  <a:gd name="connsiteY188" fmla="*/ 1868630 h 2236619"/>
                  <a:gd name="connsiteX189" fmla="*/ 262615 w 2334182"/>
                  <a:gd name="connsiteY189" fmla="*/ 1856338 h 2236619"/>
                  <a:gd name="connsiteX190" fmla="*/ 249128 w 2334182"/>
                  <a:gd name="connsiteY190" fmla="*/ 1847322 h 2236619"/>
                  <a:gd name="connsiteX191" fmla="*/ 234847 w 2334182"/>
                  <a:gd name="connsiteY191" fmla="*/ 1839945 h 2236619"/>
                  <a:gd name="connsiteX192" fmla="*/ 220565 w 2334182"/>
                  <a:gd name="connsiteY192" fmla="*/ 1829291 h 2236619"/>
                  <a:gd name="connsiteX193" fmla="*/ 209457 w 2334182"/>
                  <a:gd name="connsiteY193" fmla="*/ 1817817 h 2236619"/>
                  <a:gd name="connsiteX194" fmla="*/ 200730 w 2334182"/>
                  <a:gd name="connsiteY194" fmla="*/ 1803065 h 2236619"/>
                  <a:gd name="connsiteX195" fmla="*/ 197557 w 2334182"/>
                  <a:gd name="connsiteY195" fmla="*/ 1786674 h 2236619"/>
                  <a:gd name="connsiteX196" fmla="*/ 199143 w 2334182"/>
                  <a:gd name="connsiteY196" fmla="*/ 1770281 h 2236619"/>
                  <a:gd name="connsiteX197" fmla="*/ 204697 w 2334182"/>
                  <a:gd name="connsiteY197" fmla="*/ 1754709 h 2236619"/>
                  <a:gd name="connsiteX198" fmla="*/ 211838 w 2334182"/>
                  <a:gd name="connsiteY198" fmla="*/ 1741596 h 2236619"/>
                  <a:gd name="connsiteX199" fmla="*/ 216598 w 2334182"/>
                  <a:gd name="connsiteY199" fmla="*/ 1728483 h 2236619"/>
                  <a:gd name="connsiteX200" fmla="*/ 193590 w 2334182"/>
                  <a:gd name="connsiteY200" fmla="*/ 1712092 h 2236619"/>
                  <a:gd name="connsiteX201" fmla="*/ 177722 w 2334182"/>
                  <a:gd name="connsiteY201" fmla="*/ 1695701 h 2236619"/>
                  <a:gd name="connsiteX202" fmla="*/ 168994 w 2334182"/>
                  <a:gd name="connsiteY202" fmla="*/ 1679309 h 2236619"/>
                  <a:gd name="connsiteX203" fmla="*/ 167408 w 2334182"/>
                  <a:gd name="connsiteY203" fmla="*/ 1661278 h 2236619"/>
                  <a:gd name="connsiteX204" fmla="*/ 169787 w 2334182"/>
                  <a:gd name="connsiteY204" fmla="*/ 1644887 h 2236619"/>
                  <a:gd name="connsiteX205" fmla="*/ 176135 w 2334182"/>
                  <a:gd name="connsiteY205" fmla="*/ 1626857 h 2236619"/>
                  <a:gd name="connsiteX206" fmla="*/ 184862 w 2334182"/>
                  <a:gd name="connsiteY206" fmla="*/ 1608826 h 2236619"/>
                  <a:gd name="connsiteX207" fmla="*/ 194383 w 2334182"/>
                  <a:gd name="connsiteY207" fmla="*/ 1590796 h 2236619"/>
                  <a:gd name="connsiteX208" fmla="*/ 203111 w 2334182"/>
                  <a:gd name="connsiteY208" fmla="*/ 1571944 h 2236619"/>
                  <a:gd name="connsiteX209" fmla="*/ 211838 w 2334182"/>
                  <a:gd name="connsiteY209" fmla="*/ 1553914 h 2236619"/>
                  <a:gd name="connsiteX210" fmla="*/ 216598 w 2334182"/>
                  <a:gd name="connsiteY210" fmla="*/ 1534245 h 2236619"/>
                  <a:gd name="connsiteX211" fmla="*/ 200730 w 2334182"/>
                  <a:gd name="connsiteY211" fmla="*/ 1519492 h 2236619"/>
                  <a:gd name="connsiteX212" fmla="*/ 178514 w 2334182"/>
                  <a:gd name="connsiteY212" fmla="*/ 1508018 h 2236619"/>
                  <a:gd name="connsiteX213" fmla="*/ 153919 w 2334182"/>
                  <a:gd name="connsiteY213" fmla="*/ 1497364 h 2236619"/>
                  <a:gd name="connsiteX214" fmla="*/ 128531 w 2334182"/>
                  <a:gd name="connsiteY214" fmla="*/ 1488349 h 2236619"/>
                  <a:gd name="connsiteX215" fmla="*/ 102348 w 2334182"/>
                  <a:gd name="connsiteY215" fmla="*/ 1479333 h 2236619"/>
                  <a:gd name="connsiteX216" fmla="*/ 76166 w 2334182"/>
                  <a:gd name="connsiteY216" fmla="*/ 1470318 h 2236619"/>
                  <a:gd name="connsiteX217" fmla="*/ 51571 w 2334182"/>
                  <a:gd name="connsiteY217" fmla="*/ 1459663 h 2236619"/>
                  <a:gd name="connsiteX218" fmla="*/ 31736 w 2334182"/>
                  <a:gd name="connsiteY218" fmla="*/ 1448189 h 2236619"/>
                  <a:gd name="connsiteX219" fmla="*/ 14281 w 2334182"/>
                  <a:gd name="connsiteY219" fmla="*/ 1431798 h 2236619"/>
                  <a:gd name="connsiteX220" fmla="*/ 3967 w 2334182"/>
                  <a:gd name="connsiteY220" fmla="*/ 1412128 h 2236619"/>
                  <a:gd name="connsiteX221" fmla="*/ 0 w 2334182"/>
                  <a:gd name="connsiteY221" fmla="*/ 1391638 h 2236619"/>
                  <a:gd name="connsiteX222" fmla="*/ 3174 w 2334182"/>
                  <a:gd name="connsiteY222" fmla="*/ 1371969 h 2236619"/>
                  <a:gd name="connsiteX223" fmla="*/ 10314 w 2334182"/>
                  <a:gd name="connsiteY223" fmla="*/ 1353938 h 2236619"/>
                  <a:gd name="connsiteX224" fmla="*/ 21422 w 2334182"/>
                  <a:gd name="connsiteY224" fmla="*/ 1339185 h 2236619"/>
                  <a:gd name="connsiteX225" fmla="*/ 34909 w 2334182"/>
                  <a:gd name="connsiteY225" fmla="*/ 1324433 h 2236619"/>
                  <a:gd name="connsiteX226" fmla="*/ 47604 w 2334182"/>
                  <a:gd name="connsiteY226" fmla="*/ 1312140 h 2236619"/>
                  <a:gd name="connsiteX227" fmla="*/ 57919 w 2334182"/>
                  <a:gd name="connsiteY227" fmla="*/ 1302305 h 2236619"/>
                  <a:gd name="connsiteX228" fmla="*/ 88068 w 2334182"/>
                  <a:gd name="connsiteY228" fmla="*/ 1266244 h 2236619"/>
                  <a:gd name="connsiteX229" fmla="*/ 119803 w 2334182"/>
                  <a:gd name="connsiteY229" fmla="*/ 1233461 h 2236619"/>
                  <a:gd name="connsiteX230" fmla="*/ 151540 w 2334182"/>
                  <a:gd name="connsiteY230" fmla="*/ 1200677 h 2236619"/>
                  <a:gd name="connsiteX231" fmla="*/ 181689 w 2334182"/>
                  <a:gd name="connsiteY231" fmla="*/ 1164615 h 2236619"/>
                  <a:gd name="connsiteX232" fmla="*/ 210251 w 2334182"/>
                  <a:gd name="connsiteY232" fmla="*/ 1129374 h 2236619"/>
                  <a:gd name="connsiteX233" fmla="*/ 236433 w 2334182"/>
                  <a:gd name="connsiteY233" fmla="*/ 1089215 h 2236619"/>
                  <a:gd name="connsiteX234" fmla="*/ 257855 w 2334182"/>
                  <a:gd name="connsiteY234" fmla="*/ 1045778 h 2236619"/>
                  <a:gd name="connsiteX235" fmla="*/ 269756 w 2334182"/>
                  <a:gd name="connsiteY235" fmla="*/ 1009716 h 2236619"/>
                  <a:gd name="connsiteX236" fmla="*/ 273723 w 2334182"/>
                  <a:gd name="connsiteY236" fmla="*/ 974475 h 2236619"/>
                  <a:gd name="connsiteX237" fmla="*/ 273723 w 2334182"/>
                  <a:gd name="connsiteY237" fmla="*/ 936775 h 2236619"/>
                  <a:gd name="connsiteX238" fmla="*/ 272930 w 2334182"/>
                  <a:gd name="connsiteY238" fmla="*/ 896615 h 2236619"/>
                  <a:gd name="connsiteX239" fmla="*/ 271342 w 2334182"/>
                  <a:gd name="connsiteY239" fmla="*/ 856456 h 2236619"/>
                  <a:gd name="connsiteX240" fmla="*/ 272930 w 2334182"/>
                  <a:gd name="connsiteY240" fmla="*/ 813019 h 2236619"/>
                  <a:gd name="connsiteX241" fmla="*/ 276896 w 2334182"/>
                  <a:gd name="connsiteY241" fmla="*/ 767123 h 2236619"/>
                  <a:gd name="connsiteX242" fmla="*/ 321327 w 2334182"/>
                  <a:gd name="connsiteY242" fmla="*/ 577800 h 2236619"/>
                  <a:gd name="connsiteX243" fmla="*/ 349096 w 2334182"/>
                  <a:gd name="connsiteY243" fmla="*/ 508956 h 2236619"/>
                  <a:gd name="connsiteX244" fmla="*/ 382419 w 2334182"/>
                  <a:gd name="connsiteY244" fmla="*/ 445030 h 2236619"/>
                  <a:gd name="connsiteX245" fmla="*/ 421295 w 2334182"/>
                  <a:gd name="connsiteY245" fmla="*/ 385200 h 2236619"/>
                  <a:gd name="connsiteX246" fmla="*/ 465726 w 2334182"/>
                  <a:gd name="connsiteY246" fmla="*/ 328650 h 2236619"/>
                  <a:gd name="connsiteX247" fmla="*/ 514917 w 2334182"/>
                  <a:gd name="connsiteY247" fmla="*/ 277017 h 2236619"/>
                  <a:gd name="connsiteX248" fmla="*/ 568074 w 2334182"/>
                  <a:gd name="connsiteY248" fmla="*/ 229481 h 2236619"/>
                  <a:gd name="connsiteX249" fmla="*/ 625993 w 2334182"/>
                  <a:gd name="connsiteY249" fmla="*/ 186044 h 2236619"/>
                  <a:gd name="connsiteX250" fmla="*/ 686291 w 2334182"/>
                  <a:gd name="connsiteY250" fmla="*/ 147523 h 2236619"/>
                  <a:gd name="connsiteX251" fmla="*/ 751351 w 2334182"/>
                  <a:gd name="connsiteY251" fmla="*/ 113101 h 2236619"/>
                  <a:gd name="connsiteX252" fmla="*/ 817996 w 2334182"/>
                  <a:gd name="connsiteY252" fmla="*/ 84416 h 2236619"/>
                  <a:gd name="connsiteX253" fmla="*/ 885434 w 2334182"/>
                  <a:gd name="connsiteY253" fmla="*/ 59010 h 2236619"/>
                  <a:gd name="connsiteX254" fmla="*/ 1112347 w 2334182"/>
                  <a:gd name="connsiteY254" fmla="*/ 7377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951135 w 2334182"/>
                  <a:gd name="connsiteY151" fmla="*/ 2223889 h 2236619"/>
                  <a:gd name="connsiteX152" fmla="*/ 947319 w 2334182"/>
                  <a:gd name="connsiteY152" fmla="*/ 2215311 h 2236619"/>
                  <a:gd name="connsiteX153" fmla="*/ 933038 w 2334182"/>
                  <a:gd name="connsiteY153" fmla="*/ 2191544 h 2236619"/>
                  <a:gd name="connsiteX154" fmla="*/ 917170 w 2334182"/>
                  <a:gd name="connsiteY154" fmla="*/ 2176791 h 2236619"/>
                  <a:gd name="connsiteX155" fmla="*/ 899716 w 2334182"/>
                  <a:gd name="connsiteY155" fmla="*/ 2169415 h 2236619"/>
                  <a:gd name="connsiteX156" fmla="*/ 879881 w 2334182"/>
                  <a:gd name="connsiteY156" fmla="*/ 2166136 h 2236619"/>
                  <a:gd name="connsiteX157" fmla="*/ 856872 w 2334182"/>
                  <a:gd name="connsiteY157" fmla="*/ 2167777 h 2236619"/>
                  <a:gd name="connsiteX158" fmla="*/ 833864 w 2334182"/>
                  <a:gd name="connsiteY158" fmla="*/ 2171054 h 2236619"/>
                  <a:gd name="connsiteX159" fmla="*/ 812442 w 2334182"/>
                  <a:gd name="connsiteY159" fmla="*/ 2176791 h 2236619"/>
                  <a:gd name="connsiteX160" fmla="*/ 791813 w 2334182"/>
                  <a:gd name="connsiteY160" fmla="*/ 2182528 h 2236619"/>
                  <a:gd name="connsiteX161" fmla="*/ 772771 w 2334182"/>
                  <a:gd name="connsiteY161" fmla="*/ 2188264 h 2236619"/>
                  <a:gd name="connsiteX162" fmla="*/ 758490 w 2334182"/>
                  <a:gd name="connsiteY162" fmla="*/ 2193182 h 2236619"/>
                  <a:gd name="connsiteX163" fmla="*/ 724374 w 2334182"/>
                  <a:gd name="connsiteY163" fmla="*/ 2204657 h 2236619"/>
                  <a:gd name="connsiteX164" fmla="*/ 685497 w 2334182"/>
                  <a:gd name="connsiteY164" fmla="*/ 2215311 h 2236619"/>
                  <a:gd name="connsiteX165" fmla="*/ 641861 w 2334182"/>
                  <a:gd name="connsiteY165" fmla="*/ 2224326 h 2236619"/>
                  <a:gd name="connsiteX166" fmla="*/ 595844 w 2334182"/>
                  <a:gd name="connsiteY166" fmla="*/ 2230063 h 2236619"/>
                  <a:gd name="connsiteX167" fmla="*/ 549827 w 2334182"/>
                  <a:gd name="connsiteY167" fmla="*/ 2234981 h 2236619"/>
                  <a:gd name="connsiteX168" fmla="*/ 503016 w 2334182"/>
                  <a:gd name="connsiteY168" fmla="*/ 2236619 h 2236619"/>
                  <a:gd name="connsiteX169" fmla="*/ 458585 w 2334182"/>
                  <a:gd name="connsiteY169" fmla="*/ 2233342 h 2236619"/>
                  <a:gd name="connsiteX170" fmla="*/ 416535 w 2334182"/>
                  <a:gd name="connsiteY170" fmla="*/ 2225965 h 2236619"/>
                  <a:gd name="connsiteX171" fmla="*/ 393527 w 2334182"/>
                  <a:gd name="connsiteY171" fmla="*/ 2220229 h 2236619"/>
                  <a:gd name="connsiteX172" fmla="*/ 370518 w 2334182"/>
                  <a:gd name="connsiteY172" fmla="*/ 2209574 h 2236619"/>
                  <a:gd name="connsiteX173" fmla="*/ 347509 w 2334182"/>
                  <a:gd name="connsiteY173" fmla="*/ 2197280 h 2236619"/>
                  <a:gd name="connsiteX174" fmla="*/ 327675 w 2334182"/>
                  <a:gd name="connsiteY174" fmla="*/ 2182528 h 2236619"/>
                  <a:gd name="connsiteX175" fmla="*/ 307047 w 2334182"/>
                  <a:gd name="connsiteY175" fmla="*/ 2164497 h 2236619"/>
                  <a:gd name="connsiteX176" fmla="*/ 291178 w 2334182"/>
                  <a:gd name="connsiteY176" fmla="*/ 2145647 h 2236619"/>
                  <a:gd name="connsiteX177" fmla="*/ 280070 w 2334182"/>
                  <a:gd name="connsiteY177" fmla="*/ 2121880 h 2236619"/>
                  <a:gd name="connsiteX178" fmla="*/ 271342 w 2334182"/>
                  <a:gd name="connsiteY178" fmla="*/ 2094833 h 2236619"/>
                  <a:gd name="connsiteX179" fmla="*/ 268169 w 2334182"/>
                  <a:gd name="connsiteY179" fmla="*/ 2065329 h 2236619"/>
                  <a:gd name="connsiteX180" fmla="*/ 271342 w 2334182"/>
                  <a:gd name="connsiteY180" fmla="*/ 2032546 h 2236619"/>
                  <a:gd name="connsiteX181" fmla="*/ 275310 w 2334182"/>
                  <a:gd name="connsiteY181" fmla="*/ 2009597 h 2236619"/>
                  <a:gd name="connsiteX182" fmla="*/ 280864 w 2334182"/>
                  <a:gd name="connsiteY182" fmla="*/ 1984191 h 2236619"/>
                  <a:gd name="connsiteX183" fmla="*/ 287211 w 2334182"/>
                  <a:gd name="connsiteY183" fmla="*/ 1957964 h 2236619"/>
                  <a:gd name="connsiteX184" fmla="*/ 289591 w 2334182"/>
                  <a:gd name="connsiteY184" fmla="*/ 1932558 h 2236619"/>
                  <a:gd name="connsiteX185" fmla="*/ 289591 w 2334182"/>
                  <a:gd name="connsiteY185" fmla="*/ 1905512 h 2236619"/>
                  <a:gd name="connsiteX186" fmla="*/ 282450 w 2334182"/>
                  <a:gd name="connsiteY186" fmla="*/ 1881745 h 2236619"/>
                  <a:gd name="connsiteX187" fmla="*/ 275310 w 2334182"/>
                  <a:gd name="connsiteY187" fmla="*/ 1868630 h 2236619"/>
                  <a:gd name="connsiteX188" fmla="*/ 262615 w 2334182"/>
                  <a:gd name="connsiteY188" fmla="*/ 1856338 h 2236619"/>
                  <a:gd name="connsiteX189" fmla="*/ 249128 w 2334182"/>
                  <a:gd name="connsiteY189" fmla="*/ 1847322 h 2236619"/>
                  <a:gd name="connsiteX190" fmla="*/ 234847 w 2334182"/>
                  <a:gd name="connsiteY190" fmla="*/ 1839945 h 2236619"/>
                  <a:gd name="connsiteX191" fmla="*/ 220565 w 2334182"/>
                  <a:gd name="connsiteY191" fmla="*/ 1829291 h 2236619"/>
                  <a:gd name="connsiteX192" fmla="*/ 209457 w 2334182"/>
                  <a:gd name="connsiteY192" fmla="*/ 1817817 h 2236619"/>
                  <a:gd name="connsiteX193" fmla="*/ 200730 w 2334182"/>
                  <a:gd name="connsiteY193" fmla="*/ 1803065 h 2236619"/>
                  <a:gd name="connsiteX194" fmla="*/ 197557 w 2334182"/>
                  <a:gd name="connsiteY194" fmla="*/ 1786674 h 2236619"/>
                  <a:gd name="connsiteX195" fmla="*/ 199143 w 2334182"/>
                  <a:gd name="connsiteY195" fmla="*/ 1770281 h 2236619"/>
                  <a:gd name="connsiteX196" fmla="*/ 204697 w 2334182"/>
                  <a:gd name="connsiteY196" fmla="*/ 1754709 h 2236619"/>
                  <a:gd name="connsiteX197" fmla="*/ 211838 w 2334182"/>
                  <a:gd name="connsiteY197" fmla="*/ 1741596 h 2236619"/>
                  <a:gd name="connsiteX198" fmla="*/ 216598 w 2334182"/>
                  <a:gd name="connsiteY198" fmla="*/ 1728483 h 2236619"/>
                  <a:gd name="connsiteX199" fmla="*/ 193590 w 2334182"/>
                  <a:gd name="connsiteY199" fmla="*/ 1712092 h 2236619"/>
                  <a:gd name="connsiteX200" fmla="*/ 177722 w 2334182"/>
                  <a:gd name="connsiteY200" fmla="*/ 1695701 h 2236619"/>
                  <a:gd name="connsiteX201" fmla="*/ 168994 w 2334182"/>
                  <a:gd name="connsiteY201" fmla="*/ 1679309 h 2236619"/>
                  <a:gd name="connsiteX202" fmla="*/ 167408 w 2334182"/>
                  <a:gd name="connsiteY202" fmla="*/ 1661278 h 2236619"/>
                  <a:gd name="connsiteX203" fmla="*/ 169787 w 2334182"/>
                  <a:gd name="connsiteY203" fmla="*/ 1644887 h 2236619"/>
                  <a:gd name="connsiteX204" fmla="*/ 176135 w 2334182"/>
                  <a:gd name="connsiteY204" fmla="*/ 1626857 h 2236619"/>
                  <a:gd name="connsiteX205" fmla="*/ 184862 w 2334182"/>
                  <a:gd name="connsiteY205" fmla="*/ 1608826 h 2236619"/>
                  <a:gd name="connsiteX206" fmla="*/ 194383 w 2334182"/>
                  <a:gd name="connsiteY206" fmla="*/ 1590796 h 2236619"/>
                  <a:gd name="connsiteX207" fmla="*/ 203111 w 2334182"/>
                  <a:gd name="connsiteY207" fmla="*/ 1571944 h 2236619"/>
                  <a:gd name="connsiteX208" fmla="*/ 211838 w 2334182"/>
                  <a:gd name="connsiteY208" fmla="*/ 1553914 h 2236619"/>
                  <a:gd name="connsiteX209" fmla="*/ 216598 w 2334182"/>
                  <a:gd name="connsiteY209" fmla="*/ 1534245 h 2236619"/>
                  <a:gd name="connsiteX210" fmla="*/ 200730 w 2334182"/>
                  <a:gd name="connsiteY210" fmla="*/ 1519492 h 2236619"/>
                  <a:gd name="connsiteX211" fmla="*/ 178514 w 2334182"/>
                  <a:gd name="connsiteY211" fmla="*/ 1508018 h 2236619"/>
                  <a:gd name="connsiteX212" fmla="*/ 153919 w 2334182"/>
                  <a:gd name="connsiteY212" fmla="*/ 1497364 h 2236619"/>
                  <a:gd name="connsiteX213" fmla="*/ 128531 w 2334182"/>
                  <a:gd name="connsiteY213" fmla="*/ 1488349 h 2236619"/>
                  <a:gd name="connsiteX214" fmla="*/ 102348 w 2334182"/>
                  <a:gd name="connsiteY214" fmla="*/ 1479333 h 2236619"/>
                  <a:gd name="connsiteX215" fmla="*/ 76166 w 2334182"/>
                  <a:gd name="connsiteY215" fmla="*/ 1470318 h 2236619"/>
                  <a:gd name="connsiteX216" fmla="*/ 51571 w 2334182"/>
                  <a:gd name="connsiteY216" fmla="*/ 1459663 h 2236619"/>
                  <a:gd name="connsiteX217" fmla="*/ 31736 w 2334182"/>
                  <a:gd name="connsiteY217" fmla="*/ 1448189 h 2236619"/>
                  <a:gd name="connsiteX218" fmla="*/ 14281 w 2334182"/>
                  <a:gd name="connsiteY218" fmla="*/ 1431798 h 2236619"/>
                  <a:gd name="connsiteX219" fmla="*/ 3967 w 2334182"/>
                  <a:gd name="connsiteY219" fmla="*/ 1412128 h 2236619"/>
                  <a:gd name="connsiteX220" fmla="*/ 0 w 2334182"/>
                  <a:gd name="connsiteY220" fmla="*/ 1391638 h 2236619"/>
                  <a:gd name="connsiteX221" fmla="*/ 3174 w 2334182"/>
                  <a:gd name="connsiteY221" fmla="*/ 1371969 h 2236619"/>
                  <a:gd name="connsiteX222" fmla="*/ 10314 w 2334182"/>
                  <a:gd name="connsiteY222" fmla="*/ 1353938 h 2236619"/>
                  <a:gd name="connsiteX223" fmla="*/ 21422 w 2334182"/>
                  <a:gd name="connsiteY223" fmla="*/ 1339185 h 2236619"/>
                  <a:gd name="connsiteX224" fmla="*/ 34909 w 2334182"/>
                  <a:gd name="connsiteY224" fmla="*/ 1324433 h 2236619"/>
                  <a:gd name="connsiteX225" fmla="*/ 47604 w 2334182"/>
                  <a:gd name="connsiteY225" fmla="*/ 1312140 h 2236619"/>
                  <a:gd name="connsiteX226" fmla="*/ 57919 w 2334182"/>
                  <a:gd name="connsiteY226" fmla="*/ 1302305 h 2236619"/>
                  <a:gd name="connsiteX227" fmla="*/ 88068 w 2334182"/>
                  <a:gd name="connsiteY227" fmla="*/ 1266244 h 2236619"/>
                  <a:gd name="connsiteX228" fmla="*/ 119803 w 2334182"/>
                  <a:gd name="connsiteY228" fmla="*/ 1233461 h 2236619"/>
                  <a:gd name="connsiteX229" fmla="*/ 151540 w 2334182"/>
                  <a:gd name="connsiteY229" fmla="*/ 1200677 h 2236619"/>
                  <a:gd name="connsiteX230" fmla="*/ 181689 w 2334182"/>
                  <a:gd name="connsiteY230" fmla="*/ 1164615 h 2236619"/>
                  <a:gd name="connsiteX231" fmla="*/ 210251 w 2334182"/>
                  <a:gd name="connsiteY231" fmla="*/ 1129374 h 2236619"/>
                  <a:gd name="connsiteX232" fmla="*/ 236433 w 2334182"/>
                  <a:gd name="connsiteY232" fmla="*/ 1089215 h 2236619"/>
                  <a:gd name="connsiteX233" fmla="*/ 257855 w 2334182"/>
                  <a:gd name="connsiteY233" fmla="*/ 1045778 h 2236619"/>
                  <a:gd name="connsiteX234" fmla="*/ 269756 w 2334182"/>
                  <a:gd name="connsiteY234" fmla="*/ 1009716 h 2236619"/>
                  <a:gd name="connsiteX235" fmla="*/ 273723 w 2334182"/>
                  <a:gd name="connsiteY235" fmla="*/ 974475 h 2236619"/>
                  <a:gd name="connsiteX236" fmla="*/ 273723 w 2334182"/>
                  <a:gd name="connsiteY236" fmla="*/ 936775 h 2236619"/>
                  <a:gd name="connsiteX237" fmla="*/ 272930 w 2334182"/>
                  <a:gd name="connsiteY237" fmla="*/ 896615 h 2236619"/>
                  <a:gd name="connsiteX238" fmla="*/ 271342 w 2334182"/>
                  <a:gd name="connsiteY238" fmla="*/ 856456 h 2236619"/>
                  <a:gd name="connsiteX239" fmla="*/ 272930 w 2334182"/>
                  <a:gd name="connsiteY239" fmla="*/ 813019 h 2236619"/>
                  <a:gd name="connsiteX240" fmla="*/ 276896 w 2334182"/>
                  <a:gd name="connsiteY240" fmla="*/ 767123 h 2236619"/>
                  <a:gd name="connsiteX241" fmla="*/ 321327 w 2334182"/>
                  <a:gd name="connsiteY241" fmla="*/ 577800 h 2236619"/>
                  <a:gd name="connsiteX242" fmla="*/ 349096 w 2334182"/>
                  <a:gd name="connsiteY242" fmla="*/ 508956 h 2236619"/>
                  <a:gd name="connsiteX243" fmla="*/ 382419 w 2334182"/>
                  <a:gd name="connsiteY243" fmla="*/ 445030 h 2236619"/>
                  <a:gd name="connsiteX244" fmla="*/ 421295 w 2334182"/>
                  <a:gd name="connsiteY244" fmla="*/ 385200 h 2236619"/>
                  <a:gd name="connsiteX245" fmla="*/ 465726 w 2334182"/>
                  <a:gd name="connsiteY245" fmla="*/ 328650 h 2236619"/>
                  <a:gd name="connsiteX246" fmla="*/ 514917 w 2334182"/>
                  <a:gd name="connsiteY246" fmla="*/ 277017 h 2236619"/>
                  <a:gd name="connsiteX247" fmla="*/ 568074 w 2334182"/>
                  <a:gd name="connsiteY247" fmla="*/ 229481 h 2236619"/>
                  <a:gd name="connsiteX248" fmla="*/ 625993 w 2334182"/>
                  <a:gd name="connsiteY248" fmla="*/ 186044 h 2236619"/>
                  <a:gd name="connsiteX249" fmla="*/ 686291 w 2334182"/>
                  <a:gd name="connsiteY249" fmla="*/ 147523 h 2236619"/>
                  <a:gd name="connsiteX250" fmla="*/ 751351 w 2334182"/>
                  <a:gd name="connsiteY250" fmla="*/ 113101 h 2236619"/>
                  <a:gd name="connsiteX251" fmla="*/ 817996 w 2334182"/>
                  <a:gd name="connsiteY251" fmla="*/ 84416 h 2236619"/>
                  <a:gd name="connsiteX252" fmla="*/ 885434 w 2334182"/>
                  <a:gd name="connsiteY252" fmla="*/ 59010 h 2236619"/>
                  <a:gd name="connsiteX253" fmla="*/ 1112347 w 2334182"/>
                  <a:gd name="connsiteY253" fmla="*/ 7377 h 22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</a:cxnLst>
                <a:rect l="l" t="t" r="r" b="b"/>
                <a:pathLst>
                  <a:path w="2334182" h="2236619">
                    <a:moveTo>
                      <a:pt x="1083647" y="171768"/>
                    </a:moveTo>
                    <a:lnTo>
                      <a:pt x="950300" y="202779"/>
                    </a:lnTo>
                    <a:lnTo>
                      <a:pt x="907661" y="218284"/>
                    </a:lnTo>
                    <a:lnTo>
                      <a:pt x="862695" y="235340"/>
                    </a:lnTo>
                    <a:lnTo>
                      <a:pt x="819281" y="254722"/>
                    </a:lnTo>
                    <a:lnTo>
                      <a:pt x="775091" y="277980"/>
                    </a:lnTo>
                    <a:lnTo>
                      <a:pt x="733227" y="302787"/>
                    </a:lnTo>
                    <a:lnTo>
                      <a:pt x="692138" y="329922"/>
                    </a:lnTo>
                    <a:lnTo>
                      <a:pt x="654149" y="360932"/>
                    </a:lnTo>
                    <a:lnTo>
                      <a:pt x="618487" y="394269"/>
                    </a:lnTo>
                    <a:lnTo>
                      <a:pt x="586702" y="431482"/>
                    </a:lnTo>
                    <a:lnTo>
                      <a:pt x="558017" y="469469"/>
                    </a:lnTo>
                    <a:lnTo>
                      <a:pt x="535534" y="511334"/>
                    </a:lnTo>
                    <a:lnTo>
                      <a:pt x="516928" y="557074"/>
                    </a:lnTo>
                    <a:lnTo>
                      <a:pt x="506075" y="604366"/>
                    </a:lnTo>
                    <a:lnTo>
                      <a:pt x="500647" y="657083"/>
                    </a:lnTo>
                    <a:lnTo>
                      <a:pt x="502973" y="693521"/>
                    </a:lnTo>
                    <a:lnTo>
                      <a:pt x="513051" y="727633"/>
                    </a:lnTo>
                    <a:lnTo>
                      <a:pt x="527007" y="758644"/>
                    </a:lnTo>
                    <a:lnTo>
                      <a:pt x="547163" y="786552"/>
                    </a:lnTo>
                    <a:lnTo>
                      <a:pt x="568095" y="812912"/>
                    </a:lnTo>
                    <a:lnTo>
                      <a:pt x="592129" y="836170"/>
                    </a:lnTo>
                    <a:lnTo>
                      <a:pt x="616162" y="854001"/>
                    </a:lnTo>
                    <a:lnTo>
                      <a:pt x="640970" y="871056"/>
                    </a:lnTo>
                    <a:lnTo>
                      <a:pt x="673532" y="883460"/>
                    </a:lnTo>
                    <a:lnTo>
                      <a:pt x="709194" y="891988"/>
                    </a:lnTo>
                    <a:lnTo>
                      <a:pt x="748732" y="898190"/>
                    </a:lnTo>
                    <a:lnTo>
                      <a:pt x="790596" y="902067"/>
                    </a:lnTo>
                    <a:lnTo>
                      <a:pt x="834786" y="905168"/>
                    </a:lnTo>
                    <a:lnTo>
                      <a:pt x="878201" y="905943"/>
                    </a:lnTo>
                    <a:lnTo>
                      <a:pt x="923167" y="905943"/>
                    </a:lnTo>
                    <a:lnTo>
                      <a:pt x="968132" y="907493"/>
                    </a:lnTo>
                    <a:lnTo>
                      <a:pt x="1010772" y="910595"/>
                    </a:lnTo>
                    <a:lnTo>
                      <a:pt x="1050310" y="913696"/>
                    </a:lnTo>
                    <a:lnTo>
                      <a:pt x="1086747" y="919122"/>
                    </a:lnTo>
                    <a:lnTo>
                      <a:pt x="1120859" y="927650"/>
                    </a:lnTo>
                    <a:lnTo>
                      <a:pt x="1148768" y="938505"/>
                    </a:lnTo>
                    <a:lnTo>
                      <a:pt x="1169700" y="954009"/>
                    </a:lnTo>
                    <a:lnTo>
                      <a:pt x="1186756" y="971065"/>
                    </a:lnTo>
                    <a:lnTo>
                      <a:pt x="1202261" y="991222"/>
                    </a:lnTo>
                    <a:lnTo>
                      <a:pt x="1213891" y="1010604"/>
                    </a:lnTo>
                    <a:lnTo>
                      <a:pt x="1224744" y="1033086"/>
                    </a:lnTo>
                    <a:lnTo>
                      <a:pt x="1233272" y="1054018"/>
                    </a:lnTo>
                    <a:lnTo>
                      <a:pt x="1241801" y="1076501"/>
                    </a:lnTo>
                    <a:lnTo>
                      <a:pt x="1250328" y="1099759"/>
                    </a:lnTo>
                    <a:lnTo>
                      <a:pt x="1260407" y="1120691"/>
                    </a:lnTo>
                    <a:lnTo>
                      <a:pt x="1269710" y="1141624"/>
                    </a:lnTo>
                    <a:lnTo>
                      <a:pt x="1281339" y="1161780"/>
                    </a:lnTo>
                    <a:lnTo>
                      <a:pt x="1293743" y="1179611"/>
                    </a:lnTo>
                    <a:lnTo>
                      <a:pt x="1309248" y="1196668"/>
                    </a:lnTo>
                    <a:lnTo>
                      <a:pt x="1327855" y="1210622"/>
                    </a:lnTo>
                    <a:lnTo>
                      <a:pt x="1350338" y="1222251"/>
                    </a:lnTo>
                    <a:lnTo>
                      <a:pt x="1377471" y="1231555"/>
                    </a:lnTo>
                    <a:lnTo>
                      <a:pt x="1406932" y="1237756"/>
                    </a:lnTo>
                    <a:lnTo>
                      <a:pt x="1441818" y="1240082"/>
                    </a:lnTo>
                    <a:lnTo>
                      <a:pt x="1484458" y="1239307"/>
                    </a:lnTo>
                    <a:lnTo>
                      <a:pt x="1502289" y="1267216"/>
                    </a:lnTo>
                    <a:lnTo>
                      <a:pt x="1523996" y="1296677"/>
                    </a:lnTo>
                    <a:lnTo>
                      <a:pt x="1548805" y="1327687"/>
                    </a:lnTo>
                    <a:lnTo>
                      <a:pt x="1577490" y="1357146"/>
                    </a:lnTo>
                    <a:lnTo>
                      <a:pt x="1606949" y="1385831"/>
                    </a:lnTo>
                    <a:lnTo>
                      <a:pt x="1636410" y="1406764"/>
                    </a:lnTo>
                    <a:lnTo>
                      <a:pt x="1665870" y="1422268"/>
                    </a:lnTo>
                    <a:lnTo>
                      <a:pt x="1691453" y="1429246"/>
                    </a:lnTo>
                    <a:lnTo>
                      <a:pt x="1720914" y="1430797"/>
                    </a:lnTo>
                    <a:lnTo>
                      <a:pt x="1753474" y="1429246"/>
                    </a:lnTo>
                    <a:lnTo>
                      <a:pt x="1787587" y="1426145"/>
                    </a:lnTo>
                    <a:lnTo>
                      <a:pt x="1822473" y="1419168"/>
                    </a:lnTo>
                    <a:lnTo>
                      <a:pt x="1856584" y="1410640"/>
                    </a:lnTo>
                    <a:lnTo>
                      <a:pt x="1889921" y="1401336"/>
                    </a:lnTo>
                    <a:lnTo>
                      <a:pt x="1920156" y="1389708"/>
                    </a:lnTo>
                    <a:lnTo>
                      <a:pt x="1948066" y="1378853"/>
                    </a:lnTo>
                    <a:lnTo>
                      <a:pt x="1968998" y="1367225"/>
                    </a:lnTo>
                    <a:lnTo>
                      <a:pt x="1986054" y="1357146"/>
                    </a:lnTo>
                    <a:lnTo>
                      <a:pt x="2011638" y="1337766"/>
                    </a:lnTo>
                    <a:lnTo>
                      <a:pt x="2036446" y="1315283"/>
                    </a:lnTo>
                    <a:lnTo>
                      <a:pt x="2060480" y="1291250"/>
                    </a:lnTo>
                    <a:lnTo>
                      <a:pt x="2084513" y="1265666"/>
                    </a:lnTo>
                    <a:lnTo>
                      <a:pt x="2106995" y="1236205"/>
                    </a:lnTo>
                    <a:lnTo>
                      <a:pt x="2127153" y="1205195"/>
                    </a:lnTo>
                    <a:lnTo>
                      <a:pt x="2144983" y="1171083"/>
                    </a:lnTo>
                    <a:lnTo>
                      <a:pt x="2160488" y="1133095"/>
                    </a:lnTo>
                    <a:lnTo>
                      <a:pt x="2172117" y="1093557"/>
                    </a:lnTo>
                    <a:lnTo>
                      <a:pt x="2180645" y="1048591"/>
                    </a:lnTo>
                    <a:lnTo>
                      <a:pt x="2183747" y="1002076"/>
                    </a:lnTo>
                    <a:lnTo>
                      <a:pt x="2182196" y="950133"/>
                    </a:lnTo>
                    <a:lnTo>
                      <a:pt x="2175218" y="895090"/>
                    </a:lnTo>
                    <a:lnTo>
                      <a:pt x="2158162" y="812912"/>
                    </a:lnTo>
                    <a:lnTo>
                      <a:pt x="2137231" y="736936"/>
                    </a:lnTo>
                    <a:lnTo>
                      <a:pt x="2110096" y="664061"/>
                    </a:lnTo>
                    <a:lnTo>
                      <a:pt x="2077535" y="595837"/>
                    </a:lnTo>
                    <a:lnTo>
                      <a:pt x="2041098" y="533041"/>
                    </a:lnTo>
                    <a:lnTo>
                      <a:pt x="1997683" y="473346"/>
                    </a:lnTo>
                    <a:lnTo>
                      <a:pt x="1951167" y="419853"/>
                    </a:lnTo>
                    <a:lnTo>
                      <a:pt x="1896899" y="371786"/>
                    </a:lnTo>
                    <a:lnTo>
                      <a:pt x="1841079" y="326821"/>
                    </a:lnTo>
                    <a:lnTo>
                      <a:pt x="1777508" y="288833"/>
                    </a:lnTo>
                    <a:lnTo>
                      <a:pt x="1710061" y="254722"/>
                    </a:lnTo>
                    <a:lnTo>
                      <a:pt x="1637960" y="225261"/>
                    </a:lnTo>
                    <a:lnTo>
                      <a:pt x="1560433" y="202779"/>
                    </a:lnTo>
                    <a:lnTo>
                      <a:pt x="1477481" y="184948"/>
                    </a:lnTo>
                    <a:lnTo>
                      <a:pt x="1391427" y="171768"/>
                    </a:lnTo>
                    <a:lnTo>
                      <a:pt x="1298395" y="164791"/>
                    </a:lnTo>
                    <a:lnTo>
                      <a:pt x="1200712" y="163240"/>
                    </a:lnTo>
                    <a:lnTo>
                      <a:pt x="1083647" y="171768"/>
                    </a:lnTo>
                    <a:close/>
                    <a:moveTo>
                      <a:pt x="1112347" y="7377"/>
                    </a:moveTo>
                    <a:lnTo>
                      <a:pt x="1202794" y="0"/>
                    </a:lnTo>
                    <a:lnTo>
                      <a:pt x="1304349" y="820"/>
                    </a:lnTo>
                    <a:lnTo>
                      <a:pt x="1399557" y="8195"/>
                    </a:lnTo>
                    <a:lnTo>
                      <a:pt x="1490005" y="20490"/>
                    </a:lnTo>
                    <a:lnTo>
                      <a:pt x="1576486" y="38520"/>
                    </a:lnTo>
                    <a:lnTo>
                      <a:pt x="1658999" y="60649"/>
                    </a:lnTo>
                    <a:lnTo>
                      <a:pt x="1735165" y="89334"/>
                    </a:lnTo>
                    <a:lnTo>
                      <a:pt x="1808952" y="120478"/>
                    </a:lnTo>
                    <a:lnTo>
                      <a:pt x="1876391" y="157358"/>
                    </a:lnTo>
                    <a:lnTo>
                      <a:pt x="1939862" y="199157"/>
                    </a:lnTo>
                    <a:lnTo>
                      <a:pt x="2000955" y="245873"/>
                    </a:lnTo>
                    <a:lnTo>
                      <a:pt x="2055699" y="295866"/>
                    </a:lnTo>
                    <a:lnTo>
                      <a:pt x="2105683" y="351598"/>
                    </a:lnTo>
                    <a:lnTo>
                      <a:pt x="2152493" y="409787"/>
                    </a:lnTo>
                    <a:lnTo>
                      <a:pt x="2193750" y="472075"/>
                    </a:lnTo>
                    <a:lnTo>
                      <a:pt x="2231834" y="537641"/>
                    </a:lnTo>
                    <a:lnTo>
                      <a:pt x="2257223" y="592553"/>
                    </a:lnTo>
                    <a:lnTo>
                      <a:pt x="2279437" y="654021"/>
                    </a:lnTo>
                    <a:lnTo>
                      <a:pt x="2299273" y="721226"/>
                    </a:lnTo>
                    <a:lnTo>
                      <a:pt x="2315141" y="794168"/>
                    </a:lnTo>
                    <a:lnTo>
                      <a:pt x="2327042" y="868749"/>
                    </a:lnTo>
                    <a:lnTo>
                      <a:pt x="2332595" y="945790"/>
                    </a:lnTo>
                    <a:lnTo>
                      <a:pt x="2334182" y="1024469"/>
                    </a:lnTo>
                    <a:lnTo>
                      <a:pt x="2329422" y="1102329"/>
                    </a:lnTo>
                    <a:lnTo>
                      <a:pt x="2319901" y="1178549"/>
                    </a:lnTo>
                    <a:lnTo>
                      <a:pt x="2302446" y="1253131"/>
                    </a:lnTo>
                    <a:lnTo>
                      <a:pt x="2279438" y="1317056"/>
                    </a:lnTo>
                    <a:lnTo>
                      <a:pt x="2251669" y="1376887"/>
                    </a:lnTo>
                    <a:lnTo>
                      <a:pt x="2218347" y="1431798"/>
                    </a:lnTo>
                    <a:lnTo>
                      <a:pt x="2184230" y="1485070"/>
                    </a:lnTo>
                    <a:lnTo>
                      <a:pt x="2146146" y="1537523"/>
                    </a:lnTo>
                    <a:lnTo>
                      <a:pt x="2108857" y="1586698"/>
                    </a:lnTo>
                    <a:lnTo>
                      <a:pt x="2071567" y="1637511"/>
                    </a:lnTo>
                    <a:lnTo>
                      <a:pt x="2035070" y="1688324"/>
                    </a:lnTo>
                    <a:lnTo>
                      <a:pt x="2010476" y="1729303"/>
                    </a:lnTo>
                    <a:lnTo>
                      <a:pt x="1990641" y="1776019"/>
                    </a:lnTo>
                    <a:lnTo>
                      <a:pt x="1974772" y="1825194"/>
                    </a:lnTo>
                    <a:lnTo>
                      <a:pt x="1962078" y="1878466"/>
                    </a:lnTo>
                    <a:lnTo>
                      <a:pt x="1960491" y="1903872"/>
                    </a:lnTo>
                    <a:lnTo>
                      <a:pt x="1962078" y="1934197"/>
                    </a:lnTo>
                    <a:lnTo>
                      <a:pt x="1966044" y="1971077"/>
                    </a:lnTo>
                    <a:lnTo>
                      <a:pt x="1971598" y="2009597"/>
                    </a:lnTo>
                    <a:lnTo>
                      <a:pt x="1980326" y="2051395"/>
                    </a:lnTo>
                    <a:lnTo>
                      <a:pt x="1990640" y="2093195"/>
                    </a:lnTo>
                    <a:lnTo>
                      <a:pt x="1991123" y="2095075"/>
                    </a:lnTo>
                    <a:lnTo>
                      <a:pt x="951135" y="2223889"/>
                    </a:lnTo>
                    <a:lnTo>
                      <a:pt x="947319" y="2215311"/>
                    </a:lnTo>
                    <a:lnTo>
                      <a:pt x="933038" y="2191544"/>
                    </a:lnTo>
                    <a:lnTo>
                      <a:pt x="917170" y="2176791"/>
                    </a:lnTo>
                    <a:lnTo>
                      <a:pt x="899716" y="2169415"/>
                    </a:lnTo>
                    <a:lnTo>
                      <a:pt x="879881" y="2166136"/>
                    </a:lnTo>
                    <a:lnTo>
                      <a:pt x="856872" y="2167777"/>
                    </a:lnTo>
                    <a:lnTo>
                      <a:pt x="833864" y="2171054"/>
                    </a:lnTo>
                    <a:lnTo>
                      <a:pt x="812442" y="2176791"/>
                    </a:lnTo>
                    <a:lnTo>
                      <a:pt x="791813" y="2182528"/>
                    </a:lnTo>
                    <a:lnTo>
                      <a:pt x="772771" y="2188264"/>
                    </a:lnTo>
                    <a:lnTo>
                      <a:pt x="758490" y="2193182"/>
                    </a:lnTo>
                    <a:lnTo>
                      <a:pt x="724374" y="2204657"/>
                    </a:lnTo>
                    <a:lnTo>
                      <a:pt x="685497" y="2215311"/>
                    </a:lnTo>
                    <a:lnTo>
                      <a:pt x="641861" y="2224326"/>
                    </a:lnTo>
                    <a:lnTo>
                      <a:pt x="595844" y="2230063"/>
                    </a:lnTo>
                    <a:lnTo>
                      <a:pt x="549827" y="2234981"/>
                    </a:lnTo>
                    <a:lnTo>
                      <a:pt x="503016" y="2236619"/>
                    </a:lnTo>
                    <a:lnTo>
                      <a:pt x="458585" y="2233342"/>
                    </a:lnTo>
                    <a:lnTo>
                      <a:pt x="416535" y="2225965"/>
                    </a:lnTo>
                    <a:lnTo>
                      <a:pt x="393527" y="2220229"/>
                    </a:lnTo>
                    <a:lnTo>
                      <a:pt x="370518" y="2209574"/>
                    </a:lnTo>
                    <a:lnTo>
                      <a:pt x="347509" y="2197280"/>
                    </a:lnTo>
                    <a:lnTo>
                      <a:pt x="327675" y="2182528"/>
                    </a:lnTo>
                    <a:lnTo>
                      <a:pt x="307047" y="2164497"/>
                    </a:lnTo>
                    <a:lnTo>
                      <a:pt x="291178" y="2145647"/>
                    </a:lnTo>
                    <a:lnTo>
                      <a:pt x="280070" y="2121880"/>
                    </a:lnTo>
                    <a:lnTo>
                      <a:pt x="271342" y="2094833"/>
                    </a:lnTo>
                    <a:lnTo>
                      <a:pt x="268169" y="2065329"/>
                    </a:lnTo>
                    <a:lnTo>
                      <a:pt x="271342" y="2032546"/>
                    </a:lnTo>
                    <a:lnTo>
                      <a:pt x="275310" y="2009597"/>
                    </a:lnTo>
                    <a:lnTo>
                      <a:pt x="280864" y="1984191"/>
                    </a:lnTo>
                    <a:lnTo>
                      <a:pt x="287211" y="1957964"/>
                    </a:lnTo>
                    <a:lnTo>
                      <a:pt x="289591" y="1932558"/>
                    </a:lnTo>
                    <a:lnTo>
                      <a:pt x="289591" y="1905512"/>
                    </a:lnTo>
                    <a:lnTo>
                      <a:pt x="282450" y="1881745"/>
                    </a:lnTo>
                    <a:lnTo>
                      <a:pt x="275310" y="1868630"/>
                    </a:lnTo>
                    <a:lnTo>
                      <a:pt x="262615" y="1856338"/>
                    </a:lnTo>
                    <a:lnTo>
                      <a:pt x="249128" y="1847322"/>
                    </a:lnTo>
                    <a:lnTo>
                      <a:pt x="234847" y="1839945"/>
                    </a:lnTo>
                    <a:lnTo>
                      <a:pt x="220565" y="1829291"/>
                    </a:lnTo>
                    <a:lnTo>
                      <a:pt x="209457" y="1817817"/>
                    </a:lnTo>
                    <a:lnTo>
                      <a:pt x="200730" y="1803065"/>
                    </a:lnTo>
                    <a:lnTo>
                      <a:pt x="197557" y="1786674"/>
                    </a:lnTo>
                    <a:lnTo>
                      <a:pt x="199143" y="1770281"/>
                    </a:lnTo>
                    <a:lnTo>
                      <a:pt x="204697" y="1754709"/>
                    </a:lnTo>
                    <a:lnTo>
                      <a:pt x="211838" y="1741596"/>
                    </a:lnTo>
                    <a:lnTo>
                      <a:pt x="216598" y="1728483"/>
                    </a:lnTo>
                    <a:lnTo>
                      <a:pt x="193590" y="1712092"/>
                    </a:lnTo>
                    <a:lnTo>
                      <a:pt x="177722" y="1695701"/>
                    </a:lnTo>
                    <a:lnTo>
                      <a:pt x="168994" y="1679309"/>
                    </a:lnTo>
                    <a:lnTo>
                      <a:pt x="167408" y="1661278"/>
                    </a:lnTo>
                    <a:lnTo>
                      <a:pt x="169787" y="1644887"/>
                    </a:lnTo>
                    <a:lnTo>
                      <a:pt x="176135" y="1626857"/>
                    </a:lnTo>
                    <a:lnTo>
                      <a:pt x="184862" y="1608826"/>
                    </a:lnTo>
                    <a:lnTo>
                      <a:pt x="194383" y="1590796"/>
                    </a:lnTo>
                    <a:lnTo>
                      <a:pt x="203111" y="1571944"/>
                    </a:lnTo>
                    <a:lnTo>
                      <a:pt x="211838" y="1553914"/>
                    </a:lnTo>
                    <a:lnTo>
                      <a:pt x="216598" y="1534245"/>
                    </a:lnTo>
                    <a:lnTo>
                      <a:pt x="200730" y="1519492"/>
                    </a:lnTo>
                    <a:lnTo>
                      <a:pt x="178514" y="1508018"/>
                    </a:lnTo>
                    <a:lnTo>
                      <a:pt x="153919" y="1497364"/>
                    </a:lnTo>
                    <a:lnTo>
                      <a:pt x="128531" y="1488349"/>
                    </a:lnTo>
                    <a:lnTo>
                      <a:pt x="102348" y="1479333"/>
                    </a:lnTo>
                    <a:lnTo>
                      <a:pt x="76166" y="1470318"/>
                    </a:lnTo>
                    <a:lnTo>
                      <a:pt x="51571" y="1459663"/>
                    </a:lnTo>
                    <a:lnTo>
                      <a:pt x="31736" y="1448189"/>
                    </a:lnTo>
                    <a:lnTo>
                      <a:pt x="14281" y="1431798"/>
                    </a:lnTo>
                    <a:lnTo>
                      <a:pt x="3967" y="1412128"/>
                    </a:lnTo>
                    <a:lnTo>
                      <a:pt x="0" y="1391638"/>
                    </a:lnTo>
                    <a:lnTo>
                      <a:pt x="3174" y="1371969"/>
                    </a:lnTo>
                    <a:lnTo>
                      <a:pt x="10314" y="1353938"/>
                    </a:lnTo>
                    <a:lnTo>
                      <a:pt x="21422" y="1339185"/>
                    </a:lnTo>
                    <a:lnTo>
                      <a:pt x="34909" y="1324433"/>
                    </a:lnTo>
                    <a:lnTo>
                      <a:pt x="47604" y="1312140"/>
                    </a:lnTo>
                    <a:lnTo>
                      <a:pt x="57919" y="1302305"/>
                    </a:lnTo>
                    <a:lnTo>
                      <a:pt x="88068" y="1266244"/>
                    </a:lnTo>
                    <a:lnTo>
                      <a:pt x="119803" y="1233461"/>
                    </a:lnTo>
                    <a:lnTo>
                      <a:pt x="151540" y="1200677"/>
                    </a:lnTo>
                    <a:lnTo>
                      <a:pt x="181689" y="1164615"/>
                    </a:lnTo>
                    <a:lnTo>
                      <a:pt x="210251" y="1129374"/>
                    </a:lnTo>
                    <a:lnTo>
                      <a:pt x="236433" y="1089215"/>
                    </a:lnTo>
                    <a:lnTo>
                      <a:pt x="257855" y="1045778"/>
                    </a:lnTo>
                    <a:lnTo>
                      <a:pt x="269756" y="1009716"/>
                    </a:lnTo>
                    <a:lnTo>
                      <a:pt x="273723" y="974475"/>
                    </a:lnTo>
                    <a:lnTo>
                      <a:pt x="273723" y="936775"/>
                    </a:lnTo>
                    <a:cubicBezTo>
                      <a:pt x="273459" y="923388"/>
                      <a:pt x="273194" y="910002"/>
                      <a:pt x="272930" y="896615"/>
                    </a:cubicBezTo>
                    <a:cubicBezTo>
                      <a:pt x="272401" y="883229"/>
                      <a:pt x="271871" y="869842"/>
                      <a:pt x="271342" y="856456"/>
                    </a:cubicBezTo>
                    <a:cubicBezTo>
                      <a:pt x="271871" y="841977"/>
                      <a:pt x="272401" y="827498"/>
                      <a:pt x="272930" y="813019"/>
                    </a:cubicBezTo>
                    <a:lnTo>
                      <a:pt x="276896" y="767123"/>
                    </a:lnTo>
                    <a:lnTo>
                      <a:pt x="321327" y="577800"/>
                    </a:lnTo>
                    <a:lnTo>
                      <a:pt x="349096" y="508956"/>
                    </a:lnTo>
                    <a:lnTo>
                      <a:pt x="382419" y="445030"/>
                    </a:lnTo>
                    <a:lnTo>
                      <a:pt x="421295" y="385200"/>
                    </a:lnTo>
                    <a:lnTo>
                      <a:pt x="465726" y="328650"/>
                    </a:lnTo>
                    <a:lnTo>
                      <a:pt x="514917" y="277017"/>
                    </a:lnTo>
                    <a:lnTo>
                      <a:pt x="568074" y="229481"/>
                    </a:lnTo>
                    <a:lnTo>
                      <a:pt x="625993" y="186044"/>
                    </a:lnTo>
                    <a:lnTo>
                      <a:pt x="686291" y="147523"/>
                    </a:lnTo>
                    <a:lnTo>
                      <a:pt x="751351" y="113101"/>
                    </a:lnTo>
                    <a:lnTo>
                      <a:pt x="817996" y="84416"/>
                    </a:lnTo>
                    <a:lnTo>
                      <a:pt x="885434" y="59010"/>
                    </a:lnTo>
                    <a:lnTo>
                      <a:pt x="1112347" y="73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 dirty="0"/>
              </a:p>
            </p:txBody>
          </p:sp>
          <p:sp>
            <p:nvSpPr>
              <p:cNvPr id="32" name="Block Arc 30">
                <a:extLst>
                  <a:ext uri="{FF2B5EF4-FFF2-40B4-BE49-F238E27FC236}">
                    <a16:creationId xmlns:a16="http://schemas.microsoft.com/office/drawing/2014/main" id="{A81D5995-6EE2-4445-B799-EC26B2C7FD46}"/>
                  </a:ext>
                </a:extLst>
              </p:cNvPr>
              <p:cNvSpPr/>
              <p:nvPr/>
            </p:nvSpPr>
            <p:spPr>
              <a:xfrm rot="324606">
                <a:off x="2229496" y="1098163"/>
                <a:ext cx="1202635" cy="1202635"/>
              </a:xfrm>
              <a:prstGeom prst="blockArc">
                <a:avLst>
                  <a:gd name="adj1" fmla="val 10088498"/>
                  <a:gd name="adj2" fmla="val 9280578"/>
                  <a:gd name="adj3" fmla="val 956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0" name="Graphic 69">
              <a:extLst>
                <a:ext uri="{FF2B5EF4-FFF2-40B4-BE49-F238E27FC236}">
                  <a16:creationId xmlns:a16="http://schemas.microsoft.com/office/drawing/2014/main" id="{3566B4DB-9C29-4C22-8F34-A17A06C036D9}"/>
                </a:ext>
              </a:extLst>
            </p:cNvPr>
            <p:cNvSpPr/>
            <p:nvPr/>
          </p:nvSpPr>
          <p:spPr>
            <a:xfrm flipH="1">
              <a:off x="1674014" y="3603912"/>
              <a:ext cx="985833" cy="2774817"/>
            </a:xfrm>
            <a:custGeom>
              <a:avLst/>
              <a:gdLst>
                <a:gd name="connsiteX0" fmla="*/ 7144 w 361950"/>
                <a:gd name="connsiteY0" fmla="*/ 7144 h 1171575"/>
                <a:gd name="connsiteX1" fmla="*/ 29051 w 361950"/>
                <a:gd name="connsiteY1" fmla="*/ 51911 h 1171575"/>
                <a:gd name="connsiteX2" fmla="*/ 106204 w 361950"/>
                <a:gd name="connsiteY2" fmla="*/ 178594 h 1171575"/>
                <a:gd name="connsiteX3" fmla="*/ 108109 w 361950"/>
                <a:gd name="connsiteY3" fmla="*/ 229076 h 1171575"/>
                <a:gd name="connsiteX4" fmla="*/ 75724 w 361950"/>
                <a:gd name="connsiteY4" fmla="*/ 257651 h 1171575"/>
                <a:gd name="connsiteX5" fmla="*/ 60484 w 361950"/>
                <a:gd name="connsiteY5" fmla="*/ 404336 h 1171575"/>
                <a:gd name="connsiteX6" fmla="*/ 64294 w 361950"/>
                <a:gd name="connsiteY6" fmla="*/ 463391 h 1171575"/>
                <a:gd name="connsiteX7" fmla="*/ 76676 w 361950"/>
                <a:gd name="connsiteY7" fmla="*/ 611029 h 1171575"/>
                <a:gd name="connsiteX8" fmla="*/ 73819 w 361950"/>
                <a:gd name="connsiteY8" fmla="*/ 664369 h 1171575"/>
                <a:gd name="connsiteX9" fmla="*/ 72866 w 361950"/>
                <a:gd name="connsiteY9" fmla="*/ 813911 h 1171575"/>
                <a:gd name="connsiteX10" fmla="*/ 76676 w 361950"/>
                <a:gd name="connsiteY10" fmla="*/ 871061 h 1171575"/>
                <a:gd name="connsiteX11" fmla="*/ 69056 w 361950"/>
                <a:gd name="connsiteY11" fmla="*/ 1064419 h 1171575"/>
                <a:gd name="connsiteX12" fmla="*/ 118586 w 361950"/>
                <a:gd name="connsiteY12" fmla="*/ 1128236 h 1171575"/>
                <a:gd name="connsiteX13" fmla="*/ 174784 w 361950"/>
                <a:gd name="connsiteY13" fmla="*/ 1162526 h 1171575"/>
                <a:gd name="connsiteX14" fmla="*/ 195739 w 361950"/>
                <a:gd name="connsiteY14" fmla="*/ 1101566 h 1171575"/>
                <a:gd name="connsiteX15" fmla="*/ 206216 w 361950"/>
                <a:gd name="connsiteY15" fmla="*/ 159544 h 1171575"/>
                <a:gd name="connsiteX16" fmla="*/ 218599 w 361950"/>
                <a:gd name="connsiteY16" fmla="*/ 110014 h 1171575"/>
                <a:gd name="connsiteX17" fmla="*/ 233839 w 361950"/>
                <a:gd name="connsiteY17" fmla="*/ 160496 h 1171575"/>
                <a:gd name="connsiteX18" fmla="*/ 225266 w 361950"/>
                <a:gd name="connsiteY18" fmla="*/ 897731 h 1171575"/>
                <a:gd name="connsiteX19" fmla="*/ 225266 w 361950"/>
                <a:gd name="connsiteY19" fmla="*/ 1116806 h 1171575"/>
                <a:gd name="connsiteX20" fmla="*/ 245269 w 361950"/>
                <a:gd name="connsiteY20" fmla="*/ 1137761 h 1171575"/>
                <a:gd name="connsiteX21" fmla="*/ 311944 w 361950"/>
                <a:gd name="connsiteY21" fmla="*/ 1031081 h 1171575"/>
                <a:gd name="connsiteX22" fmla="*/ 319564 w 361950"/>
                <a:gd name="connsiteY22" fmla="*/ 98584 h 1171575"/>
                <a:gd name="connsiteX23" fmla="*/ 356711 w 361950"/>
                <a:gd name="connsiteY23" fmla="*/ 7144 h 1171575"/>
                <a:gd name="connsiteX24" fmla="*/ 7144 w 361950"/>
                <a:gd name="connsiteY24" fmla="*/ 7144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1950" h="1171575">
                  <a:moveTo>
                    <a:pt x="7144" y="7144"/>
                  </a:moveTo>
                  <a:cubicBezTo>
                    <a:pt x="20479" y="19526"/>
                    <a:pt x="29051" y="36671"/>
                    <a:pt x="29051" y="51911"/>
                  </a:cubicBezTo>
                  <a:cubicBezTo>
                    <a:pt x="30004" y="114776"/>
                    <a:pt x="63341" y="147161"/>
                    <a:pt x="106204" y="178594"/>
                  </a:cubicBezTo>
                  <a:cubicBezTo>
                    <a:pt x="129064" y="194786"/>
                    <a:pt x="127159" y="211931"/>
                    <a:pt x="108109" y="229076"/>
                  </a:cubicBezTo>
                  <a:cubicBezTo>
                    <a:pt x="97631" y="238601"/>
                    <a:pt x="87154" y="248126"/>
                    <a:pt x="75724" y="257651"/>
                  </a:cubicBezTo>
                  <a:cubicBezTo>
                    <a:pt x="22384" y="301466"/>
                    <a:pt x="16669" y="350044"/>
                    <a:pt x="60484" y="404336"/>
                  </a:cubicBezTo>
                  <a:cubicBezTo>
                    <a:pt x="77629" y="425291"/>
                    <a:pt x="78581" y="440531"/>
                    <a:pt x="64294" y="463391"/>
                  </a:cubicBezTo>
                  <a:cubicBezTo>
                    <a:pt x="18574" y="531019"/>
                    <a:pt x="20479" y="551021"/>
                    <a:pt x="76676" y="611029"/>
                  </a:cubicBezTo>
                  <a:cubicBezTo>
                    <a:pt x="95726" y="631984"/>
                    <a:pt x="97631" y="645319"/>
                    <a:pt x="73819" y="664369"/>
                  </a:cubicBezTo>
                  <a:cubicBezTo>
                    <a:pt x="16669" y="711041"/>
                    <a:pt x="15716" y="765334"/>
                    <a:pt x="72866" y="813911"/>
                  </a:cubicBezTo>
                  <a:cubicBezTo>
                    <a:pt x="97631" y="834866"/>
                    <a:pt x="97631" y="848201"/>
                    <a:pt x="76676" y="871061"/>
                  </a:cubicBezTo>
                  <a:cubicBezTo>
                    <a:pt x="17621" y="932974"/>
                    <a:pt x="16669" y="995839"/>
                    <a:pt x="69056" y="1064419"/>
                  </a:cubicBezTo>
                  <a:cubicBezTo>
                    <a:pt x="85249" y="1085374"/>
                    <a:pt x="102394" y="1107281"/>
                    <a:pt x="118586" y="1128236"/>
                  </a:cubicBezTo>
                  <a:cubicBezTo>
                    <a:pt x="132874" y="1146334"/>
                    <a:pt x="146209" y="1172051"/>
                    <a:pt x="174784" y="1162526"/>
                  </a:cubicBezTo>
                  <a:cubicBezTo>
                    <a:pt x="206216" y="1153001"/>
                    <a:pt x="195739" y="1122521"/>
                    <a:pt x="195739" y="1101566"/>
                  </a:cubicBezTo>
                  <a:cubicBezTo>
                    <a:pt x="197644" y="787241"/>
                    <a:pt x="195739" y="472916"/>
                    <a:pt x="206216" y="159544"/>
                  </a:cubicBezTo>
                  <a:cubicBezTo>
                    <a:pt x="207169" y="141446"/>
                    <a:pt x="198596" y="110014"/>
                    <a:pt x="218599" y="110014"/>
                  </a:cubicBezTo>
                  <a:cubicBezTo>
                    <a:pt x="245269" y="110014"/>
                    <a:pt x="233839" y="142399"/>
                    <a:pt x="233839" y="160496"/>
                  </a:cubicBezTo>
                  <a:cubicBezTo>
                    <a:pt x="235744" y="406241"/>
                    <a:pt x="231934" y="651986"/>
                    <a:pt x="225266" y="897731"/>
                  </a:cubicBezTo>
                  <a:cubicBezTo>
                    <a:pt x="225266" y="971074"/>
                    <a:pt x="225266" y="1043464"/>
                    <a:pt x="225266" y="1116806"/>
                  </a:cubicBezTo>
                  <a:cubicBezTo>
                    <a:pt x="225266" y="1128236"/>
                    <a:pt x="222409" y="1154906"/>
                    <a:pt x="245269" y="1137761"/>
                  </a:cubicBezTo>
                  <a:cubicBezTo>
                    <a:pt x="279559" y="1112044"/>
                    <a:pt x="311944" y="1086326"/>
                    <a:pt x="311944" y="1031081"/>
                  </a:cubicBezTo>
                  <a:cubicBezTo>
                    <a:pt x="311944" y="720566"/>
                    <a:pt x="316706" y="409099"/>
                    <a:pt x="319564" y="98584"/>
                  </a:cubicBezTo>
                  <a:cubicBezTo>
                    <a:pt x="319564" y="57626"/>
                    <a:pt x="332899" y="26194"/>
                    <a:pt x="356711" y="7144"/>
                  </a:cubicBezTo>
                  <a:lnTo>
                    <a:pt x="7144" y="714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5B04865-D07E-4788-B486-FC10DDCBBE23}"/>
              </a:ext>
            </a:extLst>
          </p:cNvPr>
          <p:cNvGrpSpPr/>
          <p:nvPr/>
        </p:nvGrpSpPr>
        <p:grpSpPr>
          <a:xfrm>
            <a:off x="263379" y="1056729"/>
            <a:ext cx="4699215" cy="4383314"/>
            <a:chOff x="415858" y="1833829"/>
            <a:chExt cx="4674480" cy="4360242"/>
          </a:xfrm>
        </p:grpSpPr>
        <p:grpSp>
          <p:nvGrpSpPr>
            <p:cNvPr id="34" name="Group 11">
              <a:extLst>
                <a:ext uri="{FF2B5EF4-FFF2-40B4-BE49-F238E27FC236}">
                  <a16:creationId xmlns:a16="http://schemas.microsoft.com/office/drawing/2014/main" id="{3FAD69B0-570C-4341-8609-1D4B75DF37CE}"/>
                </a:ext>
              </a:extLst>
            </p:cNvPr>
            <p:cNvGrpSpPr/>
            <p:nvPr/>
          </p:nvGrpSpPr>
          <p:grpSpPr>
            <a:xfrm flipH="1">
              <a:off x="415858" y="2446525"/>
              <a:ext cx="3063678" cy="3747546"/>
              <a:chOff x="6446339" y="1280897"/>
              <a:chExt cx="4320717" cy="5285178"/>
            </a:xfrm>
          </p:grpSpPr>
          <p:sp>
            <p:nvSpPr>
              <p:cNvPr id="45" name="Freeform: Shape 12">
                <a:extLst>
                  <a:ext uri="{FF2B5EF4-FFF2-40B4-BE49-F238E27FC236}">
                    <a16:creationId xmlns:a16="http://schemas.microsoft.com/office/drawing/2014/main" id="{A41B20BD-60AA-43B3-8488-6F669B05681C}"/>
                  </a:ext>
                </a:extLst>
              </p:cNvPr>
              <p:cNvSpPr/>
              <p:nvPr/>
            </p:nvSpPr>
            <p:spPr>
              <a:xfrm>
                <a:off x="7360122" y="5629227"/>
                <a:ext cx="2033648" cy="936848"/>
              </a:xfrm>
              <a:custGeom>
                <a:avLst/>
                <a:gdLst>
                  <a:gd name="connsiteX0" fmla="*/ 448273 w 847725"/>
                  <a:gd name="connsiteY0" fmla="*/ 7144 h 390525"/>
                  <a:gd name="connsiteX1" fmla="*/ 464466 w 847725"/>
                  <a:gd name="connsiteY1" fmla="*/ 184309 h 390525"/>
                  <a:gd name="connsiteX2" fmla="*/ 452083 w 847725"/>
                  <a:gd name="connsiteY2" fmla="*/ 224314 h 390525"/>
                  <a:gd name="connsiteX3" fmla="*/ 352071 w 847725"/>
                  <a:gd name="connsiteY3" fmla="*/ 269081 h 390525"/>
                  <a:gd name="connsiteX4" fmla="*/ 30126 w 847725"/>
                  <a:gd name="connsiteY4" fmla="*/ 283369 h 390525"/>
                  <a:gd name="connsiteX5" fmla="*/ 7266 w 847725"/>
                  <a:gd name="connsiteY5" fmla="*/ 285274 h 390525"/>
                  <a:gd name="connsiteX6" fmla="*/ 12981 w 847725"/>
                  <a:gd name="connsiteY6" fmla="*/ 292894 h 390525"/>
                  <a:gd name="connsiteX7" fmla="*/ 439701 w 847725"/>
                  <a:gd name="connsiteY7" fmla="*/ 384334 h 390525"/>
                  <a:gd name="connsiteX8" fmla="*/ 455893 w 847725"/>
                  <a:gd name="connsiteY8" fmla="*/ 385286 h 390525"/>
                  <a:gd name="connsiteX9" fmla="*/ 829273 w 847725"/>
                  <a:gd name="connsiteY9" fmla="*/ 321469 h 390525"/>
                  <a:gd name="connsiteX10" fmla="*/ 797841 w 847725"/>
                  <a:gd name="connsiteY10" fmla="*/ 52864 h 390525"/>
                  <a:gd name="connsiteX11" fmla="*/ 448273 w 847725"/>
                  <a:gd name="connsiteY11" fmla="*/ 714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7725" h="390525">
                    <a:moveTo>
                      <a:pt x="448273" y="7144"/>
                    </a:moveTo>
                    <a:cubicBezTo>
                      <a:pt x="460656" y="89059"/>
                      <a:pt x="469228" y="136684"/>
                      <a:pt x="464466" y="184309"/>
                    </a:cubicBezTo>
                    <a:cubicBezTo>
                      <a:pt x="463513" y="196691"/>
                      <a:pt x="460656" y="208121"/>
                      <a:pt x="452083" y="224314"/>
                    </a:cubicBezTo>
                    <a:cubicBezTo>
                      <a:pt x="433033" y="261461"/>
                      <a:pt x="379693" y="268129"/>
                      <a:pt x="352071" y="269081"/>
                    </a:cubicBezTo>
                    <a:cubicBezTo>
                      <a:pt x="256821" y="270986"/>
                      <a:pt x="63463" y="282416"/>
                      <a:pt x="30126" y="283369"/>
                    </a:cubicBezTo>
                    <a:cubicBezTo>
                      <a:pt x="26316" y="283369"/>
                      <a:pt x="5361" y="283369"/>
                      <a:pt x="7266" y="285274"/>
                    </a:cubicBezTo>
                    <a:cubicBezTo>
                      <a:pt x="8218" y="286226"/>
                      <a:pt x="12981" y="292894"/>
                      <a:pt x="12981" y="292894"/>
                    </a:cubicBezTo>
                    <a:cubicBezTo>
                      <a:pt x="24411" y="308134"/>
                      <a:pt x="381598" y="373856"/>
                      <a:pt x="439701" y="384334"/>
                    </a:cubicBezTo>
                    <a:cubicBezTo>
                      <a:pt x="445416" y="385286"/>
                      <a:pt x="450178" y="385286"/>
                      <a:pt x="455893" y="385286"/>
                    </a:cubicBezTo>
                    <a:cubicBezTo>
                      <a:pt x="508281" y="381476"/>
                      <a:pt x="794983" y="355759"/>
                      <a:pt x="829273" y="321469"/>
                    </a:cubicBezTo>
                    <a:cubicBezTo>
                      <a:pt x="870231" y="279559"/>
                      <a:pt x="827368" y="142399"/>
                      <a:pt x="797841" y="52864"/>
                    </a:cubicBezTo>
                    <a:cubicBezTo>
                      <a:pt x="810223" y="42386"/>
                      <a:pt x="634963" y="21431"/>
                      <a:pt x="448273" y="7144"/>
                    </a:cubicBez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6" name="Freeform: Shape 13">
                <a:extLst>
                  <a:ext uri="{FF2B5EF4-FFF2-40B4-BE49-F238E27FC236}">
                    <a16:creationId xmlns:a16="http://schemas.microsoft.com/office/drawing/2014/main" id="{3A961BA2-A088-48F4-BECD-7D6C5396CF0F}"/>
                  </a:ext>
                </a:extLst>
              </p:cNvPr>
              <p:cNvSpPr/>
              <p:nvPr/>
            </p:nvSpPr>
            <p:spPr>
              <a:xfrm>
                <a:off x="7358820" y="5629227"/>
                <a:ext cx="1987948" cy="913998"/>
              </a:xfrm>
              <a:custGeom>
                <a:avLst/>
                <a:gdLst>
                  <a:gd name="connsiteX0" fmla="*/ 436434 w 828675"/>
                  <a:gd name="connsiteY0" fmla="*/ 7144 h 381000"/>
                  <a:gd name="connsiteX1" fmla="*/ 452626 w 828675"/>
                  <a:gd name="connsiteY1" fmla="*/ 178594 h 381000"/>
                  <a:gd name="connsiteX2" fmla="*/ 440244 w 828675"/>
                  <a:gd name="connsiteY2" fmla="*/ 217646 h 381000"/>
                  <a:gd name="connsiteX3" fmla="*/ 342136 w 828675"/>
                  <a:gd name="connsiteY3" fmla="*/ 260509 h 381000"/>
                  <a:gd name="connsiteX4" fmla="*/ 11619 w 828675"/>
                  <a:gd name="connsiteY4" fmla="*/ 281464 h 381000"/>
                  <a:gd name="connsiteX5" fmla="*/ 428814 w 828675"/>
                  <a:gd name="connsiteY5" fmla="*/ 372904 h 381000"/>
                  <a:gd name="connsiteX6" fmla="*/ 444054 w 828675"/>
                  <a:gd name="connsiteY6" fmla="*/ 373856 h 381000"/>
                  <a:gd name="connsiteX7" fmla="*/ 813624 w 828675"/>
                  <a:gd name="connsiteY7" fmla="*/ 311944 h 381000"/>
                  <a:gd name="connsiteX8" fmla="*/ 782191 w 828675"/>
                  <a:gd name="connsiteY8" fmla="*/ 52864 h 381000"/>
                  <a:gd name="connsiteX9" fmla="*/ 436434 w 828675"/>
                  <a:gd name="connsiteY9" fmla="*/ 7144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8675" h="381000">
                    <a:moveTo>
                      <a:pt x="436434" y="7144"/>
                    </a:moveTo>
                    <a:cubicBezTo>
                      <a:pt x="448816" y="86201"/>
                      <a:pt x="457389" y="131921"/>
                      <a:pt x="452626" y="178594"/>
                    </a:cubicBezTo>
                    <a:cubicBezTo>
                      <a:pt x="451674" y="190976"/>
                      <a:pt x="448816" y="201454"/>
                      <a:pt x="440244" y="217646"/>
                    </a:cubicBezTo>
                    <a:cubicBezTo>
                      <a:pt x="421194" y="252889"/>
                      <a:pt x="367854" y="260509"/>
                      <a:pt x="342136" y="260509"/>
                    </a:cubicBezTo>
                    <a:cubicBezTo>
                      <a:pt x="269746" y="262414"/>
                      <a:pt x="43051" y="274796"/>
                      <a:pt x="11619" y="281464"/>
                    </a:cubicBezTo>
                    <a:cubicBezTo>
                      <a:pt x="-39816" y="292894"/>
                      <a:pt x="367854" y="362426"/>
                      <a:pt x="428814" y="372904"/>
                    </a:cubicBezTo>
                    <a:cubicBezTo>
                      <a:pt x="433576" y="373856"/>
                      <a:pt x="439291" y="373856"/>
                      <a:pt x="444054" y="373856"/>
                    </a:cubicBezTo>
                    <a:cubicBezTo>
                      <a:pt x="494536" y="370046"/>
                      <a:pt x="779334" y="346234"/>
                      <a:pt x="813624" y="311944"/>
                    </a:cubicBezTo>
                    <a:cubicBezTo>
                      <a:pt x="853629" y="271939"/>
                      <a:pt x="811719" y="139541"/>
                      <a:pt x="782191" y="52864"/>
                    </a:cubicBezTo>
                    <a:cubicBezTo>
                      <a:pt x="793621" y="41434"/>
                      <a:pt x="620266" y="20479"/>
                      <a:pt x="436434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7" name="Freeform: Shape 14">
                <a:extLst>
                  <a:ext uri="{FF2B5EF4-FFF2-40B4-BE49-F238E27FC236}">
                    <a16:creationId xmlns:a16="http://schemas.microsoft.com/office/drawing/2014/main" id="{BD961403-70FC-4D00-BEA2-8FE2C29936E3}"/>
                  </a:ext>
                </a:extLst>
              </p:cNvPr>
              <p:cNvSpPr/>
              <p:nvPr/>
            </p:nvSpPr>
            <p:spPr>
              <a:xfrm>
                <a:off x="6448412" y="1280897"/>
                <a:ext cx="4318644" cy="4592842"/>
              </a:xfrm>
              <a:custGeom>
                <a:avLst/>
                <a:gdLst>
                  <a:gd name="connsiteX0" fmla="*/ 1610322 w 1800225"/>
                  <a:gd name="connsiteY0" fmla="*/ 1912136 h 1914525"/>
                  <a:gd name="connsiteX1" fmla="*/ 53937 w 1800225"/>
                  <a:gd name="connsiteY1" fmla="*/ 1736876 h 1914525"/>
                  <a:gd name="connsiteX2" fmla="*/ 7264 w 1800225"/>
                  <a:gd name="connsiteY2" fmla="*/ 1681631 h 1914525"/>
                  <a:gd name="connsiteX3" fmla="*/ 66319 w 1800225"/>
                  <a:gd name="connsiteY3" fmla="*/ 529106 h 1914525"/>
                  <a:gd name="connsiteX4" fmla="*/ 107277 w 1800225"/>
                  <a:gd name="connsiteY4" fmla="*/ 432903 h 1914525"/>
                  <a:gd name="connsiteX5" fmla="*/ 1729384 w 1800225"/>
                  <a:gd name="connsiteY5" fmla="*/ 9041 h 1914525"/>
                  <a:gd name="connsiteX6" fmla="*/ 1797012 w 1800225"/>
                  <a:gd name="connsiteY6" fmla="*/ 63333 h 1914525"/>
                  <a:gd name="connsiteX7" fmla="*/ 1691284 w 1800225"/>
                  <a:gd name="connsiteY7" fmla="*/ 1844508 h 1914525"/>
                  <a:gd name="connsiteX8" fmla="*/ 1610322 w 1800225"/>
                  <a:gd name="connsiteY8" fmla="*/ 1912136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0225" h="1914525">
                    <a:moveTo>
                      <a:pt x="1610322" y="1912136"/>
                    </a:moveTo>
                    <a:lnTo>
                      <a:pt x="53937" y="1736876"/>
                    </a:lnTo>
                    <a:cubicBezTo>
                      <a:pt x="26314" y="1734018"/>
                      <a:pt x="5359" y="1709253"/>
                      <a:pt x="7264" y="1681631"/>
                    </a:cubicBezTo>
                    <a:lnTo>
                      <a:pt x="66319" y="529106"/>
                    </a:lnTo>
                    <a:cubicBezTo>
                      <a:pt x="68224" y="458621"/>
                      <a:pt x="84417" y="438618"/>
                      <a:pt x="107277" y="432903"/>
                    </a:cubicBezTo>
                    <a:lnTo>
                      <a:pt x="1729384" y="9041"/>
                    </a:lnTo>
                    <a:cubicBezTo>
                      <a:pt x="1764627" y="-484"/>
                      <a:pt x="1798917" y="27138"/>
                      <a:pt x="1797012" y="63333"/>
                    </a:cubicBezTo>
                    <a:lnTo>
                      <a:pt x="1691284" y="1844508"/>
                    </a:lnTo>
                    <a:cubicBezTo>
                      <a:pt x="1687474" y="1885466"/>
                      <a:pt x="1651279" y="1915946"/>
                      <a:pt x="1610322" y="1912136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8" name="Freeform: Shape 15">
                <a:extLst>
                  <a:ext uri="{FF2B5EF4-FFF2-40B4-BE49-F238E27FC236}">
                    <a16:creationId xmlns:a16="http://schemas.microsoft.com/office/drawing/2014/main" id="{ADDFBBCB-AC9B-4063-B2B4-99492E6EC3D3}"/>
                  </a:ext>
                </a:extLst>
              </p:cNvPr>
              <p:cNvSpPr/>
              <p:nvPr/>
            </p:nvSpPr>
            <p:spPr>
              <a:xfrm>
                <a:off x="6464696" y="1280897"/>
                <a:ext cx="4250094" cy="3998744"/>
              </a:xfrm>
              <a:custGeom>
                <a:avLst/>
                <a:gdLst>
                  <a:gd name="connsiteX0" fmla="*/ 1678781 w 1771650"/>
                  <a:gd name="connsiteY0" fmla="*/ 1664486 h 1666875"/>
                  <a:gd name="connsiteX1" fmla="*/ 7144 w 1771650"/>
                  <a:gd name="connsiteY1" fmla="*/ 1552091 h 1666875"/>
                  <a:gd name="connsiteX2" fmla="*/ 58579 w 1771650"/>
                  <a:gd name="connsiteY2" fmla="*/ 482433 h 1666875"/>
                  <a:gd name="connsiteX3" fmla="*/ 98584 w 1771650"/>
                  <a:gd name="connsiteY3" fmla="*/ 432903 h 1666875"/>
                  <a:gd name="connsiteX4" fmla="*/ 1705451 w 1771650"/>
                  <a:gd name="connsiteY4" fmla="*/ 9041 h 1666875"/>
                  <a:gd name="connsiteX5" fmla="*/ 1772126 w 1771650"/>
                  <a:gd name="connsiteY5" fmla="*/ 63333 h 1666875"/>
                  <a:gd name="connsiteX6" fmla="*/ 1678781 w 1771650"/>
                  <a:gd name="connsiteY6" fmla="*/ 1664486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666875">
                    <a:moveTo>
                      <a:pt x="1678781" y="1664486"/>
                    </a:moveTo>
                    <a:lnTo>
                      <a:pt x="7144" y="1552091"/>
                    </a:lnTo>
                    <a:lnTo>
                      <a:pt x="58579" y="482433"/>
                    </a:lnTo>
                    <a:cubicBezTo>
                      <a:pt x="59531" y="459573"/>
                      <a:pt x="75724" y="439571"/>
                      <a:pt x="98584" y="432903"/>
                    </a:cubicBezTo>
                    <a:lnTo>
                      <a:pt x="1705451" y="9041"/>
                    </a:lnTo>
                    <a:cubicBezTo>
                      <a:pt x="1740694" y="-484"/>
                      <a:pt x="1774984" y="27138"/>
                      <a:pt x="1772126" y="63333"/>
                    </a:cubicBezTo>
                    <a:lnTo>
                      <a:pt x="1678781" y="1664486"/>
                    </a:ln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9" name="Freeform: Shape 16">
                <a:extLst>
                  <a:ext uri="{FF2B5EF4-FFF2-40B4-BE49-F238E27FC236}">
                    <a16:creationId xmlns:a16="http://schemas.microsoft.com/office/drawing/2014/main" id="{CF515214-F5EC-4CDA-897B-B58C8208AC99}"/>
                  </a:ext>
                </a:extLst>
              </p:cNvPr>
              <p:cNvSpPr/>
              <p:nvPr/>
            </p:nvSpPr>
            <p:spPr>
              <a:xfrm>
                <a:off x="6572092" y="1577928"/>
                <a:ext cx="3907345" cy="3404644"/>
              </a:xfrm>
              <a:custGeom>
                <a:avLst/>
                <a:gdLst>
                  <a:gd name="connsiteX0" fmla="*/ 1539716 w 1628775"/>
                  <a:gd name="connsiteY0" fmla="*/ 1416844 h 1419225"/>
                  <a:gd name="connsiteX1" fmla="*/ 7144 w 1628775"/>
                  <a:gd name="connsiteY1" fmla="*/ 1357789 h 1419225"/>
                  <a:gd name="connsiteX2" fmla="*/ 57626 w 1628775"/>
                  <a:gd name="connsiteY2" fmla="*/ 363379 h 1419225"/>
                  <a:gd name="connsiteX3" fmla="*/ 1628299 w 1628775"/>
                  <a:gd name="connsiteY3" fmla="*/ 7144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8775" h="1419225">
                    <a:moveTo>
                      <a:pt x="1539716" y="1416844"/>
                    </a:moveTo>
                    <a:lnTo>
                      <a:pt x="7144" y="1357789"/>
                    </a:lnTo>
                    <a:lnTo>
                      <a:pt x="57626" y="363379"/>
                    </a:lnTo>
                    <a:lnTo>
                      <a:pt x="1628299" y="7144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: Shape 17">
                <a:extLst>
                  <a:ext uri="{FF2B5EF4-FFF2-40B4-BE49-F238E27FC236}">
                    <a16:creationId xmlns:a16="http://schemas.microsoft.com/office/drawing/2014/main" id="{D2AC6C2C-0189-4CA8-9AB3-CDB3728DBD15}"/>
                  </a:ext>
                </a:extLst>
              </p:cNvPr>
              <p:cNvSpPr/>
              <p:nvPr/>
            </p:nvSpPr>
            <p:spPr>
              <a:xfrm>
                <a:off x="6446339" y="4996281"/>
                <a:ext cx="4044444" cy="868298"/>
              </a:xfrm>
              <a:custGeom>
                <a:avLst/>
                <a:gdLst>
                  <a:gd name="connsiteX0" fmla="*/ 13844 w 1685925"/>
                  <a:gd name="connsiteY0" fmla="*/ 7144 h 361950"/>
                  <a:gd name="connsiteX1" fmla="*/ 7176 w 1685925"/>
                  <a:gd name="connsiteY1" fmla="*/ 133826 h 361950"/>
                  <a:gd name="connsiteX2" fmla="*/ 53849 w 1685925"/>
                  <a:gd name="connsiteY2" fmla="*/ 189071 h 361950"/>
                  <a:gd name="connsiteX3" fmla="*/ 1597851 w 1685925"/>
                  <a:gd name="connsiteY3" fmla="*/ 363379 h 361950"/>
                  <a:gd name="connsiteX4" fmla="*/ 1675956 w 1685925"/>
                  <a:gd name="connsiteY4" fmla="*/ 296704 h 361950"/>
                  <a:gd name="connsiteX5" fmla="*/ 1686434 w 1685925"/>
                  <a:gd name="connsiteY5" fmla="*/ 111919 h 361950"/>
                  <a:gd name="connsiteX6" fmla="*/ 13844 w 1685925"/>
                  <a:gd name="connsiteY6" fmla="*/ 7144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925" h="361950">
                    <a:moveTo>
                      <a:pt x="13844" y="7144"/>
                    </a:moveTo>
                    <a:lnTo>
                      <a:pt x="7176" y="133826"/>
                    </a:lnTo>
                    <a:cubicBezTo>
                      <a:pt x="6224" y="161449"/>
                      <a:pt x="26226" y="186214"/>
                      <a:pt x="53849" y="189071"/>
                    </a:cubicBezTo>
                    <a:lnTo>
                      <a:pt x="1597851" y="363379"/>
                    </a:lnTo>
                    <a:cubicBezTo>
                      <a:pt x="1637856" y="368141"/>
                      <a:pt x="1674051" y="337661"/>
                      <a:pt x="1675956" y="296704"/>
                    </a:cubicBezTo>
                    <a:lnTo>
                      <a:pt x="1686434" y="111919"/>
                    </a:lnTo>
                    <a:lnTo>
                      <a:pt x="13844" y="7144"/>
                    </a:lnTo>
                    <a:close/>
                  </a:path>
                </a:pathLst>
              </a:custGeom>
              <a:solidFill>
                <a:srgbClr val="B3B3B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1" name="Freeform: Shape 18">
                <a:extLst>
                  <a:ext uri="{FF2B5EF4-FFF2-40B4-BE49-F238E27FC236}">
                    <a16:creationId xmlns:a16="http://schemas.microsoft.com/office/drawing/2014/main" id="{138AA3AB-4F38-448A-9A07-EC61868F253C}"/>
                  </a:ext>
                </a:extLst>
              </p:cNvPr>
              <p:cNvSpPr/>
              <p:nvPr/>
            </p:nvSpPr>
            <p:spPr>
              <a:xfrm>
                <a:off x="7715310" y="1593115"/>
                <a:ext cx="2775473" cy="3394037"/>
              </a:xfrm>
              <a:custGeom>
                <a:avLst/>
                <a:gdLst>
                  <a:gd name="connsiteX0" fmla="*/ 1425389 w 2775473"/>
                  <a:gd name="connsiteY0" fmla="*/ 306593 h 3394037"/>
                  <a:gd name="connsiteX1" fmla="*/ 2775473 w 2775473"/>
                  <a:gd name="connsiteY1" fmla="*/ 0 h 3394037"/>
                  <a:gd name="connsiteX2" fmla="*/ 2565699 w 2775473"/>
                  <a:gd name="connsiteY2" fmla="*/ 3394037 h 3394037"/>
                  <a:gd name="connsiteX3" fmla="*/ 0 w 2775473"/>
                  <a:gd name="connsiteY3" fmla="*/ 3281082 h 3394037"/>
                  <a:gd name="connsiteX4" fmla="*/ 1425389 w 2775473"/>
                  <a:gd name="connsiteY4" fmla="*/ 306593 h 339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5473" h="3394037">
                    <a:moveTo>
                      <a:pt x="1425389" y="306593"/>
                    </a:moveTo>
                    <a:lnTo>
                      <a:pt x="2775473" y="0"/>
                    </a:lnTo>
                    <a:lnTo>
                      <a:pt x="2565699" y="3394037"/>
                    </a:lnTo>
                    <a:lnTo>
                      <a:pt x="0" y="3281082"/>
                    </a:lnTo>
                    <a:lnTo>
                      <a:pt x="1425389" y="306593"/>
                    </a:lnTo>
                    <a:close/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oup 26">
              <a:extLst>
                <a:ext uri="{FF2B5EF4-FFF2-40B4-BE49-F238E27FC236}">
                  <a16:creationId xmlns:a16="http://schemas.microsoft.com/office/drawing/2014/main" id="{AE6366F6-B832-4FE1-9664-D2C02F4B6046}"/>
                </a:ext>
              </a:extLst>
            </p:cNvPr>
            <p:cNvGrpSpPr/>
            <p:nvPr/>
          </p:nvGrpSpPr>
          <p:grpSpPr>
            <a:xfrm>
              <a:off x="614529" y="1833829"/>
              <a:ext cx="4475809" cy="3150584"/>
              <a:chOff x="-1243550" y="1548321"/>
              <a:chExt cx="5433831" cy="3824951"/>
            </a:xfrm>
          </p:grpSpPr>
          <p:sp>
            <p:nvSpPr>
              <p:cNvPr id="36" name="Freeform: Shape 27">
                <a:extLst>
                  <a:ext uri="{FF2B5EF4-FFF2-40B4-BE49-F238E27FC236}">
                    <a16:creationId xmlns:a16="http://schemas.microsoft.com/office/drawing/2014/main" id="{2B6BFA83-2AD0-4E1A-AA9A-F2536E3671DD}"/>
                  </a:ext>
                </a:extLst>
              </p:cNvPr>
              <p:cNvSpPr/>
              <p:nvPr/>
            </p:nvSpPr>
            <p:spPr>
              <a:xfrm>
                <a:off x="2136610" y="2174507"/>
                <a:ext cx="1816334" cy="875997"/>
              </a:xfrm>
              <a:custGeom>
                <a:avLst/>
                <a:gdLst>
                  <a:gd name="connsiteX0" fmla="*/ 2317418 w 2330450"/>
                  <a:gd name="connsiteY0" fmla="*/ 681710 h 1123950"/>
                  <a:gd name="connsiteX1" fmla="*/ 2297098 w 2330450"/>
                  <a:gd name="connsiteY1" fmla="*/ 646150 h 1123950"/>
                  <a:gd name="connsiteX2" fmla="*/ 2196133 w 2330450"/>
                  <a:gd name="connsiteY2" fmla="*/ 428980 h 1123950"/>
                  <a:gd name="connsiteX3" fmla="*/ 2167558 w 2330450"/>
                  <a:gd name="connsiteY3" fmla="*/ 308330 h 1123950"/>
                  <a:gd name="connsiteX4" fmla="*/ 2043733 w 2330450"/>
                  <a:gd name="connsiteY4" fmla="*/ 209905 h 1123950"/>
                  <a:gd name="connsiteX5" fmla="*/ 1864663 w 2330450"/>
                  <a:gd name="connsiteY5" fmla="*/ 231495 h 1123950"/>
                  <a:gd name="connsiteX6" fmla="*/ 1790368 w 2330450"/>
                  <a:gd name="connsiteY6" fmla="*/ 164820 h 1123950"/>
                  <a:gd name="connsiteX7" fmla="*/ 1707818 w 2330450"/>
                  <a:gd name="connsiteY7" fmla="*/ 32105 h 1123950"/>
                  <a:gd name="connsiteX8" fmla="*/ 1035353 w 2330450"/>
                  <a:gd name="connsiteY8" fmla="*/ 13055 h 1123950"/>
                  <a:gd name="connsiteX9" fmla="*/ 414958 w 2330450"/>
                  <a:gd name="connsiteY9" fmla="*/ 152120 h 1123950"/>
                  <a:gd name="connsiteX10" fmla="*/ 54278 w 2330450"/>
                  <a:gd name="connsiteY10" fmla="*/ 362940 h 1123950"/>
                  <a:gd name="connsiteX11" fmla="*/ 1573 w 2330450"/>
                  <a:gd name="connsiteY11" fmla="*/ 420090 h 1123950"/>
                  <a:gd name="connsiteX12" fmla="*/ 140638 w 2330450"/>
                  <a:gd name="connsiteY12" fmla="*/ 1125575 h 1123950"/>
                  <a:gd name="connsiteX13" fmla="*/ 388923 w 2330450"/>
                  <a:gd name="connsiteY13" fmla="*/ 997305 h 1123950"/>
                  <a:gd name="connsiteX14" fmla="*/ 2293288 w 2330450"/>
                  <a:gd name="connsiteY14" fmla="*/ 775690 h 1123950"/>
                  <a:gd name="connsiteX15" fmla="*/ 2317418 w 2330450"/>
                  <a:gd name="connsiteY15" fmla="*/ 68171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0450" h="1123950">
                    <a:moveTo>
                      <a:pt x="2317418" y="681710"/>
                    </a:moveTo>
                    <a:cubicBezTo>
                      <a:pt x="2311068" y="669645"/>
                      <a:pt x="2303448" y="657580"/>
                      <a:pt x="2297098" y="646150"/>
                    </a:cubicBezTo>
                    <a:cubicBezTo>
                      <a:pt x="2257728" y="576300"/>
                      <a:pt x="2211373" y="510260"/>
                      <a:pt x="2196133" y="428980"/>
                    </a:cubicBezTo>
                    <a:cubicBezTo>
                      <a:pt x="2188513" y="388340"/>
                      <a:pt x="2177718" y="348335"/>
                      <a:pt x="2167558" y="308330"/>
                    </a:cubicBezTo>
                    <a:cubicBezTo>
                      <a:pt x="2149143" y="237210"/>
                      <a:pt x="2116758" y="211810"/>
                      <a:pt x="2043733" y="209905"/>
                    </a:cubicBezTo>
                    <a:cubicBezTo>
                      <a:pt x="1982773" y="208000"/>
                      <a:pt x="1923718" y="221335"/>
                      <a:pt x="1864663" y="231495"/>
                    </a:cubicBezTo>
                    <a:cubicBezTo>
                      <a:pt x="1781478" y="246100"/>
                      <a:pt x="1780843" y="220065"/>
                      <a:pt x="1790368" y="164820"/>
                    </a:cubicBezTo>
                    <a:cubicBezTo>
                      <a:pt x="1803068" y="93700"/>
                      <a:pt x="1780843" y="40360"/>
                      <a:pt x="1707818" y="32105"/>
                    </a:cubicBezTo>
                    <a:cubicBezTo>
                      <a:pt x="1537638" y="12420"/>
                      <a:pt x="1261413" y="-17425"/>
                      <a:pt x="1035353" y="13055"/>
                    </a:cubicBezTo>
                    <a:cubicBezTo>
                      <a:pt x="827708" y="56870"/>
                      <a:pt x="618793" y="94970"/>
                      <a:pt x="414958" y="152120"/>
                    </a:cubicBezTo>
                    <a:cubicBezTo>
                      <a:pt x="277163" y="190855"/>
                      <a:pt x="149528" y="249275"/>
                      <a:pt x="54278" y="362940"/>
                    </a:cubicBezTo>
                    <a:cubicBezTo>
                      <a:pt x="37768" y="382625"/>
                      <a:pt x="26973" y="408660"/>
                      <a:pt x="1573" y="420090"/>
                    </a:cubicBezTo>
                    <a:cubicBezTo>
                      <a:pt x="-16207" y="434695"/>
                      <a:pt x="122223" y="1126210"/>
                      <a:pt x="140638" y="1125575"/>
                    </a:cubicBezTo>
                    <a:cubicBezTo>
                      <a:pt x="140003" y="1107160"/>
                      <a:pt x="310183" y="1016990"/>
                      <a:pt x="388923" y="997305"/>
                    </a:cubicBezTo>
                    <a:cubicBezTo>
                      <a:pt x="725473" y="936980"/>
                      <a:pt x="1623998" y="896975"/>
                      <a:pt x="2293288" y="775690"/>
                    </a:cubicBezTo>
                    <a:cubicBezTo>
                      <a:pt x="2334563" y="747115"/>
                      <a:pt x="2340278" y="724890"/>
                      <a:pt x="2317418" y="681710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Freeform: Shape 28">
                <a:extLst>
                  <a:ext uri="{FF2B5EF4-FFF2-40B4-BE49-F238E27FC236}">
                    <a16:creationId xmlns:a16="http://schemas.microsoft.com/office/drawing/2014/main" id="{658E6464-6466-436B-9D36-859267DF444D}"/>
                  </a:ext>
                </a:extLst>
              </p:cNvPr>
              <p:cNvSpPr/>
              <p:nvPr/>
            </p:nvSpPr>
            <p:spPr>
              <a:xfrm>
                <a:off x="-1156004" y="4049776"/>
                <a:ext cx="2911754" cy="1323496"/>
              </a:xfrm>
              <a:custGeom>
                <a:avLst/>
                <a:gdLst>
                  <a:gd name="connsiteX0" fmla="*/ 0 w 2203450"/>
                  <a:gd name="connsiteY0" fmla="*/ 0 h 1657350"/>
                  <a:gd name="connsiteX1" fmla="*/ 2123440 w 2203450"/>
                  <a:gd name="connsiteY1" fmla="*/ 120650 h 1657350"/>
                  <a:gd name="connsiteX2" fmla="*/ 2173605 w 2203450"/>
                  <a:gd name="connsiteY2" fmla="*/ 172720 h 1657350"/>
                  <a:gd name="connsiteX3" fmla="*/ 2207260 w 2203450"/>
                  <a:gd name="connsiteY3" fmla="*/ 1624965 h 1657350"/>
                  <a:gd name="connsiteX4" fmla="*/ 2171065 w 2203450"/>
                  <a:gd name="connsiteY4" fmla="*/ 1663065 h 1657350"/>
                  <a:gd name="connsiteX5" fmla="*/ 635 w 2203450"/>
                  <a:gd name="connsiteY5" fmla="*/ 1638300 h 1657350"/>
                  <a:gd name="connsiteX6" fmla="*/ 0 w 2203450"/>
                  <a:gd name="connsiteY6" fmla="*/ 0 h 1657350"/>
                  <a:gd name="connsiteX0" fmla="*/ 0 w 2884229"/>
                  <a:gd name="connsiteY0" fmla="*/ 0 h 1557228"/>
                  <a:gd name="connsiteX1" fmla="*/ 2668933 w 2884229"/>
                  <a:gd name="connsiteY1" fmla="*/ 14581 h 1557228"/>
                  <a:gd name="connsiteX2" fmla="*/ 2719098 w 2884229"/>
                  <a:gd name="connsiteY2" fmla="*/ 66651 h 1557228"/>
                  <a:gd name="connsiteX3" fmla="*/ 2752753 w 2884229"/>
                  <a:gd name="connsiteY3" fmla="*/ 1518896 h 1557228"/>
                  <a:gd name="connsiteX4" fmla="*/ 2716558 w 2884229"/>
                  <a:gd name="connsiteY4" fmla="*/ 1556996 h 1557228"/>
                  <a:gd name="connsiteX5" fmla="*/ 546128 w 2884229"/>
                  <a:gd name="connsiteY5" fmla="*/ 1532231 h 1557228"/>
                  <a:gd name="connsiteX6" fmla="*/ 0 w 2884229"/>
                  <a:gd name="connsiteY6" fmla="*/ 0 h 1557228"/>
                  <a:gd name="connsiteX0" fmla="*/ 832759 w 3716988"/>
                  <a:gd name="connsiteY0" fmla="*/ 0 h 1557228"/>
                  <a:gd name="connsiteX1" fmla="*/ 3501692 w 3716988"/>
                  <a:gd name="connsiteY1" fmla="*/ 14581 h 1557228"/>
                  <a:gd name="connsiteX2" fmla="*/ 3551857 w 3716988"/>
                  <a:gd name="connsiteY2" fmla="*/ 66651 h 1557228"/>
                  <a:gd name="connsiteX3" fmla="*/ 3585512 w 3716988"/>
                  <a:gd name="connsiteY3" fmla="*/ 1518896 h 1557228"/>
                  <a:gd name="connsiteX4" fmla="*/ 3549317 w 3716988"/>
                  <a:gd name="connsiteY4" fmla="*/ 1556996 h 1557228"/>
                  <a:gd name="connsiteX5" fmla="*/ 0 w 3716988"/>
                  <a:gd name="connsiteY5" fmla="*/ 1047347 h 1557228"/>
                  <a:gd name="connsiteX6" fmla="*/ 832759 w 3716988"/>
                  <a:gd name="connsiteY6" fmla="*/ 0 h 1557228"/>
                  <a:gd name="connsiteX0" fmla="*/ 832759 w 3716988"/>
                  <a:gd name="connsiteY0" fmla="*/ 0 h 1558300"/>
                  <a:gd name="connsiteX1" fmla="*/ 3501692 w 3716988"/>
                  <a:gd name="connsiteY1" fmla="*/ 14581 h 1558300"/>
                  <a:gd name="connsiteX2" fmla="*/ 3551857 w 3716988"/>
                  <a:gd name="connsiteY2" fmla="*/ 66651 h 1558300"/>
                  <a:gd name="connsiteX3" fmla="*/ 3585512 w 3716988"/>
                  <a:gd name="connsiteY3" fmla="*/ 1518896 h 1558300"/>
                  <a:gd name="connsiteX4" fmla="*/ 0 w 3716988"/>
                  <a:gd name="connsiteY4" fmla="*/ 1047347 h 1558300"/>
                  <a:gd name="connsiteX5" fmla="*/ 832759 w 3716988"/>
                  <a:gd name="connsiteY5" fmla="*/ 0 h 1558300"/>
                  <a:gd name="connsiteX0" fmla="*/ 832759 w 3711725"/>
                  <a:gd name="connsiteY0" fmla="*/ 38300 h 1373394"/>
                  <a:gd name="connsiteX1" fmla="*/ 3501692 w 3711725"/>
                  <a:gd name="connsiteY1" fmla="*/ 52881 h 1373394"/>
                  <a:gd name="connsiteX2" fmla="*/ 3551857 w 3711725"/>
                  <a:gd name="connsiteY2" fmla="*/ 104951 h 1373394"/>
                  <a:gd name="connsiteX3" fmla="*/ 3630970 w 3711725"/>
                  <a:gd name="connsiteY3" fmla="*/ 1299600 h 1373394"/>
                  <a:gd name="connsiteX4" fmla="*/ 0 w 3711725"/>
                  <a:gd name="connsiteY4" fmla="*/ 1085647 h 1373394"/>
                  <a:gd name="connsiteX5" fmla="*/ 832759 w 3711725"/>
                  <a:gd name="connsiteY5" fmla="*/ 38300 h 1373394"/>
                  <a:gd name="connsiteX0" fmla="*/ 832759 w 3711723"/>
                  <a:gd name="connsiteY0" fmla="*/ 38302 h 1299602"/>
                  <a:gd name="connsiteX1" fmla="*/ 3501692 w 3711723"/>
                  <a:gd name="connsiteY1" fmla="*/ 52883 h 1299602"/>
                  <a:gd name="connsiteX2" fmla="*/ 3551857 w 3711723"/>
                  <a:gd name="connsiteY2" fmla="*/ 104953 h 1299602"/>
                  <a:gd name="connsiteX3" fmla="*/ 3630970 w 3711723"/>
                  <a:gd name="connsiteY3" fmla="*/ 1299602 h 1299602"/>
                  <a:gd name="connsiteX4" fmla="*/ 0 w 3711723"/>
                  <a:gd name="connsiteY4" fmla="*/ 1085649 h 1299602"/>
                  <a:gd name="connsiteX5" fmla="*/ 832759 w 3711723"/>
                  <a:gd name="connsiteY5" fmla="*/ 38302 h 1299602"/>
                  <a:gd name="connsiteX0" fmla="*/ 878217 w 3757182"/>
                  <a:gd name="connsiteY0" fmla="*/ 38302 h 1299602"/>
                  <a:gd name="connsiteX1" fmla="*/ 3547150 w 3757182"/>
                  <a:gd name="connsiteY1" fmla="*/ 52883 h 1299602"/>
                  <a:gd name="connsiteX2" fmla="*/ 3597315 w 3757182"/>
                  <a:gd name="connsiteY2" fmla="*/ 104953 h 1299602"/>
                  <a:gd name="connsiteX3" fmla="*/ 3676428 w 3757182"/>
                  <a:gd name="connsiteY3" fmla="*/ 1299602 h 1299602"/>
                  <a:gd name="connsiteX4" fmla="*/ 0 w 3757182"/>
                  <a:gd name="connsiteY4" fmla="*/ 1085649 h 1299602"/>
                  <a:gd name="connsiteX5" fmla="*/ 878217 w 3757182"/>
                  <a:gd name="connsiteY5" fmla="*/ 38302 h 1299602"/>
                  <a:gd name="connsiteX0" fmla="*/ 802453 w 3762782"/>
                  <a:gd name="connsiteY0" fmla="*/ 117643 h 1303180"/>
                  <a:gd name="connsiteX1" fmla="*/ 3547150 w 3762782"/>
                  <a:gd name="connsiteY1" fmla="*/ 56461 h 1303180"/>
                  <a:gd name="connsiteX2" fmla="*/ 3597315 w 3762782"/>
                  <a:gd name="connsiteY2" fmla="*/ 108531 h 1303180"/>
                  <a:gd name="connsiteX3" fmla="*/ 3676428 w 3762782"/>
                  <a:gd name="connsiteY3" fmla="*/ 1303180 h 1303180"/>
                  <a:gd name="connsiteX4" fmla="*/ 0 w 3762782"/>
                  <a:gd name="connsiteY4" fmla="*/ 1089227 h 1303180"/>
                  <a:gd name="connsiteX5" fmla="*/ 802453 w 3762782"/>
                  <a:gd name="connsiteY5" fmla="*/ 117643 h 1303180"/>
                  <a:gd name="connsiteX0" fmla="*/ 802453 w 3831512"/>
                  <a:gd name="connsiteY0" fmla="*/ 140652 h 1326189"/>
                  <a:gd name="connsiteX1" fmla="*/ 3597315 w 3831512"/>
                  <a:gd name="connsiteY1" fmla="*/ 131540 h 1326189"/>
                  <a:gd name="connsiteX2" fmla="*/ 3676428 w 3831512"/>
                  <a:gd name="connsiteY2" fmla="*/ 1326189 h 1326189"/>
                  <a:gd name="connsiteX3" fmla="*/ 0 w 3831512"/>
                  <a:gd name="connsiteY3" fmla="*/ 1112236 h 1326189"/>
                  <a:gd name="connsiteX4" fmla="*/ 802453 w 3831512"/>
                  <a:gd name="connsiteY4" fmla="*/ 140652 h 1326189"/>
                  <a:gd name="connsiteX0" fmla="*/ 802453 w 3821195"/>
                  <a:gd name="connsiteY0" fmla="*/ 177698 h 1363235"/>
                  <a:gd name="connsiteX1" fmla="*/ 3582163 w 3821195"/>
                  <a:gd name="connsiteY1" fmla="*/ 107975 h 1363235"/>
                  <a:gd name="connsiteX2" fmla="*/ 3676428 w 3821195"/>
                  <a:gd name="connsiteY2" fmla="*/ 1363235 h 1363235"/>
                  <a:gd name="connsiteX3" fmla="*/ 0 w 3821195"/>
                  <a:gd name="connsiteY3" fmla="*/ 1149282 h 1363235"/>
                  <a:gd name="connsiteX4" fmla="*/ 802453 w 3821195"/>
                  <a:gd name="connsiteY4" fmla="*/ 177698 h 1363235"/>
                  <a:gd name="connsiteX0" fmla="*/ 802453 w 3676429"/>
                  <a:gd name="connsiteY0" fmla="*/ 318296 h 1503833"/>
                  <a:gd name="connsiteX1" fmla="*/ 3582163 w 3676429"/>
                  <a:gd name="connsiteY1" fmla="*/ 248573 h 1503833"/>
                  <a:gd name="connsiteX2" fmla="*/ 3676428 w 3676429"/>
                  <a:gd name="connsiteY2" fmla="*/ 1503833 h 1503833"/>
                  <a:gd name="connsiteX3" fmla="*/ 0 w 3676429"/>
                  <a:gd name="connsiteY3" fmla="*/ 1289880 h 1503833"/>
                  <a:gd name="connsiteX4" fmla="*/ 802453 w 3676429"/>
                  <a:gd name="connsiteY4" fmla="*/ 318296 h 1503833"/>
                  <a:gd name="connsiteX0" fmla="*/ 802453 w 3676427"/>
                  <a:gd name="connsiteY0" fmla="*/ 191240 h 1376777"/>
                  <a:gd name="connsiteX1" fmla="*/ 3582163 w 3676427"/>
                  <a:gd name="connsiteY1" fmla="*/ 121517 h 1376777"/>
                  <a:gd name="connsiteX2" fmla="*/ 3676428 w 3676427"/>
                  <a:gd name="connsiteY2" fmla="*/ 1376777 h 1376777"/>
                  <a:gd name="connsiteX3" fmla="*/ 0 w 3676427"/>
                  <a:gd name="connsiteY3" fmla="*/ 1162824 h 1376777"/>
                  <a:gd name="connsiteX4" fmla="*/ 802453 w 3676427"/>
                  <a:gd name="connsiteY4" fmla="*/ 191240 h 1376777"/>
                  <a:gd name="connsiteX0" fmla="*/ 802453 w 3676429"/>
                  <a:gd name="connsiteY0" fmla="*/ 158273 h 1343810"/>
                  <a:gd name="connsiteX1" fmla="*/ 3582163 w 3676429"/>
                  <a:gd name="connsiteY1" fmla="*/ 88550 h 1343810"/>
                  <a:gd name="connsiteX2" fmla="*/ 3676428 w 3676429"/>
                  <a:gd name="connsiteY2" fmla="*/ 1343810 h 1343810"/>
                  <a:gd name="connsiteX3" fmla="*/ 0 w 3676429"/>
                  <a:gd name="connsiteY3" fmla="*/ 1129857 h 1343810"/>
                  <a:gd name="connsiteX4" fmla="*/ 802453 w 3676429"/>
                  <a:gd name="connsiteY4" fmla="*/ 158273 h 1343810"/>
                  <a:gd name="connsiteX0" fmla="*/ 590317 w 3676427"/>
                  <a:gd name="connsiteY0" fmla="*/ 148726 h 1349416"/>
                  <a:gd name="connsiteX1" fmla="*/ 3582163 w 3676427"/>
                  <a:gd name="connsiteY1" fmla="*/ 94156 h 1349416"/>
                  <a:gd name="connsiteX2" fmla="*/ 3676428 w 3676427"/>
                  <a:gd name="connsiteY2" fmla="*/ 1349416 h 1349416"/>
                  <a:gd name="connsiteX3" fmla="*/ 0 w 3676427"/>
                  <a:gd name="connsiteY3" fmla="*/ 1135463 h 1349416"/>
                  <a:gd name="connsiteX4" fmla="*/ 590317 w 3676427"/>
                  <a:gd name="connsiteY4" fmla="*/ 148726 h 1349416"/>
                  <a:gd name="connsiteX0" fmla="*/ 590317 w 3676429"/>
                  <a:gd name="connsiteY0" fmla="*/ 115337 h 1316027"/>
                  <a:gd name="connsiteX1" fmla="*/ 3582163 w 3676429"/>
                  <a:gd name="connsiteY1" fmla="*/ 60767 h 1316027"/>
                  <a:gd name="connsiteX2" fmla="*/ 3676428 w 3676429"/>
                  <a:gd name="connsiteY2" fmla="*/ 1316027 h 1316027"/>
                  <a:gd name="connsiteX3" fmla="*/ 0 w 3676429"/>
                  <a:gd name="connsiteY3" fmla="*/ 1102074 h 1316027"/>
                  <a:gd name="connsiteX4" fmla="*/ 590317 w 3676429"/>
                  <a:gd name="connsiteY4" fmla="*/ 115337 h 1316027"/>
                  <a:gd name="connsiteX0" fmla="*/ 590317 w 3676427"/>
                  <a:gd name="connsiteY0" fmla="*/ 115337 h 1316027"/>
                  <a:gd name="connsiteX1" fmla="*/ 3582163 w 3676427"/>
                  <a:gd name="connsiteY1" fmla="*/ 60767 h 1316027"/>
                  <a:gd name="connsiteX2" fmla="*/ 3676428 w 3676427"/>
                  <a:gd name="connsiteY2" fmla="*/ 1316027 h 1316027"/>
                  <a:gd name="connsiteX3" fmla="*/ 0 w 3676427"/>
                  <a:gd name="connsiteY3" fmla="*/ 1102074 h 1316027"/>
                  <a:gd name="connsiteX4" fmla="*/ 590317 w 3676427"/>
                  <a:gd name="connsiteY4" fmla="*/ 115337 h 1316027"/>
                  <a:gd name="connsiteX0" fmla="*/ 804210 w 3890322"/>
                  <a:gd name="connsiteY0" fmla="*/ 115337 h 1316027"/>
                  <a:gd name="connsiteX1" fmla="*/ 3796056 w 3890322"/>
                  <a:gd name="connsiteY1" fmla="*/ 60767 h 1316027"/>
                  <a:gd name="connsiteX2" fmla="*/ 3890321 w 3890322"/>
                  <a:gd name="connsiteY2" fmla="*/ 1316027 h 1316027"/>
                  <a:gd name="connsiteX3" fmla="*/ 213893 w 3890322"/>
                  <a:gd name="connsiteY3" fmla="*/ 1102074 h 1316027"/>
                  <a:gd name="connsiteX4" fmla="*/ 477912 w 3890322"/>
                  <a:gd name="connsiteY4" fmla="*/ 273051 h 1316027"/>
                  <a:gd name="connsiteX5" fmla="*/ 804210 w 3890322"/>
                  <a:gd name="connsiteY5" fmla="*/ 115337 h 1316027"/>
                  <a:gd name="connsiteX0" fmla="*/ 869047 w 3955157"/>
                  <a:gd name="connsiteY0" fmla="*/ 416887 h 1617577"/>
                  <a:gd name="connsiteX1" fmla="*/ 3860893 w 3955157"/>
                  <a:gd name="connsiteY1" fmla="*/ 362317 h 1617577"/>
                  <a:gd name="connsiteX2" fmla="*/ 3955158 w 3955157"/>
                  <a:gd name="connsiteY2" fmla="*/ 1617577 h 1617577"/>
                  <a:gd name="connsiteX3" fmla="*/ 278730 w 3955157"/>
                  <a:gd name="connsiteY3" fmla="*/ 1403624 h 1617577"/>
                  <a:gd name="connsiteX4" fmla="*/ 270003 w 3955157"/>
                  <a:gd name="connsiteY4" fmla="*/ 29107 h 1617577"/>
                  <a:gd name="connsiteX5" fmla="*/ 869047 w 3955157"/>
                  <a:gd name="connsiteY5" fmla="*/ 416887 h 1617577"/>
                  <a:gd name="connsiteX0" fmla="*/ 850553 w 3936664"/>
                  <a:gd name="connsiteY0" fmla="*/ 416889 h 1617579"/>
                  <a:gd name="connsiteX1" fmla="*/ 3842399 w 3936664"/>
                  <a:gd name="connsiteY1" fmla="*/ 362319 h 1617579"/>
                  <a:gd name="connsiteX2" fmla="*/ 3936664 w 3936664"/>
                  <a:gd name="connsiteY2" fmla="*/ 1617579 h 1617579"/>
                  <a:gd name="connsiteX3" fmla="*/ 260236 w 3936664"/>
                  <a:gd name="connsiteY3" fmla="*/ 1403626 h 1617579"/>
                  <a:gd name="connsiteX4" fmla="*/ 251509 w 3936664"/>
                  <a:gd name="connsiteY4" fmla="*/ 29109 h 1617579"/>
                  <a:gd name="connsiteX5" fmla="*/ 850553 w 3936664"/>
                  <a:gd name="connsiteY5" fmla="*/ 416889 h 1617579"/>
                  <a:gd name="connsiteX0" fmla="*/ 877890 w 3964001"/>
                  <a:gd name="connsiteY0" fmla="*/ 387908 h 1588598"/>
                  <a:gd name="connsiteX1" fmla="*/ 3869736 w 3964001"/>
                  <a:gd name="connsiteY1" fmla="*/ 333338 h 1588598"/>
                  <a:gd name="connsiteX2" fmla="*/ 3964001 w 3964001"/>
                  <a:gd name="connsiteY2" fmla="*/ 1588598 h 1588598"/>
                  <a:gd name="connsiteX3" fmla="*/ 287573 w 3964001"/>
                  <a:gd name="connsiteY3" fmla="*/ 1374645 h 1588598"/>
                  <a:gd name="connsiteX4" fmla="*/ 187931 w 3964001"/>
                  <a:gd name="connsiteY4" fmla="*/ 30434 h 1588598"/>
                  <a:gd name="connsiteX5" fmla="*/ 877890 w 3964001"/>
                  <a:gd name="connsiteY5" fmla="*/ 387908 h 1588598"/>
                  <a:gd name="connsiteX0" fmla="*/ 694390 w 3780501"/>
                  <a:gd name="connsiteY0" fmla="*/ 387908 h 1588598"/>
                  <a:gd name="connsiteX1" fmla="*/ 3686236 w 3780501"/>
                  <a:gd name="connsiteY1" fmla="*/ 333338 h 1588598"/>
                  <a:gd name="connsiteX2" fmla="*/ 3780501 w 3780501"/>
                  <a:gd name="connsiteY2" fmla="*/ 1588598 h 1588598"/>
                  <a:gd name="connsiteX3" fmla="*/ 104073 w 3780501"/>
                  <a:gd name="connsiteY3" fmla="*/ 1374645 h 1588598"/>
                  <a:gd name="connsiteX4" fmla="*/ 4431 w 3780501"/>
                  <a:gd name="connsiteY4" fmla="*/ 30434 h 1588598"/>
                  <a:gd name="connsiteX5" fmla="*/ 694390 w 3780501"/>
                  <a:gd name="connsiteY5" fmla="*/ 387908 h 1588598"/>
                  <a:gd name="connsiteX0" fmla="*/ 694390 w 3780501"/>
                  <a:gd name="connsiteY0" fmla="*/ 357474 h 1558164"/>
                  <a:gd name="connsiteX1" fmla="*/ 3686236 w 3780501"/>
                  <a:gd name="connsiteY1" fmla="*/ 302904 h 1558164"/>
                  <a:gd name="connsiteX2" fmla="*/ 3780501 w 3780501"/>
                  <a:gd name="connsiteY2" fmla="*/ 1558164 h 1558164"/>
                  <a:gd name="connsiteX3" fmla="*/ 104073 w 3780501"/>
                  <a:gd name="connsiteY3" fmla="*/ 1344211 h 1558164"/>
                  <a:gd name="connsiteX4" fmla="*/ 4431 w 3780501"/>
                  <a:gd name="connsiteY4" fmla="*/ 0 h 1558164"/>
                  <a:gd name="connsiteX5" fmla="*/ 694390 w 3780501"/>
                  <a:gd name="connsiteY5" fmla="*/ 357474 h 1558164"/>
                  <a:gd name="connsiteX0" fmla="*/ 694390 w 3780501"/>
                  <a:gd name="connsiteY0" fmla="*/ 357474 h 1558164"/>
                  <a:gd name="connsiteX1" fmla="*/ 3686236 w 3780501"/>
                  <a:gd name="connsiteY1" fmla="*/ 302904 h 1558164"/>
                  <a:gd name="connsiteX2" fmla="*/ 3780501 w 3780501"/>
                  <a:gd name="connsiteY2" fmla="*/ 1558164 h 1558164"/>
                  <a:gd name="connsiteX3" fmla="*/ 104073 w 3780501"/>
                  <a:gd name="connsiteY3" fmla="*/ 1344211 h 1558164"/>
                  <a:gd name="connsiteX4" fmla="*/ 4431 w 3780501"/>
                  <a:gd name="connsiteY4" fmla="*/ 0 h 1558164"/>
                  <a:gd name="connsiteX5" fmla="*/ 694390 w 3780501"/>
                  <a:gd name="connsiteY5" fmla="*/ 357474 h 1558164"/>
                  <a:gd name="connsiteX0" fmla="*/ 653118 w 3739229"/>
                  <a:gd name="connsiteY0" fmla="*/ 372627 h 1573317"/>
                  <a:gd name="connsiteX1" fmla="*/ 3644964 w 3739229"/>
                  <a:gd name="connsiteY1" fmla="*/ 318057 h 1573317"/>
                  <a:gd name="connsiteX2" fmla="*/ 3739229 w 3739229"/>
                  <a:gd name="connsiteY2" fmla="*/ 1573317 h 1573317"/>
                  <a:gd name="connsiteX3" fmla="*/ 62801 w 3739229"/>
                  <a:gd name="connsiteY3" fmla="*/ 1359364 h 1573317"/>
                  <a:gd name="connsiteX4" fmla="*/ 8617 w 3739229"/>
                  <a:gd name="connsiteY4" fmla="*/ 0 h 1573317"/>
                  <a:gd name="connsiteX5" fmla="*/ 653118 w 3739229"/>
                  <a:gd name="connsiteY5" fmla="*/ 372627 h 1573317"/>
                  <a:gd name="connsiteX0" fmla="*/ 653116 w 3739227"/>
                  <a:gd name="connsiteY0" fmla="*/ 372627 h 1573317"/>
                  <a:gd name="connsiteX1" fmla="*/ 3644962 w 3739227"/>
                  <a:gd name="connsiteY1" fmla="*/ 318057 h 1573317"/>
                  <a:gd name="connsiteX2" fmla="*/ 3739227 w 3739227"/>
                  <a:gd name="connsiteY2" fmla="*/ 1573317 h 1573317"/>
                  <a:gd name="connsiteX3" fmla="*/ 62799 w 3739227"/>
                  <a:gd name="connsiteY3" fmla="*/ 1177533 h 1573317"/>
                  <a:gd name="connsiteX4" fmla="*/ 8615 w 3739227"/>
                  <a:gd name="connsiteY4" fmla="*/ 0 h 1573317"/>
                  <a:gd name="connsiteX5" fmla="*/ 653116 w 3739227"/>
                  <a:gd name="connsiteY5" fmla="*/ 372627 h 1573317"/>
                  <a:gd name="connsiteX0" fmla="*/ 653116 w 3739227"/>
                  <a:gd name="connsiteY0" fmla="*/ 37262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53116 w 3739227"/>
                  <a:gd name="connsiteY5" fmla="*/ 372627 h 1662538"/>
                  <a:gd name="connsiteX0" fmla="*/ 683421 w 3739227"/>
                  <a:gd name="connsiteY0" fmla="*/ 25140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83421 w 3739227"/>
                  <a:gd name="connsiteY5" fmla="*/ 251407 h 1662538"/>
                  <a:gd name="connsiteX0" fmla="*/ 683421 w 3739227"/>
                  <a:gd name="connsiteY0" fmla="*/ 251407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83421 w 3739227"/>
                  <a:gd name="connsiteY5" fmla="*/ 251407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62538"/>
                  <a:gd name="connsiteX1" fmla="*/ 3644962 w 3739227"/>
                  <a:gd name="connsiteY1" fmla="*/ 318057 h 1662538"/>
                  <a:gd name="connsiteX2" fmla="*/ 3739227 w 3739227"/>
                  <a:gd name="connsiteY2" fmla="*/ 1573317 h 1662538"/>
                  <a:gd name="connsiteX3" fmla="*/ 62799 w 3739227"/>
                  <a:gd name="connsiteY3" fmla="*/ 1177533 h 1662538"/>
                  <a:gd name="connsiteX4" fmla="*/ 8615 w 3739227"/>
                  <a:gd name="connsiteY4" fmla="*/ 0 h 1662538"/>
                  <a:gd name="connsiteX5" fmla="*/ 698574 w 3739227"/>
                  <a:gd name="connsiteY5" fmla="*/ 327171 h 1662538"/>
                  <a:gd name="connsiteX0" fmla="*/ 698574 w 3739227"/>
                  <a:gd name="connsiteY0" fmla="*/ 327171 h 1692190"/>
                  <a:gd name="connsiteX1" fmla="*/ 3644962 w 3739227"/>
                  <a:gd name="connsiteY1" fmla="*/ 318057 h 1692190"/>
                  <a:gd name="connsiteX2" fmla="*/ 3739227 w 3739227"/>
                  <a:gd name="connsiteY2" fmla="*/ 1573317 h 1692190"/>
                  <a:gd name="connsiteX3" fmla="*/ 62799 w 3739227"/>
                  <a:gd name="connsiteY3" fmla="*/ 1177533 h 1692190"/>
                  <a:gd name="connsiteX4" fmla="*/ 8615 w 3739227"/>
                  <a:gd name="connsiteY4" fmla="*/ 0 h 1692190"/>
                  <a:gd name="connsiteX5" fmla="*/ 698574 w 3739227"/>
                  <a:gd name="connsiteY5" fmla="*/ 327171 h 1692190"/>
                  <a:gd name="connsiteX0" fmla="*/ 695280 w 3735933"/>
                  <a:gd name="connsiteY0" fmla="*/ 327171 h 1823244"/>
                  <a:gd name="connsiteX1" fmla="*/ 3641668 w 3735933"/>
                  <a:gd name="connsiteY1" fmla="*/ 318057 h 1823244"/>
                  <a:gd name="connsiteX2" fmla="*/ 3735933 w 3735933"/>
                  <a:gd name="connsiteY2" fmla="*/ 1573317 h 1823244"/>
                  <a:gd name="connsiteX3" fmla="*/ 89810 w 3735933"/>
                  <a:gd name="connsiteY3" fmla="*/ 1389671 h 1823244"/>
                  <a:gd name="connsiteX4" fmla="*/ 5321 w 3735933"/>
                  <a:gd name="connsiteY4" fmla="*/ 0 h 1823244"/>
                  <a:gd name="connsiteX5" fmla="*/ 695280 w 3735933"/>
                  <a:gd name="connsiteY5" fmla="*/ 327171 h 1823244"/>
                  <a:gd name="connsiteX0" fmla="*/ 695280 w 3735933"/>
                  <a:gd name="connsiteY0" fmla="*/ 327171 h 1698115"/>
                  <a:gd name="connsiteX1" fmla="*/ 3641668 w 3735933"/>
                  <a:gd name="connsiteY1" fmla="*/ 318057 h 1698115"/>
                  <a:gd name="connsiteX2" fmla="*/ 3735933 w 3735933"/>
                  <a:gd name="connsiteY2" fmla="*/ 1573317 h 1698115"/>
                  <a:gd name="connsiteX3" fmla="*/ 89810 w 3735933"/>
                  <a:gd name="connsiteY3" fmla="*/ 1389671 h 1698115"/>
                  <a:gd name="connsiteX4" fmla="*/ 5321 w 3735933"/>
                  <a:gd name="connsiteY4" fmla="*/ 0 h 1698115"/>
                  <a:gd name="connsiteX5" fmla="*/ 695280 w 3735933"/>
                  <a:gd name="connsiteY5" fmla="*/ 327171 h 169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5933" h="1698115">
                    <a:moveTo>
                      <a:pt x="695280" y="327171"/>
                    </a:moveTo>
                    <a:cubicBezTo>
                      <a:pt x="1400899" y="391011"/>
                      <a:pt x="2403084" y="392525"/>
                      <a:pt x="3641668" y="318057"/>
                    </a:cubicBezTo>
                    <a:cubicBezTo>
                      <a:pt x="3666086" y="621714"/>
                      <a:pt x="3730853" y="1435522"/>
                      <a:pt x="3735933" y="1573317"/>
                    </a:cubicBezTo>
                    <a:cubicBezTo>
                      <a:pt x="3007584" y="1539782"/>
                      <a:pt x="78872" y="1976179"/>
                      <a:pt x="89810" y="1389671"/>
                    </a:cubicBezTo>
                    <a:cubicBezTo>
                      <a:pt x="36265" y="730958"/>
                      <a:pt x="-17302" y="543270"/>
                      <a:pt x="5321" y="0"/>
                    </a:cubicBezTo>
                    <a:cubicBezTo>
                      <a:pt x="285538" y="184054"/>
                      <a:pt x="384698" y="317095"/>
                      <a:pt x="695280" y="327171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8" name="Freeform: Shape 29">
                <a:extLst>
                  <a:ext uri="{FF2B5EF4-FFF2-40B4-BE49-F238E27FC236}">
                    <a16:creationId xmlns:a16="http://schemas.microsoft.com/office/drawing/2014/main" id="{D60864D7-60E6-4E8A-8CE7-E12BFCDBED8C}"/>
                  </a:ext>
                </a:extLst>
              </p:cNvPr>
              <p:cNvSpPr/>
              <p:nvPr/>
            </p:nvSpPr>
            <p:spPr>
              <a:xfrm>
                <a:off x="-1243550" y="2421165"/>
                <a:ext cx="3453011" cy="1469337"/>
              </a:xfrm>
              <a:custGeom>
                <a:avLst/>
                <a:gdLst>
                  <a:gd name="connsiteX0" fmla="*/ 2778760 w 2774950"/>
                  <a:gd name="connsiteY0" fmla="*/ 1206500 h 1530350"/>
                  <a:gd name="connsiteX1" fmla="*/ 2756535 w 2774950"/>
                  <a:gd name="connsiteY1" fmla="*/ 1239520 h 1530350"/>
                  <a:gd name="connsiteX2" fmla="*/ 629920 w 2774950"/>
                  <a:gd name="connsiteY2" fmla="*/ 1531620 h 1530350"/>
                  <a:gd name="connsiteX3" fmla="*/ 443865 w 2774950"/>
                  <a:gd name="connsiteY3" fmla="*/ 1505585 h 1530350"/>
                  <a:gd name="connsiteX4" fmla="*/ 0 w 2774950"/>
                  <a:gd name="connsiteY4" fmla="*/ 1327150 h 1530350"/>
                  <a:gd name="connsiteX5" fmla="*/ 0 w 2774950"/>
                  <a:gd name="connsiteY5" fmla="*/ 0 h 1530350"/>
                  <a:gd name="connsiteX6" fmla="*/ 605155 w 2774950"/>
                  <a:gd name="connsiteY6" fmla="*/ 314960 h 1530350"/>
                  <a:gd name="connsiteX7" fmla="*/ 644525 w 2774950"/>
                  <a:gd name="connsiteY7" fmla="*/ 321945 h 1530350"/>
                  <a:gd name="connsiteX8" fmla="*/ 2469515 w 2774950"/>
                  <a:gd name="connsiteY8" fmla="*/ 64770 h 1530350"/>
                  <a:gd name="connsiteX9" fmla="*/ 2518410 w 2774950"/>
                  <a:gd name="connsiteY9" fmla="*/ 97790 h 1530350"/>
                  <a:gd name="connsiteX10" fmla="*/ 2778760 w 2774950"/>
                  <a:gd name="connsiteY10" fmla="*/ 1206500 h 1530350"/>
                  <a:gd name="connsiteX0" fmla="*/ 4127343 w 4129584"/>
                  <a:gd name="connsiteY0" fmla="*/ 1206500 h 1978718"/>
                  <a:gd name="connsiteX1" fmla="*/ 4105118 w 4129584"/>
                  <a:gd name="connsiteY1" fmla="*/ 1239520 h 1978718"/>
                  <a:gd name="connsiteX2" fmla="*/ 1978503 w 4129584"/>
                  <a:gd name="connsiteY2" fmla="*/ 1531620 h 1978718"/>
                  <a:gd name="connsiteX3" fmla="*/ 1792448 w 4129584"/>
                  <a:gd name="connsiteY3" fmla="*/ 1505585 h 1978718"/>
                  <a:gd name="connsiteX4" fmla="*/ 0 w 4129584"/>
                  <a:gd name="connsiteY4" fmla="*/ 1978712 h 1978718"/>
                  <a:gd name="connsiteX5" fmla="*/ 1348583 w 4129584"/>
                  <a:gd name="connsiteY5" fmla="*/ 0 h 1978718"/>
                  <a:gd name="connsiteX6" fmla="*/ 1953738 w 4129584"/>
                  <a:gd name="connsiteY6" fmla="*/ 314960 h 1978718"/>
                  <a:gd name="connsiteX7" fmla="*/ 1993108 w 4129584"/>
                  <a:gd name="connsiteY7" fmla="*/ 321945 h 1978718"/>
                  <a:gd name="connsiteX8" fmla="*/ 3818098 w 4129584"/>
                  <a:gd name="connsiteY8" fmla="*/ 64770 h 1978718"/>
                  <a:gd name="connsiteX9" fmla="*/ 3866993 w 4129584"/>
                  <a:gd name="connsiteY9" fmla="*/ 97790 h 1978718"/>
                  <a:gd name="connsiteX10" fmla="*/ 4127343 w 4129584"/>
                  <a:gd name="connsiteY10" fmla="*/ 1206500 h 1978718"/>
                  <a:gd name="connsiteX0" fmla="*/ 4294020 w 4296262"/>
                  <a:gd name="connsiteY0" fmla="*/ 1142992 h 1915210"/>
                  <a:gd name="connsiteX1" fmla="*/ 4271795 w 4296262"/>
                  <a:gd name="connsiteY1" fmla="*/ 1176012 h 1915210"/>
                  <a:gd name="connsiteX2" fmla="*/ 2145180 w 4296262"/>
                  <a:gd name="connsiteY2" fmla="*/ 1468112 h 1915210"/>
                  <a:gd name="connsiteX3" fmla="*/ 1959125 w 4296262"/>
                  <a:gd name="connsiteY3" fmla="*/ 1442077 h 1915210"/>
                  <a:gd name="connsiteX4" fmla="*/ 166677 w 4296262"/>
                  <a:gd name="connsiteY4" fmla="*/ 1915204 h 1915210"/>
                  <a:gd name="connsiteX5" fmla="*/ 0 w 4296262"/>
                  <a:gd name="connsiteY5" fmla="*/ 315306 h 1915210"/>
                  <a:gd name="connsiteX6" fmla="*/ 2120415 w 4296262"/>
                  <a:gd name="connsiteY6" fmla="*/ 251452 h 1915210"/>
                  <a:gd name="connsiteX7" fmla="*/ 2159785 w 4296262"/>
                  <a:gd name="connsiteY7" fmla="*/ 258437 h 1915210"/>
                  <a:gd name="connsiteX8" fmla="*/ 3984775 w 4296262"/>
                  <a:gd name="connsiteY8" fmla="*/ 1262 h 1915210"/>
                  <a:gd name="connsiteX9" fmla="*/ 4033670 w 4296262"/>
                  <a:gd name="connsiteY9" fmla="*/ 34282 h 1915210"/>
                  <a:gd name="connsiteX10" fmla="*/ 4294020 w 4296262"/>
                  <a:gd name="connsiteY10" fmla="*/ 1142992 h 1915210"/>
                  <a:gd name="connsiteX0" fmla="*/ 4294020 w 4296262"/>
                  <a:gd name="connsiteY0" fmla="*/ 1142990 h 1945515"/>
                  <a:gd name="connsiteX1" fmla="*/ 4271795 w 4296262"/>
                  <a:gd name="connsiteY1" fmla="*/ 1176010 h 1945515"/>
                  <a:gd name="connsiteX2" fmla="*/ 2145180 w 4296262"/>
                  <a:gd name="connsiteY2" fmla="*/ 1468110 h 1945515"/>
                  <a:gd name="connsiteX3" fmla="*/ 1959125 w 4296262"/>
                  <a:gd name="connsiteY3" fmla="*/ 1442075 h 1945515"/>
                  <a:gd name="connsiteX4" fmla="*/ 75761 w 4296262"/>
                  <a:gd name="connsiteY4" fmla="*/ 1945508 h 1945515"/>
                  <a:gd name="connsiteX5" fmla="*/ 0 w 4296262"/>
                  <a:gd name="connsiteY5" fmla="*/ 315304 h 1945515"/>
                  <a:gd name="connsiteX6" fmla="*/ 2120415 w 4296262"/>
                  <a:gd name="connsiteY6" fmla="*/ 251450 h 1945515"/>
                  <a:gd name="connsiteX7" fmla="*/ 2159785 w 4296262"/>
                  <a:gd name="connsiteY7" fmla="*/ 258435 h 1945515"/>
                  <a:gd name="connsiteX8" fmla="*/ 3984775 w 4296262"/>
                  <a:gd name="connsiteY8" fmla="*/ 1260 h 1945515"/>
                  <a:gd name="connsiteX9" fmla="*/ 4033670 w 4296262"/>
                  <a:gd name="connsiteY9" fmla="*/ 34280 h 1945515"/>
                  <a:gd name="connsiteX10" fmla="*/ 4294020 w 4296262"/>
                  <a:gd name="connsiteY10" fmla="*/ 1142990 h 1945515"/>
                  <a:gd name="connsiteX0" fmla="*/ 4294020 w 4296262"/>
                  <a:gd name="connsiteY0" fmla="*/ 1142990 h 1986337"/>
                  <a:gd name="connsiteX1" fmla="*/ 4271795 w 4296262"/>
                  <a:gd name="connsiteY1" fmla="*/ 1176010 h 1986337"/>
                  <a:gd name="connsiteX2" fmla="*/ 2145180 w 4296262"/>
                  <a:gd name="connsiteY2" fmla="*/ 1468110 h 1986337"/>
                  <a:gd name="connsiteX3" fmla="*/ 75761 w 4296262"/>
                  <a:gd name="connsiteY3" fmla="*/ 1945508 h 1986337"/>
                  <a:gd name="connsiteX4" fmla="*/ 0 w 4296262"/>
                  <a:gd name="connsiteY4" fmla="*/ 315304 h 1986337"/>
                  <a:gd name="connsiteX5" fmla="*/ 2120415 w 4296262"/>
                  <a:gd name="connsiteY5" fmla="*/ 251450 h 1986337"/>
                  <a:gd name="connsiteX6" fmla="*/ 2159785 w 4296262"/>
                  <a:gd name="connsiteY6" fmla="*/ 258435 h 1986337"/>
                  <a:gd name="connsiteX7" fmla="*/ 3984775 w 4296262"/>
                  <a:gd name="connsiteY7" fmla="*/ 1260 h 1986337"/>
                  <a:gd name="connsiteX8" fmla="*/ 4033670 w 4296262"/>
                  <a:gd name="connsiteY8" fmla="*/ 34280 h 1986337"/>
                  <a:gd name="connsiteX9" fmla="*/ 4294020 w 4296262"/>
                  <a:gd name="connsiteY9" fmla="*/ 1142990 h 1986337"/>
                  <a:gd name="connsiteX0" fmla="*/ 4294020 w 4296262"/>
                  <a:gd name="connsiteY0" fmla="*/ 1142990 h 1945509"/>
                  <a:gd name="connsiteX1" fmla="*/ 4271795 w 4296262"/>
                  <a:gd name="connsiteY1" fmla="*/ 1176010 h 1945509"/>
                  <a:gd name="connsiteX2" fmla="*/ 2145180 w 4296262"/>
                  <a:gd name="connsiteY2" fmla="*/ 1468110 h 1945509"/>
                  <a:gd name="connsiteX3" fmla="*/ 75761 w 4296262"/>
                  <a:gd name="connsiteY3" fmla="*/ 1945508 h 1945509"/>
                  <a:gd name="connsiteX4" fmla="*/ 0 w 4296262"/>
                  <a:gd name="connsiteY4" fmla="*/ 315304 h 1945509"/>
                  <a:gd name="connsiteX5" fmla="*/ 2120415 w 4296262"/>
                  <a:gd name="connsiteY5" fmla="*/ 251450 h 1945509"/>
                  <a:gd name="connsiteX6" fmla="*/ 2159785 w 4296262"/>
                  <a:gd name="connsiteY6" fmla="*/ 258435 h 1945509"/>
                  <a:gd name="connsiteX7" fmla="*/ 3984775 w 4296262"/>
                  <a:gd name="connsiteY7" fmla="*/ 1260 h 1945509"/>
                  <a:gd name="connsiteX8" fmla="*/ 4033670 w 4296262"/>
                  <a:gd name="connsiteY8" fmla="*/ 34280 h 1945509"/>
                  <a:gd name="connsiteX9" fmla="*/ 4294020 w 4296262"/>
                  <a:gd name="connsiteY9" fmla="*/ 1142990 h 1945509"/>
                  <a:gd name="connsiteX0" fmla="*/ 4294020 w 4296262"/>
                  <a:gd name="connsiteY0" fmla="*/ 1142990 h 1945507"/>
                  <a:gd name="connsiteX1" fmla="*/ 4271795 w 4296262"/>
                  <a:gd name="connsiteY1" fmla="*/ 1176010 h 1945507"/>
                  <a:gd name="connsiteX2" fmla="*/ 2145180 w 4296262"/>
                  <a:gd name="connsiteY2" fmla="*/ 1468110 h 1945507"/>
                  <a:gd name="connsiteX3" fmla="*/ 75761 w 4296262"/>
                  <a:gd name="connsiteY3" fmla="*/ 1945508 h 1945507"/>
                  <a:gd name="connsiteX4" fmla="*/ 0 w 4296262"/>
                  <a:gd name="connsiteY4" fmla="*/ 315304 h 1945507"/>
                  <a:gd name="connsiteX5" fmla="*/ 2159785 w 4296262"/>
                  <a:gd name="connsiteY5" fmla="*/ 258435 h 1945507"/>
                  <a:gd name="connsiteX6" fmla="*/ 3984775 w 4296262"/>
                  <a:gd name="connsiteY6" fmla="*/ 1260 h 1945507"/>
                  <a:gd name="connsiteX7" fmla="*/ 4033670 w 4296262"/>
                  <a:gd name="connsiteY7" fmla="*/ 34280 h 1945507"/>
                  <a:gd name="connsiteX8" fmla="*/ 4294020 w 4296262"/>
                  <a:gd name="connsiteY8" fmla="*/ 1142990 h 1945507"/>
                  <a:gd name="connsiteX0" fmla="*/ 4294020 w 4296262"/>
                  <a:gd name="connsiteY0" fmla="*/ 1142990 h 1945509"/>
                  <a:gd name="connsiteX1" fmla="*/ 4271795 w 4296262"/>
                  <a:gd name="connsiteY1" fmla="*/ 1176010 h 1945509"/>
                  <a:gd name="connsiteX2" fmla="*/ 2145180 w 4296262"/>
                  <a:gd name="connsiteY2" fmla="*/ 1468110 h 1945509"/>
                  <a:gd name="connsiteX3" fmla="*/ 75761 w 4296262"/>
                  <a:gd name="connsiteY3" fmla="*/ 1945508 h 1945509"/>
                  <a:gd name="connsiteX4" fmla="*/ 0 w 4296262"/>
                  <a:gd name="connsiteY4" fmla="*/ 315304 h 1945509"/>
                  <a:gd name="connsiteX5" fmla="*/ 1205170 w 4296262"/>
                  <a:gd name="connsiteY5" fmla="*/ 303891 h 1945509"/>
                  <a:gd name="connsiteX6" fmla="*/ 3984775 w 4296262"/>
                  <a:gd name="connsiteY6" fmla="*/ 1260 h 1945509"/>
                  <a:gd name="connsiteX7" fmla="*/ 4033670 w 4296262"/>
                  <a:gd name="connsiteY7" fmla="*/ 34280 h 1945509"/>
                  <a:gd name="connsiteX8" fmla="*/ 4294020 w 4296262"/>
                  <a:gd name="connsiteY8" fmla="*/ 1142990 h 1945509"/>
                  <a:gd name="connsiteX0" fmla="*/ 4294020 w 4437181"/>
                  <a:gd name="connsiteY0" fmla="*/ 1142990 h 1945507"/>
                  <a:gd name="connsiteX1" fmla="*/ 4271795 w 4437181"/>
                  <a:gd name="connsiteY1" fmla="*/ 1176010 h 1945507"/>
                  <a:gd name="connsiteX2" fmla="*/ 2160333 w 4437181"/>
                  <a:gd name="connsiteY2" fmla="*/ 1619637 h 1945507"/>
                  <a:gd name="connsiteX3" fmla="*/ 75761 w 4437181"/>
                  <a:gd name="connsiteY3" fmla="*/ 1945508 h 1945507"/>
                  <a:gd name="connsiteX4" fmla="*/ 0 w 4437181"/>
                  <a:gd name="connsiteY4" fmla="*/ 315304 h 1945507"/>
                  <a:gd name="connsiteX5" fmla="*/ 1205170 w 4437181"/>
                  <a:gd name="connsiteY5" fmla="*/ 303891 h 1945507"/>
                  <a:gd name="connsiteX6" fmla="*/ 3984775 w 4437181"/>
                  <a:gd name="connsiteY6" fmla="*/ 1260 h 1945507"/>
                  <a:gd name="connsiteX7" fmla="*/ 4033670 w 4437181"/>
                  <a:gd name="connsiteY7" fmla="*/ 34280 h 1945507"/>
                  <a:gd name="connsiteX8" fmla="*/ 4294020 w 4437181"/>
                  <a:gd name="connsiteY8" fmla="*/ 1142990 h 1945507"/>
                  <a:gd name="connsiteX0" fmla="*/ 4294020 w 4488736"/>
                  <a:gd name="connsiteY0" fmla="*/ 1142990 h 1945509"/>
                  <a:gd name="connsiteX1" fmla="*/ 4271795 w 4488736"/>
                  <a:gd name="connsiteY1" fmla="*/ 1176010 h 1945509"/>
                  <a:gd name="connsiteX2" fmla="*/ 1463314 w 4488736"/>
                  <a:gd name="connsiteY2" fmla="*/ 1831773 h 1945509"/>
                  <a:gd name="connsiteX3" fmla="*/ 75761 w 4488736"/>
                  <a:gd name="connsiteY3" fmla="*/ 1945508 h 1945509"/>
                  <a:gd name="connsiteX4" fmla="*/ 0 w 4488736"/>
                  <a:gd name="connsiteY4" fmla="*/ 315304 h 1945509"/>
                  <a:gd name="connsiteX5" fmla="*/ 1205170 w 4488736"/>
                  <a:gd name="connsiteY5" fmla="*/ 303891 h 1945509"/>
                  <a:gd name="connsiteX6" fmla="*/ 3984775 w 4488736"/>
                  <a:gd name="connsiteY6" fmla="*/ 1260 h 1945509"/>
                  <a:gd name="connsiteX7" fmla="*/ 4033670 w 4488736"/>
                  <a:gd name="connsiteY7" fmla="*/ 34280 h 1945509"/>
                  <a:gd name="connsiteX8" fmla="*/ 4294020 w 4488736"/>
                  <a:gd name="connsiteY8" fmla="*/ 1142990 h 1945509"/>
                  <a:gd name="connsiteX0" fmla="*/ 4294020 w 4488734"/>
                  <a:gd name="connsiteY0" fmla="*/ 1142990 h 1945507"/>
                  <a:gd name="connsiteX1" fmla="*/ 4271795 w 4488734"/>
                  <a:gd name="connsiteY1" fmla="*/ 1176010 h 1945507"/>
                  <a:gd name="connsiteX2" fmla="*/ 1463314 w 4488734"/>
                  <a:gd name="connsiteY2" fmla="*/ 1831773 h 1945507"/>
                  <a:gd name="connsiteX3" fmla="*/ 75761 w 4488734"/>
                  <a:gd name="connsiteY3" fmla="*/ 1945508 h 1945507"/>
                  <a:gd name="connsiteX4" fmla="*/ 0 w 4488734"/>
                  <a:gd name="connsiteY4" fmla="*/ 315304 h 1945507"/>
                  <a:gd name="connsiteX5" fmla="*/ 1280933 w 4488734"/>
                  <a:gd name="connsiteY5" fmla="*/ 561486 h 1945507"/>
                  <a:gd name="connsiteX6" fmla="*/ 3984775 w 4488734"/>
                  <a:gd name="connsiteY6" fmla="*/ 1260 h 1945507"/>
                  <a:gd name="connsiteX7" fmla="*/ 4033670 w 4488734"/>
                  <a:gd name="connsiteY7" fmla="*/ 34280 h 1945507"/>
                  <a:gd name="connsiteX8" fmla="*/ 4294020 w 4488734"/>
                  <a:gd name="connsiteY8" fmla="*/ 1142990 h 1945507"/>
                  <a:gd name="connsiteX0" fmla="*/ 4339478 w 4505401"/>
                  <a:gd name="connsiteY0" fmla="*/ 1142990 h 1945509"/>
                  <a:gd name="connsiteX1" fmla="*/ 4271795 w 4505401"/>
                  <a:gd name="connsiteY1" fmla="*/ 1176010 h 1945509"/>
                  <a:gd name="connsiteX2" fmla="*/ 1463314 w 4505401"/>
                  <a:gd name="connsiteY2" fmla="*/ 1831773 h 1945509"/>
                  <a:gd name="connsiteX3" fmla="*/ 75761 w 4505401"/>
                  <a:gd name="connsiteY3" fmla="*/ 1945508 h 1945509"/>
                  <a:gd name="connsiteX4" fmla="*/ 0 w 4505401"/>
                  <a:gd name="connsiteY4" fmla="*/ 315304 h 1945509"/>
                  <a:gd name="connsiteX5" fmla="*/ 1280933 w 4505401"/>
                  <a:gd name="connsiteY5" fmla="*/ 561486 h 1945509"/>
                  <a:gd name="connsiteX6" fmla="*/ 3984775 w 4505401"/>
                  <a:gd name="connsiteY6" fmla="*/ 1260 h 1945509"/>
                  <a:gd name="connsiteX7" fmla="*/ 4033670 w 4505401"/>
                  <a:gd name="connsiteY7" fmla="*/ 34280 h 1945509"/>
                  <a:gd name="connsiteX8" fmla="*/ 4339478 w 4505401"/>
                  <a:gd name="connsiteY8" fmla="*/ 1142990 h 1945509"/>
                  <a:gd name="connsiteX0" fmla="*/ 4339478 w 4339478"/>
                  <a:gd name="connsiteY0" fmla="*/ 1142990 h 1945507"/>
                  <a:gd name="connsiteX1" fmla="*/ 1463314 w 4339478"/>
                  <a:gd name="connsiteY1" fmla="*/ 1831773 h 1945507"/>
                  <a:gd name="connsiteX2" fmla="*/ 75761 w 4339478"/>
                  <a:gd name="connsiteY2" fmla="*/ 1945508 h 1945507"/>
                  <a:gd name="connsiteX3" fmla="*/ 0 w 4339478"/>
                  <a:gd name="connsiteY3" fmla="*/ 315304 h 1945507"/>
                  <a:gd name="connsiteX4" fmla="*/ 1280933 w 4339478"/>
                  <a:gd name="connsiteY4" fmla="*/ 561486 h 1945507"/>
                  <a:gd name="connsiteX5" fmla="*/ 3984775 w 4339478"/>
                  <a:gd name="connsiteY5" fmla="*/ 1260 h 1945507"/>
                  <a:gd name="connsiteX6" fmla="*/ 4033670 w 4339478"/>
                  <a:gd name="connsiteY6" fmla="*/ 34280 h 1945507"/>
                  <a:gd name="connsiteX7" fmla="*/ 4339478 w 4339478"/>
                  <a:gd name="connsiteY7" fmla="*/ 1142990 h 1945507"/>
                  <a:gd name="connsiteX0" fmla="*/ 4339478 w 4339478"/>
                  <a:gd name="connsiteY0" fmla="*/ 1142990 h 1945509"/>
                  <a:gd name="connsiteX1" fmla="*/ 1463314 w 4339478"/>
                  <a:gd name="connsiteY1" fmla="*/ 1831773 h 1945509"/>
                  <a:gd name="connsiteX2" fmla="*/ 75761 w 4339478"/>
                  <a:gd name="connsiteY2" fmla="*/ 1945508 h 1945509"/>
                  <a:gd name="connsiteX3" fmla="*/ 0 w 4339478"/>
                  <a:gd name="connsiteY3" fmla="*/ 315304 h 1945509"/>
                  <a:gd name="connsiteX4" fmla="*/ 1280933 w 4339478"/>
                  <a:gd name="connsiteY4" fmla="*/ 561486 h 1945509"/>
                  <a:gd name="connsiteX5" fmla="*/ 3984775 w 4339478"/>
                  <a:gd name="connsiteY5" fmla="*/ 1260 h 1945509"/>
                  <a:gd name="connsiteX6" fmla="*/ 4033670 w 4339478"/>
                  <a:gd name="connsiteY6" fmla="*/ 34280 h 1945509"/>
                  <a:gd name="connsiteX7" fmla="*/ 4339478 w 4339478"/>
                  <a:gd name="connsiteY7" fmla="*/ 1142990 h 1945509"/>
                  <a:gd name="connsiteX0" fmla="*/ 4339478 w 4547782"/>
                  <a:gd name="connsiteY0" fmla="*/ 1141730 h 1944247"/>
                  <a:gd name="connsiteX1" fmla="*/ 1463314 w 4547782"/>
                  <a:gd name="connsiteY1" fmla="*/ 1830513 h 1944247"/>
                  <a:gd name="connsiteX2" fmla="*/ 75761 w 4547782"/>
                  <a:gd name="connsiteY2" fmla="*/ 1944248 h 1944247"/>
                  <a:gd name="connsiteX3" fmla="*/ 0 w 4547782"/>
                  <a:gd name="connsiteY3" fmla="*/ 314044 h 1944247"/>
                  <a:gd name="connsiteX4" fmla="*/ 1280933 w 4547782"/>
                  <a:gd name="connsiteY4" fmla="*/ 560226 h 1944247"/>
                  <a:gd name="connsiteX5" fmla="*/ 3984775 w 4547782"/>
                  <a:gd name="connsiteY5" fmla="*/ 0 h 1944247"/>
                  <a:gd name="connsiteX6" fmla="*/ 4339478 w 4547782"/>
                  <a:gd name="connsiteY6" fmla="*/ 1141730 h 1944247"/>
                  <a:gd name="connsiteX0" fmla="*/ 4339478 w 4474186"/>
                  <a:gd name="connsiteY0" fmla="*/ 1141730 h 1944249"/>
                  <a:gd name="connsiteX1" fmla="*/ 1463314 w 4474186"/>
                  <a:gd name="connsiteY1" fmla="*/ 1830513 h 1944249"/>
                  <a:gd name="connsiteX2" fmla="*/ 75761 w 4474186"/>
                  <a:gd name="connsiteY2" fmla="*/ 1944248 h 1944249"/>
                  <a:gd name="connsiteX3" fmla="*/ 0 w 4474186"/>
                  <a:gd name="connsiteY3" fmla="*/ 314044 h 1944249"/>
                  <a:gd name="connsiteX4" fmla="*/ 1280933 w 4474186"/>
                  <a:gd name="connsiteY4" fmla="*/ 560226 h 1944249"/>
                  <a:gd name="connsiteX5" fmla="*/ 3984775 w 4474186"/>
                  <a:gd name="connsiteY5" fmla="*/ 0 h 1944249"/>
                  <a:gd name="connsiteX6" fmla="*/ 4339478 w 4474186"/>
                  <a:gd name="connsiteY6" fmla="*/ 1141730 h 1944249"/>
                  <a:gd name="connsiteX0" fmla="*/ 4339478 w 4339478"/>
                  <a:gd name="connsiteY0" fmla="*/ 1141730 h 1944247"/>
                  <a:gd name="connsiteX1" fmla="*/ 1463314 w 4339478"/>
                  <a:gd name="connsiteY1" fmla="*/ 1830513 h 1944247"/>
                  <a:gd name="connsiteX2" fmla="*/ 75761 w 4339478"/>
                  <a:gd name="connsiteY2" fmla="*/ 1944248 h 1944247"/>
                  <a:gd name="connsiteX3" fmla="*/ 0 w 4339478"/>
                  <a:gd name="connsiteY3" fmla="*/ 314044 h 1944247"/>
                  <a:gd name="connsiteX4" fmla="*/ 1280933 w 4339478"/>
                  <a:gd name="connsiteY4" fmla="*/ 560226 h 1944247"/>
                  <a:gd name="connsiteX5" fmla="*/ 3984775 w 4339478"/>
                  <a:gd name="connsiteY5" fmla="*/ 0 h 1944247"/>
                  <a:gd name="connsiteX6" fmla="*/ 4339478 w 4339478"/>
                  <a:gd name="connsiteY6" fmla="*/ 1141730 h 1944247"/>
                  <a:gd name="connsiteX0" fmla="*/ 4339478 w 4339478"/>
                  <a:gd name="connsiteY0" fmla="*/ 1217494 h 1944249"/>
                  <a:gd name="connsiteX1" fmla="*/ 1463314 w 4339478"/>
                  <a:gd name="connsiteY1" fmla="*/ 1830513 h 1944249"/>
                  <a:gd name="connsiteX2" fmla="*/ 75761 w 4339478"/>
                  <a:gd name="connsiteY2" fmla="*/ 1944248 h 1944249"/>
                  <a:gd name="connsiteX3" fmla="*/ 0 w 4339478"/>
                  <a:gd name="connsiteY3" fmla="*/ 314044 h 1944249"/>
                  <a:gd name="connsiteX4" fmla="*/ 1280933 w 4339478"/>
                  <a:gd name="connsiteY4" fmla="*/ 560226 h 1944249"/>
                  <a:gd name="connsiteX5" fmla="*/ 3984775 w 4339478"/>
                  <a:gd name="connsiteY5" fmla="*/ 0 h 1944249"/>
                  <a:gd name="connsiteX6" fmla="*/ 4339478 w 4339478"/>
                  <a:gd name="connsiteY6" fmla="*/ 1217494 h 1944249"/>
                  <a:gd name="connsiteX0" fmla="*/ 4339478 w 4339478"/>
                  <a:gd name="connsiteY0" fmla="*/ 1217494 h 1944247"/>
                  <a:gd name="connsiteX1" fmla="*/ 1463314 w 4339478"/>
                  <a:gd name="connsiteY1" fmla="*/ 1830513 h 1944247"/>
                  <a:gd name="connsiteX2" fmla="*/ 75761 w 4339478"/>
                  <a:gd name="connsiteY2" fmla="*/ 1944248 h 1944247"/>
                  <a:gd name="connsiteX3" fmla="*/ 0 w 4339478"/>
                  <a:gd name="connsiteY3" fmla="*/ 314044 h 1944247"/>
                  <a:gd name="connsiteX4" fmla="*/ 1280933 w 4339478"/>
                  <a:gd name="connsiteY4" fmla="*/ 560226 h 1944247"/>
                  <a:gd name="connsiteX5" fmla="*/ 3984775 w 4339478"/>
                  <a:gd name="connsiteY5" fmla="*/ 0 h 1944247"/>
                  <a:gd name="connsiteX6" fmla="*/ 4339478 w 4339478"/>
                  <a:gd name="connsiteY6" fmla="*/ 1217494 h 1944247"/>
                  <a:gd name="connsiteX0" fmla="*/ 4339478 w 4339478"/>
                  <a:gd name="connsiteY0" fmla="*/ 1217494 h 1883639"/>
                  <a:gd name="connsiteX1" fmla="*/ 1463314 w 4339478"/>
                  <a:gd name="connsiteY1" fmla="*/ 1830513 h 1883639"/>
                  <a:gd name="connsiteX2" fmla="*/ 45455 w 4339478"/>
                  <a:gd name="connsiteY2" fmla="*/ 1883639 h 1883639"/>
                  <a:gd name="connsiteX3" fmla="*/ 0 w 4339478"/>
                  <a:gd name="connsiteY3" fmla="*/ 314044 h 1883639"/>
                  <a:gd name="connsiteX4" fmla="*/ 1280933 w 4339478"/>
                  <a:gd name="connsiteY4" fmla="*/ 560226 h 1883639"/>
                  <a:gd name="connsiteX5" fmla="*/ 3984775 w 4339478"/>
                  <a:gd name="connsiteY5" fmla="*/ 0 h 1883639"/>
                  <a:gd name="connsiteX6" fmla="*/ 4339478 w 4339478"/>
                  <a:gd name="connsiteY6" fmla="*/ 1217494 h 1883639"/>
                  <a:gd name="connsiteX0" fmla="*/ 4430394 w 4430394"/>
                  <a:gd name="connsiteY0" fmla="*/ 1217494 h 1883639"/>
                  <a:gd name="connsiteX1" fmla="*/ 1554230 w 4430394"/>
                  <a:gd name="connsiteY1" fmla="*/ 1830513 h 1883639"/>
                  <a:gd name="connsiteX2" fmla="*/ 136371 w 4430394"/>
                  <a:gd name="connsiteY2" fmla="*/ 1883639 h 1883639"/>
                  <a:gd name="connsiteX3" fmla="*/ 0 w 4430394"/>
                  <a:gd name="connsiteY3" fmla="*/ 253435 h 1883639"/>
                  <a:gd name="connsiteX4" fmla="*/ 1371849 w 4430394"/>
                  <a:gd name="connsiteY4" fmla="*/ 560226 h 1883639"/>
                  <a:gd name="connsiteX5" fmla="*/ 4075691 w 4430394"/>
                  <a:gd name="connsiteY5" fmla="*/ 0 h 1883639"/>
                  <a:gd name="connsiteX6" fmla="*/ 4430394 w 4430394"/>
                  <a:gd name="connsiteY6" fmla="*/ 1217494 h 1883639"/>
                  <a:gd name="connsiteX0" fmla="*/ 4430394 w 4430394"/>
                  <a:gd name="connsiteY0" fmla="*/ 1217494 h 1860468"/>
                  <a:gd name="connsiteX1" fmla="*/ 1554230 w 4430394"/>
                  <a:gd name="connsiteY1" fmla="*/ 1830513 h 1860468"/>
                  <a:gd name="connsiteX2" fmla="*/ 60608 w 4430394"/>
                  <a:gd name="connsiteY2" fmla="*/ 1838181 h 1860468"/>
                  <a:gd name="connsiteX3" fmla="*/ 0 w 4430394"/>
                  <a:gd name="connsiteY3" fmla="*/ 253435 h 1860468"/>
                  <a:gd name="connsiteX4" fmla="*/ 1371849 w 4430394"/>
                  <a:gd name="connsiteY4" fmla="*/ 560226 h 1860468"/>
                  <a:gd name="connsiteX5" fmla="*/ 4075691 w 4430394"/>
                  <a:gd name="connsiteY5" fmla="*/ 0 h 1860468"/>
                  <a:gd name="connsiteX6" fmla="*/ 4430394 w 4430394"/>
                  <a:gd name="connsiteY6" fmla="*/ 1217494 h 1860468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71849 w 4430394"/>
                  <a:gd name="connsiteY4" fmla="*/ 560226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41545 w 4430394"/>
                  <a:gd name="connsiteY4" fmla="*/ 529920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  <a:gd name="connsiteX0" fmla="*/ 4430394 w 4430394"/>
                  <a:gd name="connsiteY0" fmla="*/ 1217494 h 1885235"/>
                  <a:gd name="connsiteX1" fmla="*/ 1554230 w 4430394"/>
                  <a:gd name="connsiteY1" fmla="*/ 1830513 h 1885235"/>
                  <a:gd name="connsiteX2" fmla="*/ 60608 w 4430394"/>
                  <a:gd name="connsiteY2" fmla="*/ 1838181 h 1885235"/>
                  <a:gd name="connsiteX3" fmla="*/ 0 w 4430394"/>
                  <a:gd name="connsiteY3" fmla="*/ 253435 h 1885235"/>
                  <a:gd name="connsiteX4" fmla="*/ 1341545 w 4430394"/>
                  <a:gd name="connsiteY4" fmla="*/ 529920 h 1885235"/>
                  <a:gd name="connsiteX5" fmla="*/ 4075691 w 4430394"/>
                  <a:gd name="connsiteY5" fmla="*/ 0 h 1885235"/>
                  <a:gd name="connsiteX6" fmla="*/ 4430394 w 4430394"/>
                  <a:gd name="connsiteY6" fmla="*/ 1217494 h 188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0394" h="1885235">
                    <a:moveTo>
                      <a:pt x="4430394" y="1217494"/>
                    </a:moveTo>
                    <a:cubicBezTo>
                      <a:pt x="3798014" y="1371053"/>
                      <a:pt x="2282528" y="1727065"/>
                      <a:pt x="1554230" y="1830513"/>
                    </a:cubicBezTo>
                    <a:cubicBezTo>
                      <a:pt x="825932" y="1933961"/>
                      <a:pt x="781799" y="1863636"/>
                      <a:pt x="60608" y="1838181"/>
                    </a:cubicBezTo>
                    <a:cubicBezTo>
                      <a:pt x="60608" y="1395586"/>
                      <a:pt x="0" y="696030"/>
                      <a:pt x="0" y="253435"/>
                    </a:cubicBezTo>
                    <a:cubicBezTo>
                      <a:pt x="563350" y="431461"/>
                      <a:pt x="874399" y="587312"/>
                      <a:pt x="1341545" y="529920"/>
                    </a:cubicBezTo>
                    <a:cubicBezTo>
                      <a:pt x="2017060" y="446928"/>
                      <a:pt x="3174410" y="186742"/>
                      <a:pt x="4075691" y="0"/>
                    </a:cubicBezTo>
                    <a:cubicBezTo>
                      <a:pt x="4161176" y="202986"/>
                      <a:pt x="4289992" y="851799"/>
                      <a:pt x="4430394" y="1217494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0">
                <a:extLst>
                  <a:ext uri="{FF2B5EF4-FFF2-40B4-BE49-F238E27FC236}">
                    <a16:creationId xmlns:a16="http://schemas.microsoft.com/office/drawing/2014/main" id="{0A4B9175-BD11-4640-9C6A-521F61629F87}"/>
                  </a:ext>
                </a:extLst>
              </p:cNvPr>
              <p:cNvSpPr/>
              <p:nvPr/>
            </p:nvSpPr>
            <p:spPr>
              <a:xfrm>
                <a:off x="2072049" y="1548321"/>
                <a:ext cx="2118232" cy="2929890"/>
              </a:xfrm>
              <a:custGeom>
                <a:avLst/>
                <a:gdLst>
                  <a:gd name="connsiteX0" fmla="*/ 51634 w 2717800"/>
                  <a:gd name="connsiteY0" fmla="*/ 3644051 h 3759200"/>
                  <a:gd name="connsiteX1" fmla="*/ 199 w 2717800"/>
                  <a:gd name="connsiteY1" fmla="*/ 3565311 h 3759200"/>
                  <a:gd name="connsiteX2" fmla="*/ 100529 w 2717800"/>
                  <a:gd name="connsiteY2" fmla="*/ 3463711 h 3759200"/>
                  <a:gd name="connsiteX3" fmla="*/ 296744 w 2717800"/>
                  <a:gd name="connsiteY3" fmla="*/ 3277021 h 3759200"/>
                  <a:gd name="connsiteX4" fmla="*/ 351354 w 2717800"/>
                  <a:gd name="connsiteY4" fmla="*/ 2962696 h 3759200"/>
                  <a:gd name="connsiteX5" fmla="*/ 392629 w 2717800"/>
                  <a:gd name="connsiteY5" fmla="*/ 2273086 h 3759200"/>
                  <a:gd name="connsiteX6" fmla="*/ 535504 w 2717800"/>
                  <a:gd name="connsiteY6" fmla="*/ 1337731 h 3759200"/>
                  <a:gd name="connsiteX7" fmla="*/ 727909 w 2717800"/>
                  <a:gd name="connsiteY7" fmla="*/ 1073571 h 3759200"/>
                  <a:gd name="connsiteX8" fmla="*/ 1072714 w 2717800"/>
                  <a:gd name="connsiteY8" fmla="*/ 882436 h 3759200"/>
                  <a:gd name="connsiteX9" fmla="*/ 1115259 w 2717800"/>
                  <a:gd name="connsiteY9" fmla="*/ 744006 h 3759200"/>
                  <a:gd name="connsiteX10" fmla="*/ 734894 w 2717800"/>
                  <a:gd name="connsiteY10" fmla="*/ 345861 h 3759200"/>
                  <a:gd name="connsiteX11" fmla="*/ 756484 w 2717800"/>
                  <a:gd name="connsiteY11" fmla="*/ 262676 h 3759200"/>
                  <a:gd name="connsiteX12" fmla="*/ 1040964 w 2717800"/>
                  <a:gd name="connsiteY12" fmla="*/ 11851 h 3759200"/>
                  <a:gd name="connsiteX13" fmla="*/ 1202254 w 2717800"/>
                  <a:gd name="connsiteY13" fmla="*/ 13756 h 3759200"/>
                  <a:gd name="connsiteX14" fmla="*/ 1901389 w 2717800"/>
                  <a:gd name="connsiteY14" fmla="*/ 211241 h 3759200"/>
                  <a:gd name="connsiteX15" fmla="*/ 1930599 w 2717800"/>
                  <a:gd name="connsiteY15" fmla="*/ 332526 h 3759200"/>
                  <a:gd name="connsiteX16" fmla="*/ 1645484 w 2717800"/>
                  <a:gd name="connsiteY16" fmla="*/ 708446 h 3759200"/>
                  <a:gd name="connsiteX17" fmla="*/ 1705809 w 2717800"/>
                  <a:gd name="connsiteY17" fmla="*/ 874181 h 3759200"/>
                  <a:gd name="connsiteX18" fmla="*/ 1963619 w 2717800"/>
                  <a:gd name="connsiteY18" fmla="*/ 1041821 h 3759200"/>
                  <a:gd name="connsiteX19" fmla="*/ 2248734 w 2717800"/>
                  <a:gd name="connsiteY19" fmla="*/ 1262166 h 3759200"/>
                  <a:gd name="connsiteX20" fmla="*/ 2345254 w 2717800"/>
                  <a:gd name="connsiteY20" fmla="*/ 1399326 h 3759200"/>
                  <a:gd name="connsiteX21" fmla="*/ 2420819 w 2717800"/>
                  <a:gd name="connsiteY21" fmla="*/ 1751751 h 3759200"/>
                  <a:gd name="connsiteX22" fmla="*/ 2433519 w 2717800"/>
                  <a:gd name="connsiteY22" fmla="*/ 2052741 h 3759200"/>
                  <a:gd name="connsiteX23" fmla="*/ 2454474 w 2717800"/>
                  <a:gd name="connsiteY23" fmla="*/ 2607096 h 3759200"/>
                  <a:gd name="connsiteX24" fmla="*/ 2552899 w 2717800"/>
                  <a:gd name="connsiteY24" fmla="*/ 3312581 h 3759200"/>
                  <a:gd name="connsiteX25" fmla="*/ 2708474 w 2717800"/>
                  <a:gd name="connsiteY25" fmla="*/ 3703106 h 3759200"/>
                  <a:gd name="connsiteX26" fmla="*/ 2684344 w 2717800"/>
                  <a:gd name="connsiteY26" fmla="*/ 3761526 h 3759200"/>
                  <a:gd name="connsiteX27" fmla="*/ 2213174 w 2717800"/>
                  <a:gd name="connsiteY27" fmla="*/ 3743111 h 3759200"/>
                  <a:gd name="connsiteX28" fmla="*/ 51634 w 2717800"/>
                  <a:gd name="connsiteY28" fmla="*/ 3644051 h 375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17800" h="3759200">
                    <a:moveTo>
                      <a:pt x="51634" y="3644051"/>
                    </a:moveTo>
                    <a:cubicBezTo>
                      <a:pt x="32584" y="3637701"/>
                      <a:pt x="-2976" y="3585631"/>
                      <a:pt x="199" y="3565311"/>
                    </a:cubicBezTo>
                    <a:cubicBezTo>
                      <a:pt x="10359" y="3508796"/>
                      <a:pt x="39569" y="3471331"/>
                      <a:pt x="100529" y="3463711"/>
                    </a:cubicBezTo>
                    <a:cubicBezTo>
                      <a:pt x="211654" y="3449741"/>
                      <a:pt x="264994" y="3374176"/>
                      <a:pt x="296744" y="3277021"/>
                    </a:cubicBezTo>
                    <a:cubicBezTo>
                      <a:pt x="329764" y="3174786"/>
                      <a:pt x="344369" y="3069376"/>
                      <a:pt x="351354" y="2962696"/>
                    </a:cubicBezTo>
                    <a:cubicBezTo>
                      <a:pt x="367229" y="2732826"/>
                      <a:pt x="376754" y="2502956"/>
                      <a:pt x="392629" y="2273086"/>
                    </a:cubicBezTo>
                    <a:cubicBezTo>
                      <a:pt x="400884" y="2154976"/>
                      <a:pt x="491689" y="1437426"/>
                      <a:pt x="535504" y="1337731"/>
                    </a:cubicBezTo>
                    <a:cubicBezTo>
                      <a:pt x="580589" y="1236131"/>
                      <a:pt x="644724" y="1148501"/>
                      <a:pt x="727909" y="1073571"/>
                    </a:cubicBezTo>
                    <a:cubicBezTo>
                      <a:pt x="828874" y="983401"/>
                      <a:pt x="952064" y="935776"/>
                      <a:pt x="1072714" y="882436"/>
                    </a:cubicBezTo>
                    <a:cubicBezTo>
                      <a:pt x="1155264" y="846241"/>
                      <a:pt x="1164789" y="818936"/>
                      <a:pt x="1115259" y="744006"/>
                    </a:cubicBezTo>
                    <a:cubicBezTo>
                      <a:pt x="1104464" y="728131"/>
                      <a:pt x="743784" y="361736"/>
                      <a:pt x="734894" y="345861"/>
                    </a:cubicBezTo>
                    <a:cubicBezTo>
                      <a:pt x="712034" y="305221"/>
                      <a:pt x="716479" y="286171"/>
                      <a:pt x="756484" y="262676"/>
                    </a:cubicBezTo>
                    <a:cubicBezTo>
                      <a:pt x="993974" y="158536"/>
                      <a:pt x="976829" y="25186"/>
                      <a:pt x="1040964" y="11851"/>
                    </a:cubicBezTo>
                    <a:cubicBezTo>
                      <a:pt x="1094939" y="1056"/>
                      <a:pt x="1135579" y="-9104"/>
                      <a:pt x="1202254" y="13756"/>
                    </a:cubicBezTo>
                    <a:cubicBezTo>
                      <a:pt x="1432124" y="84241"/>
                      <a:pt x="1762324" y="92496"/>
                      <a:pt x="1901389" y="211241"/>
                    </a:cubicBezTo>
                    <a:cubicBezTo>
                      <a:pt x="1941394" y="243626"/>
                      <a:pt x="1951554" y="286171"/>
                      <a:pt x="1930599" y="332526"/>
                    </a:cubicBezTo>
                    <a:cubicBezTo>
                      <a:pt x="1914089" y="368721"/>
                      <a:pt x="1686759" y="587796"/>
                      <a:pt x="1645484" y="708446"/>
                    </a:cubicBezTo>
                    <a:cubicBezTo>
                      <a:pt x="1619449" y="780201"/>
                      <a:pt x="1651834" y="832906"/>
                      <a:pt x="1705809" y="874181"/>
                    </a:cubicBezTo>
                    <a:cubicBezTo>
                      <a:pt x="1787724" y="935776"/>
                      <a:pt x="1879164" y="983401"/>
                      <a:pt x="1963619" y="1041821"/>
                    </a:cubicBezTo>
                    <a:cubicBezTo>
                      <a:pt x="2062679" y="1110401"/>
                      <a:pt x="2168724" y="1169456"/>
                      <a:pt x="2248734" y="1262166"/>
                    </a:cubicBezTo>
                    <a:cubicBezTo>
                      <a:pt x="2285564" y="1304711"/>
                      <a:pt x="2319219" y="1349161"/>
                      <a:pt x="2345254" y="1399326"/>
                    </a:cubicBezTo>
                    <a:cubicBezTo>
                      <a:pt x="2354779" y="1417106"/>
                      <a:pt x="2410024" y="1648881"/>
                      <a:pt x="2420819" y="1751751"/>
                    </a:cubicBezTo>
                    <a:cubicBezTo>
                      <a:pt x="2431614" y="1851446"/>
                      <a:pt x="2429074" y="1952411"/>
                      <a:pt x="2433519" y="2052741"/>
                    </a:cubicBezTo>
                    <a:cubicBezTo>
                      <a:pt x="2441774" y="2237526"/>
                      <a:pt x="2442409" y="2422946"/>
                      <a:pt x="2454474" y="2607096"/>
                    </a:cubicBezTo>
                    <a:cubicBezTo>
                      <a:pt x="2470349" y="2844586"/>
                      <a:pt x="2494479" y="3081441"/>
                      <a:pt x="2552899" y="3312581"/>
                    </a:cubicBezTo>
                    <a:cubicBezTo>
                      <a:pt x="2587189" y="3449741"/>
                      <a:pt x="2636084" y="3581186"/>
                      <a:pt x="2708474" y="3703106"/>
                    </a:cubicBezTo>
                    <a:cubicBezTo>
                      <a:pt x="2726889" y="3734221"/>
                      <a:pt x="2719904" y="3752001"/>
                      <a:pt x="2684344" y="3761526"/>
                    </a:cubicBezTo>
                    <a:cubicBezTo>
                      <a:pt x="2657039" y="3769146"/>
                      <a:pt x="2226509" y="3742476"/>
                      <a:pt x="2213174" y="3743111"/>
                    </a:cubicBezTo>
                    <a:cubicBezTo>
                      <a:pt x="2201109" y="3714536"/>
                      <a:pt x="372309" y="3786926"/>
                      <a:pt x="51634" y="3644051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Freeform: Shape 31">
                <a:extLst>
                  <a:ext uri="{FF2B5EF4-FFF2-40B4-BE49-F238E27FC236}">
                    <a16:creationId xmlns:a16="http://schemas.microsoft.com/office/drawing/2014/main" id="{E9F286D7-38D5-4115-899C-944E94C82901}"/>
                  </a:ext>
                </a:extLst>
              </p:cNvPr>
              <p:cNvSpPr/>
              <p:nvPr/>
            </p:nvSpPr>
            <p:spPr>
              <a:xfrm>
                <a:off x="1941049" y="3888468"/>
                <a:ext cx="1875724" cy="1073962"/>
              </a:xfrm>
              <a:custGeom>
                <a:avLst/>
                <a:gdLst>
                  <a:gd name="connsiteX0" fmla="*/ 2366013 w 2406650"/>
                  <a:gd name="connsiteY0" fmla="*/ 724072 h 1377950"/>
                  <a:gd name="connsiteX1" fmla="*/ 2393953 w 2406650"/>
                  <a:gd name="connsiteY1" fmla="*/ 770427 h 1377950"/>
                  <a:gd name="connsiteX2" fmla="*/ 2252983 w 2406650"/>
                  <a:gd name="connsiteY2" fmla="*/ 897427 h 1377950"/>
                  <a:gd name="connsiteX3" fmla="*/ 2007238 w 2406650"/>
                  <a:gd name="connsiteY3" fmla="*/ 945052 h 1377950"/>
                  <a:gd name="connsiteX4" fmla="*/ 1609093 w 2406650"/>
                  <a:gd name="connsiteY4" fmla="*/ 979342 h 1377950"/>
                  <a:gd name="connsiteX5" fmla="*/ 1481458 w 2406650"/>
                  <a:gd name="connsiteY5" fmla="*/ 1021887 h 1377950"/>
                  <a:gd name="connsiteX6" fmla="*/ 1243333 w 2406650"/>
                  <a:gd name="connsiteY6" fmla="*/ 1092372 h 1377950"/>
                  <a:gd name="connsiteX7" fmla="*/ 619128 w 2406650"/>
                  <a:gd name="connsiteY7" fmla="*/ 1188257 h 1377950"/>
                  <a:gd name="connsiteX8" fmla="*/ 314328 w 2406650"/>
                  <a:gd name="connsiteY8" fmla="*/ 1292397 h 1377950"/>
                  <a:gd name="connsiteX9" fmla="*/ 55248 w 2406650"/>
                  <a:gd name="connsiteY9" fmla="*/ 1378757 h 1377950"/>
                  <a:gd name="connsiteX10" fmla="*/ 3 w 2406650"/>
                  <a:gd name="connsiteY10" fmla="*/ 724072 h 1377950"/>
                  <a:gd name="connsiteX11" fmla="*/ 569598 w 2406650"/>
                  <a:gd name="connsiteY11" fmla="*/ 407207 h 1377950"/>
                  <a:gd name="connsiteX12" fmla="*/ 1016638 w 2406650"/>
                  <a:gd name="connsiteY12" fmla="*/ 294812 h 1377950"/>
                  <a:gd name="connsiteX13" fmla="*/ 1583693 w 2406650"/>
                  <a:gd name="connsiteY13" fmla="*/ 136697 h 1377950"/>
                  <a:gd name="connsiteX14" fmla="*/ 1847218 w 2406650"/>
                  <a:gd name="connsiteY14" fmla="*/ 18587 h 1377950"/>
                  <a:gd name="connsiteX15" fmla="*/ 1971678 w 2406650"/>
                  <a:gd name="connsiteY15" fmla="*/ 172 h 1377950"/>
                  <a:gd name="connsiteX16" fmla="*/ 2097408 w 2406650"/>
                  <a:gd name="connsiteY16" fmla="*/ 75102 h 1377950"/>
                  <a:gd name="connsiteX17" fmla="*/ 2044703 w 2406650"/>
                  <a:gd name="connsiteY17" fmla="*/ 217977 h 1377950"/>
                  <a:gd name="connsiteX18" fmla="*/ 1853568 w 2406650"/>
                  <a:gd name="connsiteY18" fmla="*/ 329102 h 1377950"/>
                  <a:gd name="connsiteX19" fmla="*/ 1461773 w 2406650"/>
                  <a:gd name="connsiteY19" fmla="*/ 499917 h 1377950"/>
                  <a:gd name="connsiteX20" fmla="*/ 1464313 w 2406650"/>
                  <a:gd name="connsiteY20" fmla="*/ 575482 h 1377950"/>
                  <a:gd name="connsiteX21" fmla="*/ 2366013 w 2406650"/>
                  <a:gd name="connsiteY21" fmla="*/ 724072 h 137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06650" h="1377950">
                    <a:moveTo>
                      <a:pt x="2366013" y="724072"/>
                    </a:moveTo>
                    <a:cubicBezTo>
                      <a:pt x="2419353" y="725977"/>
                      <a:pt x="2419353" y="724707"/>
                      <a:pt x="2393953" y="770427"/>
                    </a:cubicBezTo>
                    <a:cubicBezTo>
                      <a:pt x="2370458" y="839007"/>
                      <a:pt x="2316483" y="873932"/>
                      <a:pt x="2252983" y="897427"/>
                    </a:cubicBezTo>
                    <a:cubicBezTo>
                      <a:pt x="2173608" y="926637"/>
                      <a:pt x="2090423" y="936797"/>
                      <a:pt x="2007238" y="945052"/>
                    </a:cubicBezTo>
                    <a:cubicBezTo>
                      <a:pt x="1874523" y="958387"/>
                      <a:pt x="1741808" y="967912"/>
                      <a:pt x="1609093" y="979342"/>
                    </a:cubicBezTo>
                    <a:cubicBezTo>
                      <a:pt x="1563373" y="983152"/>
                      <a:pt x="1520828" y="995217"/>
                      <a:pt x="1481458" y="1021887"/>
                    </a:cubicBezTo>
                    <a:cubicBezTo>
                      <a:pt x="1410338" y="1070782"/>
                      <a:pt x="1325248" y="1079037"/>
                      <a:pt x="1243333" y="1092372"/>
                    </a:cubicBezTo>
                    <a:cubicBezTo>
                      <a:pt x="1035688" y="1126027"/>
                      <a:pt x="826138" y="1149522"/>
                      <a:pt x="619128" y="1188257"/>
                    </a:cubicBezTo>
                    <a:cubicBezTo>
                      <a:pt x="512448" y="1207942"/>
                      <a:pt x="410213" y="1241597"/>
                      <a:pt x="314328" y="1292397"/>
                    </a:cubicBezTo>
                    <a:cubicBezTo>
                      <a:pt x="252733" y="1325417"/>
                      <a:pt x="52708" y="1355262"/>
                      <a:pt x="55248" y="1378757"/>
                    </a:cubicBezTo>
                    <a:cubicBezTo>
                      <a:pt x="36198" y="1376852"/>
                      <a:pt x="8893" y="846627"/>
                      <a:pt x="3" y="724072"/>
                    </a:cubicBezTo>
                    <a:cubicBezTo>
                      <a:pt x="-1267" y="706292"/>
                      <a:pt x="427993" y="470707"/>
                      <a:pt x="569598" y="407207"/>
                    </a:cubicBezTo>
                    <a:cubicBezTo>
                      <a:pt x="712473" y="343072"/>
                      <a:pt x="862333" y="305607"/>
                      <a:pt x="1016638" y="294812"/>
                    </a:cubicBezTo>
                    <a:cubicBezTo>
                      <a:pt x="1217298" y="280842"/>
                      <a:pt x="1404623" y="228137"/>
                      <a:pt x="1583693" y="136697"/>
                    </a:cubicBezTo>
                    <a:cubicBezTo>
                      <a:pt x="1669418" y="92882"/>
                      <a:pt x="1755778" y="50972"/>
                      <a:pt x="1847218" y="18587"/>
                    </a:cubicBezTo>
                    <a:cubicBezTo>
                      <a:pt x="1887858" y="4617"/>
                      <a:pt x="1929133" y="-1098"/>
                      <a:pt x="1971678" y="172"/>
                    </a:cubicBezTo>
                    <a:cubicBezTo>
                      <a:pt x="2033273" y="2077"/>
                      <a:pt x="2081533" y="31287"/>
                      <a:pt x="2097408" y="75102"/>
                    </a:cubicBezTo>
                    <a:cubicBezTo>
                      <a:pt x="2113918" y="120822"/>
                      <a:pt x="2092328" y="178607"/>
                      <a:pt x="2044703" y="217977"/>
                    </a:cubicBezTo>
                    <a:cubicBezTo>
                      <a:pt x="1986918" y="265602"/>
                      <a:pt x="1921513" y="299892"/>
                      <a:pt x="1853568" y="329102"/>
                    </a:cubicBezTo>
                    <a:cubicBezTo>
                      <a:pt x="1745618" y="375457"/>
                      <a:pt x="1482728" y="485312"/>
                      <a:pt x="1461773" y="499917"/>
                    </a:cubicBezTo>
                    <a:cubicBezTo>
                      <a:pt x="1427483" y="524047"/>
                      <a:pt x="1428753" y="552622"/>
                      <a:pt x="1464313" y="575482"/>
                    </a:cubicBezTo>
                    <a:cubicBezTo>
                      <a:pt x="1481458" y="587547"/>
                      <a:pt x="2321563" y="722802"/>
                      <a:pt x="2366013" y="724072"/>
                    </a:cubicBezTo>
                    <a:close/>
                  </a:path>
                </a:pathLst>
              </a:custGeom>
              <a:solidFill>
                <a:srgbClr val="F8DFC9"/>
              </a:solidFill>
              <a:ln w="58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Freeform: Shape 32">
                <a:extLst>
                  <a:ext uri="{FF2B5EF4-FFF2-40B4-BE49-F238E27FC236}">
                    <a16:creationId xmlns:a16="http://schemas.microsoft.com/office/drawing/2014/main" id="{A6AD794A-F7AD-4E5E-891F-1D1F16E3D55D}"/>
                  </a:ext>
                </a:extLst>
              </p:cNvPr>
              <p:cNvSpPr/>
              <p:nvPr/>
            </p:nvSpPr>
            <p:spPr>
              <a:xfrm>
                <a:off x="1693904" y="4363719"/>
                <a:ext cx="291998" cy="801760"/>
              </a:xfrm>
              <a:custGeom>
                <a:avLst/>
                <a:gdLst>
                  <a:gd name="connsiteX0" fmla="*/ 376159 w 374650"/>
                  <a:gd name="connsiteY0" fmla="*/ 841375 h 1028700"/>
                  <a:gd name="connsiteX1" fmla="*/ 343774 w 374650"/>
                  <a:gd name="connsiteY1" fmla="*/ 894715 h 1028700"/>
                  <a:gd name="connsiteX2" fmla="*/ 23099 w 374650"/>
                  <a:gd name="connsiteY2" fmla="*/ 1028700 h 1028700"/>
                  <a:gd name="connsiteX3" fmla="*/ 239 w 374650"/>
                  <a:gd name="connsiteY3" fmla="*/ 0 h 1028700"/>
                  <a:gd name="connsiteX4" fmla="*/ 304404 w 374650"/>
                  <a:gd name="connsiteY4" fmla="*/ 6350 h 1028700"/>
                  <a:gd name="connsiteX5" fmla="*/ 328534 w 374650"/>
                  <a:gd name="connsiteY5" fmla="*/ 31115 h 1028700"/>
                  <a:gd name="connsiteX6" fmla="*/ 376159 w 374650"/>
                  <a:gd name="connsiteY6" fmla="*/ 841375 h 102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4650" h="1028700">
                    <a:moveTo>
                      <a:pt x="376159" y="841375"/>
                    </a:moveTo>
                    <a:cubicBezTo>
                      <a:pt x="382509" y="871855"/>
                      <a:pt x="371079" y="884555"/>
                      <a:pt x="343774" y="894715"/>
                    </a:cubicBezTo>
                    <a:cubicBezTo>
                      <a:pt x="245984" y="931545"/>
                      <a:pt x="31989" y="1025525"/>
                      <a:pt x="23099" y="1028700"/>
                    </a:cubicBezTo>
                    <a:cubicBezTo>
                      <a:pt x="16114" y="728345"/>
                      <a:pt x="-2301" y="235585"/>
                      <a:pt x="239" y="0"/>
                    </a:cubicBezTo>
                    <a:cubicBezTo>
                      <a:pt x="92314" y="2540"/>
                      <a:pt x="212329" y="4445"/>
                      <a:pt x="304404" y="6350"/>
                    </a:cubicBezTo>
                    <a:cubicBezTo>
                      <a:pt x="322184" y="6985"/>
                      <a:pt x="329169" y="13970"/>
                      <a:pt x="328534" y="31115"/>
                    </a:cubicBezTo>
                    <a:cubicBezTo>
                      <a:pt x="327899" y="41910"/>
                      <a:pt x="371079" y="817880"/>
                      <a:pt x="376159" y="8413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2" name="Freeform: Shape 33">
                <a:extLst>
                  <a:ext uri="{FF2B5EF4-FFF2-40B4-BE49-F238E27FC236}">
                    <a16:creationId xmlns:a16="http://schemas.microsoft.com/office/drawing/2014/main" id="{2889B93E-301B-4BFA-A619-2360873D0CBE}"/>
                  </a:ext>
                </a:extLst>
              </p:cNvPr>
              <p:cNvSpPr/>
              <p:nvPr/>
            </p:nvSpPr>
            <p:spPr>
              <a:xfrm>
                <a:off x="1989362" y="2460944"/>
                <a:ext cx="282100" cy="786912"/>
              </a:xfrm>
              <a:custGeom>
                <a:avLst/>
                <a:gdLst>
                  <a:gd name="connsiteX0" fmla="*/ 363855 w 361950"/>
                  <a:gd name="connsiteY0" fmla="*/ 931417 h 1009650"/>
                  <a:gd name="connsiteX1" fmla="*/ 343535 w 361950"/>
                  <a:gd name="connsiteY1" fmla="*/ 968247 h 1009650"/>
                  <a:gd name="connsiteX2" fmla="*/ 221615 w 361950"/>
                  <a:gd name="connsiteY2" fmla="*/ 1012062 h 1009650"/>
                  <a:gd name="connsiteX3" fmla="*/ 0 w 361950"/>
                  <a:gd name="connsiteY3" fmla="*/ 65912 h 1009650"/>
                  <a:gd name="connsiteX4" fmla="*/ 151765 w 361950"/>
                  <a:gd name="connsiteY4" fmla="*/ 4952 h 1009650"/>
                  <a:gd name="connsiteX5" fmla="*/ 185420 w 361950"/>
                  <a:gd name="connsiteY5" fmla="*/ 24637 h 1009650"/>
                  <a:gd name="connsiteX6" fmla="*/ 363855 w 361950"/>
                  <a:gd name="connsiteY6" fmla="*/ 93141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1009650">
                    <a:moveTo>
                      <a:pt x="363855" y="931417"/>
                    </a:moveTo>
                    <a:cubicBezTo>
                      <a:pt x="368300" y="951102"/>
                      <a:pt x="365125" y="961262"/>
                      <a:pt x="343535" y="968247"/>
                    </a:cubicBezTo>
                    <a:cubicBezTo>
                      <a:pt x="302260" y="980947"/>
                      <a:pt x="262255" y="997457"/>
                      <a:pt x="221615" y="1012062"/>
                    </a:cubicBezTo>
                    <a:cubicBezTo>
                      <a:pt x="199390" y="918082"/>
                      <a:pt x="51435" y="287527"/>
                      <a:pt x="0" y="65912"/>
                    </a:cubicBezTo>
                    <a:cubicBezTo>
                      <a:pt x="50800" y="45592"/>
                      <a:pt x="102235" y="26542"/>
                      <a:pt x="151765" y="4952"/>
                    </a:cubicBezTo>
                    <a:cubicBezTo>
                      <a:pt x="175895" y="-5843"/>
                      <a:pt x="184150" y="1142"/>
                      <a:pt x="185420" y="24637"/>
                    </a:cubicBezTo>
                    <a:cubicBezTo>
                      <a:pt x="186690" y="34162"/>
                      <a:pt x="351790" y="873632"/>
                      <a:pt x="363855" y="9314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3" name="Freeform: Shape 34">
                <a:extLst>
                  <a:ext uri="{FF2B5EF4-FFF2-40B4-BE49-F238E27FC236}">
                    <a16:creationId xmlns:a16="http://schemas.microsoft.com/office/drawing/2014/main" id="{4C31BDD3-B197-4C95-A614-38C726DC99B6}"/>
                  </a:ext>
                </a:extLst>
              </p:cNvPr>
              <p:cNvSpPr/>
              <p:nvPr/>
            </p:nvSpPr>
            <p:spPr>
              <a:xfrm>
                <a:off x="3063920" y="4248880"/>
                <a:ext cx="574100" cy="173220"/>
              </a:xfrm>
              <a:custGeom>
                <a:avLst/>
                <a:gdLst>
                  <a:gd name="connsiteX0" fmla="*/ 723382 w 736600"/>
                  <a:gd name="connsiteY0" fmla="*/ 226720 h 222250"/>
                  <a:gd name="connsiteX1" fmla="*/ 408422 w 736600"/>
                  <a:gd name="connsiteY1" fmla="*/ 195604 h 222250"/>
                  <a:gd name="connsiteX2" fmla="*/ 118862 w 736600"/>
                  <a:gd name="connsiteY2" fmla="*/ 144170 h 222250"/>
                  <a:gd name="connsiteX3" fmla="*/ 12817 w 736600"/>
                  <a:gd name="connsiteY3" fmla="*/ 111784 h 222250"/>
                  <a:gd name="connsiteX4" fmla="*/ 125212 w 736600"/>
                  <a:gd name="connsiteY4" fmla="*/ 3200 h 222250"/>
                  <a:gd name="connsiteX5" fmla="*/ 376672 w 736600"/>
                  <a:gd name="connsiteY5" fmla="*/ 49554 h 222250"/>
                  <a:gd name="connsiteX6" fmla="*/ 562092 w 736600"/>
                  <a:gd name="connsiteY6" fmla="*/ 152425 h 222250"/>
                  <a:gd name="connsiteX7" fmla="*/ 739257 w 736600"/>
                  <a:gd name="connsiteY7" fmla="*/ 224814 h 222250"/>
                  <a:gd name="connsiteX8" fmla="*/ 723382 w 736600"/>
                  <a:gd name="connsiteY8" fmla="*/ 226720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600" h="222250">
                    <a:moveTo>
                      <a:pt x="723382" y="226720"/>
                    </a:moveTo>
                    <a:cubicBezTo>
                      <a:pt x="617337" y="228625"/>
                      <a:pt x="512562" y="212114"/>
                      <a:pt x="408422" y="195604"/>
                    </a:cubicBezTo>
                    <a:cubicBezTo>
                      <a:pt x="311267" y="179729"/>
                      <a:pt x="214112" y="168300"/>
                      <a:pt x="118862" y="144170"/>
                    </a:cubicBezTo>
                    <a:cubicBezTo>
                      <a:pt x="83302" y="135279"/>
                      <a:pt x="47742" y="122579"/>
                      <a:pt x="12817" y="111784"/>
                    </a:cubicBezTo>
                    <a:cubicBezTo>
                      <a:pt x="-31633" y="52095"/>
                      <a:pt x="47742" y="13359"/>
                      <a:pt x="125212" y="3200"/>
                    </a:cubicBezTo>
                    <a:cubicBezTo>
                      <a:pt x="215382" y="-8866"/>
                      <a:pt x="296662" y="14629"/>
                      <a:pt x="376672" y="49554"/>
                    </a:cubicBezTo>
                    <a:cubicBezTo>
                      <a:pt x="441442" y="78129"/>
                      <a:pt x="502402" y="114959"/>
                      <a:pt x="562092" y="152425"/>
                    </a:cubicBezTo>
                    <a:cubicBezTo>
                      <a:pt x="616067" y="186079"/>
                      <a:pt x="676392" y="202589"/>
                      <a:pt x="739257" y="224814"/>
                    </a:cubicBezTo>
                    <a:cubicBezTo>
                      <a:pt x="731002" y="226084"/>
                      <a:pt x="727192" y="226084"/>
                      <a:pt x="723382" y="22672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4" name="Freeform: Shape 35">
                <a:extLst>
                  <a:ext uri="{FF2B5EF4-FFF2-40B4-BE49-F238E27FC236}">
                    <a16:creationId xmlns:a16="http://schemas.microsoft.com/office/drawing/2014/main" id="{9B84ACB2-6E39-4CAC-AB32-0F916D3EBC48}"/>
                  </a:ext>
                </a:extLst>
              </p:cNvPr>
              <p:cNvSpPr/>
              <p:nvPr/>
            </p:nvSpPr>
            <p:spPr>
              <a:xfrm>
                <a:off x="2782698" y="2800498"/>
                <a:ext cx="707727" cy="960133"/>
              </a:xfrm>
              <a:custGeom>
                <a:avLst/>
                <a:gdLst>
                  <a:gd name="connsiteX0" fmla="*/ 878465 w 908050"/>
                  <a:gd name="connsiteY0" fmla="*/ 689972 h 1231900"/>
                  <a:gd name="connsiteX1" fmla="*/ 781310 w 908050"/>
                  <a:gd name="connsiteY1" fmla="*/ 601072 h 1231900"/>
                  <a:gd name="connsiteX2" fmla="*/ 591445 w 908050"/>
                  <a:gd name="connsiteY2" fmla="*/ 505822 h 1231900"/>
                  <a:gd name="connsiteX3" fmla="*/ 564140 w 908050"/>
                  <a:gd name="connsiteY3" fmla="*/ 471532 h 1231900"/>
                  <a:gd name="connsiteX4" fmla="*/ 557790 w 908050"/>
                  <a:gd name="connsiteY4" fmla="*/ 253092 h 1231900"/>
                  <a:gd name="connsiteX5" fmla="*/ 589540 w 908050"/>
                  <a:gd name="connsiteY5" fmla="*/ 227057 h 1231900"/>
                  <a:gd name="connsiteX6" fmla="*/ 750195 w 908050"/>
                  <a:gd name="connsiteY6" fmla="*/ 300717 h 1231900"/>
                  <a:gd name="connsiteX7" fmla="*/ 811790 w 908050"/>
                  <a:gd name="connsiteY7" fmla="*/ 420097 h 1231900"/>
                  <a:gd name="connsiteX8" fmla="*/ 815600 w 908050"/>
                  <a:gd name="connsiteY8" fmla="*/ 534397 h 1231900"/>
                  <a:gd name="connsiteX9" fmla="*/ 849255 w 908050"/>
                  <a:gd name="connsiteY9" fmla="*/ 564877 h 1231900"/>
                  <a:gd name="connsiteX10" fmla="*/ 877830 w 908050"/>
                  <a:gd name="connsiteY10" fmla="*/ 564242 h 1231900"/>
                  <a:gd name="connsiteX11" fmla="*/ 902595 w 908050"/>
                  <a:gd name="connsiteY11" fmla="*/ 536937 h 1231900"/>
                  <a:gd name="connsiteX12" fmla="*/ 894340 w 908050"/>
                  <a:gd name="connsiteY12" fmla="*/ 172447 h 1231900"/>
                  <a:gd name="connsiteX13" fmla="*/ 853700 w 908050"/>
                  <a:gd name="connsiteY13" fmla="*/ 133077 h 1231900"/>
                  <a:gd name="connsiteX14" fmla="*/ 805440 w 908050"/>
                  <a:gd name="connsiteY14" fmla="*/ 183242 h 1231900"/>
                  <a:gd name="connsiteX15" fmla="*/ 805440 w 908050"/>
                  <a:gd name="connsiteY15" fmla="*/ 199117 h 1231900"/>
                  <a:gd name="connsiteX16" fmla="*/ 778770 w 908050"/>
                  <a:gd name="connsiteY16" fmla="*/ 213087 h 1231900"/>
                  <a:gd name="connsiteX17" fmla="*/ 641610 w 908050"/>
                  <a:gd name="connsiteY17" fmla="*/ 148317 h 1231900"/>
                  <a:gd name="connsiteX18" fmla="*/ 560965 w 908050"/>
                  <a:gd name="connsiteY18" fmla="*/ 121012 h 1231900"/>
                  <a:gd name="connsiteX19" fmla="*/ 552075 w 908050"/>
                  <a:gd name="connsiteY19" fmla="*/ 33382 h 1231900"/>
                  <a:gd name="connsiteX20" fmla="*/ 519055 w 908050"/>
                  <a:gd name="connsiteY20" fmla="*/ 362 h 1231900"/>
                  <a:gd name="connsiteX21" fmla="*/ 493655 w 908050"/>
                  <a:gd name="connsiteY21" fmla="*/ 997 h 1231900"/>
                  <a:gd name="connsiteX22" fmla="*/ 465080 w 908050"/>
                  <a:gd name="connsiteY22" fmla="*/ 35287 h 1231900"/>
                  <a:gd name="connsiteX23" fmla="*/ 468255 w 908050"/>
                  <a:gd name="connsiteY23" fmla="*/ 105137 h 1231900"/>
                  <a:gd name="connsiteX24" fmla="*/ 446030 w 908050"/>
                  <a:gd name="connsiteY24" fmla="*/ 126092 h 1231900"/>
                  <a:gd name="connsiteX25" fmla="*/ 424440 w 908050"/>
                  <a:gd name="connsiteY25" fmla="*/ 105137 h 1231900"/>
                  <a:gd name="connsiteX26" fmla="*/ 419995 w 908050"/>
                  <a:gd name="connsiteY26" fmla="*/ 38462 h 1231900"/>
                  <a:gd name="connsiteX27" fmla="*/ 388245 w 908050"/>
                  <a:gd name="connsiteY27" fmla="*/ 6712 h 1231900"/>
                  <a:gd name="connsiteX28" fmla="*/ 356495 w 908050"/>
                  <a:gd name="connsiteY28" fmla="*/ 7347 h 1231900"/>
                  <a:gd name="connsiteX29" fmla="*/ 332365 w 908050"/>
                  <a:gd name="connsiteY29" fmla="*/ 35287 h 1231900"/>
                  <a:gd name="connsiteX30" fmla="*/ 336175 w 908050"/>
                  <a:gd name="connsiteY30" fmla="*/ 101962 h 1231900"/>
                  <a:gd name="connsiteX31" fmla="*/ 303155 w 908050"/>
                  <a:gd name="connsiteY31" fmla="*/ 142602 h 1231900"/>
                  <a:gd name="connsiteX32" fmla="*/ 101225 w 908050"/>
                  <a:gd name="connsiteY32" fmla="*/ 230867 h 1231900"/>
                  <a:gd name="connsiteX33" fmla="*/ 46615 w 908050"/>
                  <a:gd name="connsiteY33" fmla="*/ 548367 h 1231900"/>
                  <a:gd name="connsiteX34" fmla="*/ 159010 w 908050"/>
                  <a:gd name="connsiteY34" fmla="*/ 634092 h 1231900"/>
                  <a:gd name="connsiteX35" fmla="*/ 327285 w 908050"/>
                  <a:gd name="connsiteY35" fmla="*/ 715372 h 1231900"/>
                  <a:gd name="connsiteX36" fmla="*/ 353955 w 908050"/>
                  <a:gd name="connsiteY36" fmla="*/ 747757 h 1231900"/>
                  <a:gd name="connsiteX37" fmla="*/ 360305 w 908050"/>
                  <a:gd name="connsiteY37" fmla="*/ 975722 h 1231900"/>
                  <a:gd name="connsiteX38" fmla="*/ 333635 w 908050"/>
                  <a:gd name="connsiteY38" fmla="*/ 995407 h 1231900"/>
                  <a:gd name="connsiteX39" fmla="*/ 148850 w 908050"/>
                  <a:gd name="connsiteY39" fmla="*/ 909047 h 1231900"/>
                  <a:gd name="connsiteX40" fmla="*/ 101860 w 908050"/>
                  <a:gd name="connsiteY40" fmla="*/ 822052 h 1231900"/>
                  <a:gd name="connsiteX41" fmla="*/ 95510 w 908050"/>
                  <a:gd name="connsiteY41" fmla="*/ 708387 h 1231900"/>
                  <a:gd name="connsiteX42" fmla="*/ 42805 w 908050"/>
                  <a:gd name="connsiteY42" fmla="*/ 655682 h 1231900"/>
                  <a:gd name="connsiteX43" fmla="*/ 5975 w 908050"/>
                  <a:gd name="connsiteY43" fmla="*/ 695052 h 1231900"/>
                  <a:gd name="connsiteX44" fmla="*/ 12325 w 908050"/>
                  <a:gd name="connsiteY44" fmla="*/ 830942 h 1231900"/>
                  <a:gd name="connsiteX45" fmla="*/ 18675 w 908050"/>
                  <a:gd name="connsiteY45" fmla="*/ 1058907 h 1231900"/>
                  <a:gd name="connsiteX46" fmla="*/ 47885 w 908050"/>
                  <a:gd name="connsiteY46" fmla="*/ 1086847 h 1231900"/>
                  <a:gd name="connsiteX47" fmla="*/ 79635 w 908050"/>
                  <a:gd name="connsiteY47" fmla="*/ 1086212 h 1231900"/>
                  <a:gd name="connsiteX48" fmla="*/ 107575 w 908050"/>
                  <a:gd name="connsiteY48" fmla="*/ 1057002 h 1231900"/>
                  <a:gd name="connsiteX49" fmla="*/ 107575 w 908050"/>
                  <a:gd name="connsiteY49" fmla="*/ 986517 h 1231900"/>
                  <a:gd name="connsiteX50" fmla="*/ 339985 w 908050"/>
                  <a:gd name="connsiteY50" fmla="*/ 1084942 h 1231900"/>
                  <a:gd name="connsiteX51" fmla="*/ 363480 w 908050"/>
                  <a:gd name="connsiteY51" fmla="*/ 1113517 h 1231900"/>
                  <a:gd name="connsiteX52" fmla="*/ 367925 w 908050"/>
                  <a:gd name="connsiteY52" fmla="*/ 1205592 h 1231900"/>
                  <a:gd name="connsiteX53" fmla="*/ 396500 w 908050"/>
                  <a:gd name="connsiteY53" fmla="*/ 1234167 h 1231900"/>
                  <a:gd name="connsiteX54" fmla="*/ 425075 w 908050"/>
                  <a:gd name="connsiteY54" fmla="*/ 1234167 h 1231900"/>
                  <a:gd name="connsiteX55" fmla="*/ 454285 w 908050"/>
                  <a:gd name="connsiteY55" fmla="*/ 1202417 h 1231900"/>
                  <a:gd name="connsiteX56" fmla="*/ 451745 w 908050"/>
                  <a:gd name="connsiteY56" fmla="*/ 1123042 h 1231900"/>
                  <a:gd name="connsiteX57" fmla="*/ 472700 w 908050"/>
                  <a:gd name="connsiteY57" fmla="*/ 1094467 h 1231900"/>
                  <a:gd name="connsiteX58" fmla="*/ 496195 w 908050"/>
                  <a:gd name="connsiteY58" fmla="*/ 1120502 h 1231900"/>
                  <a:gd name="connsiteX59" fmla="*/ 500640 w 908050"/>
                  <a:gd name="connsiteY59" fmla="*/ 1199242 h 1231900"/>
                  <a:gd name="connsiteX60" fmla="*/ 543820 w 908050"/>
                  <a:gd name="connsiteY60" fmla="*/ 1232262 h 1231900"/>
                  <a:gd name="connsiteX61" fmla="*/ 589540 w 908050"/>
                  <a:gd name="connsiteY61" fmla="*/ 1196067 h 1231900"/>
                  <a:gd name="connsiteX62" fmla="*/ 583825 w 908050"/>
                  <a:gd name="connsiteY62" fmla="*/ 1120502 h 1231900"/>
                  <a:gd name="connsiteX63" fmla="*/ 618115 w 908050"/>
                  <a:gd name="connsiteY63" fmla="*/ 1074782 h 1231900"/>
                  <a:gd name="connsiteX64" fmla="*/ 837825 w 908050"/>
                  <a:gd name="connsiteY64" fmla="*/ 966832 h 1231900"/>
                  <a:gd name="connsiteX65" fmla="*/ 878465 w 908050"/>
                  <a:gd name="connsiteY65" fmla="*/ 689972 h 1231900"/>
                  <a:gd name="connsiteX66" fmla="*/ 344430 w 908050"/>
                  <a:gd name="connsiteY66" fmla="*/ 377552 h 1231900"/>
                  <a:gd name="connsiteX67" fmla="*/ 258705 w 908050"/>
                  <a:gd name="connsiteY67" fmla="*/ 336912 h 1231900"/>
                  <a:gd name="connsiteX68" fmla="*/ 264420 w 908050"/>
                  <a:gd name="connsiteY68" fmla="*/ 261982 h 1231900"/>
                  <a:gd name="connsiteX69" fmla="*/ 346970 w 908050"/>
                  <a:gd name="connsiteY69" fmla="*/ 239122 h 1231900"/>
                  <a:gd name="connsiteX70" fmla="*/ 344430 w 908050"/>
                  <a:gd name="connsiteY70" fmla="*/ 377552 h 1231900"/>
                  <a:gd name="connsiteX71" fmla="*/ 430155 w 908050"/>
                  <a:gd name="connsiteY71" fmla="*/ 408032 h 1231900"/>
                  <a:gd name="connsiteX72" fmla="*/ 424440 w 908050"/>
                  <a:gd name="connsiteY72" fmla="*/ 234042 h 1231900"/>
                  <a:gd name="connsiteX73" fmla="*/ 447300 w 908050"/>
                  <a:gd name="connsiteY73" fmla="*/ 218802 h 1231900"/>
                  <a:gd name="connsiteX74" fmla="*/ 468890 w 908050"/>
                  <a:gd name="connsiteY74" fmla="*/ 233407 h 1231900"/>
                  <a:gd name="connsiteX75" fmla="*/ 474605 w 908050"/>
                  <a:gd name="connsiteY75" fmla="*/ 410572 h 1231900"/>
                  <a:gd name="connsiteX76" fmla="*/ 453650 w 908050"/>
                  <a:gd name="connsiteY76" fmla="*/ 440417 h 1231900"/>
                  <a:gd name="connsiteX77" fmla="*/ 430155 w 908050"/>
                  <a:gd name="connsiteY77" fmla="*/ 408032 h 1231900"/>
                  <a:gd name="connsiteX78" fmla="*/ 467620 w 908050"/>
                  <a:gd name="connsiteY78" fmla="*/ 1002392 h 1231900"/>
                  <a:gd name="connsiteX79" fmla="*/ 447300 w 908050"/>
                  <a:gd name="connsiteY79" fmla="*/ 973182 h 1231900"/>
                  <a:gd name="connsiteX80" fmla="*/ 442220 w 908050"/>
                  <a:gd name="connsiteY80" fmla="*/ 822052 h 1231900"/>
                  <a:gd name="connsiteX81" fmla="*/ 455555 w 908050"/>
                  <a:gd name="connsiteY81" fmla="*/ 779507 h 1231900"/>
                  <a:gd name="connsiteX82" fmla="*/ 487305 w 908050"/>
                  <a:gd name="connsiteY82" fmla="*/ 809352 h 1231900"/>
                  <a:gd name="connsiteX83" fmla="*/ 492385 w 908050"/>
                  <a:gd name="connsiteY83" fmla="*/ 967467 h 1231900"/>
                  <a:gd name="connsiteX84" fmla="*/ 467620 w 908050"/>
                  <a:gd name="connsiteY84" fmla="*/ 1002392 h 1231900"/>
                  <a:gd name="connsiteX85" fmla="*/ 668280 w 908050"/>
                  <a:gd name="connsiteY85" fmla="*/ 926827 h 1231900"/>
                  <a:gd name="connsiteX86" fmla="*/ 604145 w 908050"/>
                  <a:gd name="connsiteY86" fmla="*/ 981437 h 1231900"/>
                  <a:gd name="connsiteX87" fmla="*/ 577475 w 908050"/>
                  <a:gd name="connsiteY87" fmla="*/ 964292 h 1231900"/>
                  <a:gd name="connsiteX88" fmla="*/ 583190 w 908050"/>
                  <a:gd name="connsiteY88" fmla="*/ 850627 h 1231900"/>
                  <a:gd name="connsiteX89" fmla="*/ 633355 w 908050"/>
                  <a:gd name="connsiteY89" fmla="*/ 870312 h 1231900"/>
                  <a:gd name="connsiteX90" fmla="*/ 668280 w 908050"/>
                  <a:gd name="connsiteY90" fmla="*/ 926827 h 123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908050" h="1231900">
                    <a:moveTo>
                      <a:pt x="878465" y="689972"/>
                    </a:moveTo>
                    <a:cubicBezTo>
                      <a:pt x="854335" y="651237"/>
                      <a:pt x="820680" y="622027"/>
                      <a:pt x="781310" y="601072"/>
                    </a:cubicBezTo>
                    <a:cubicBezTo>
                      <a:pt x="719080" y="568052"/>
                      <a:pt x="654945" y="537572"/>
                      <a:pt x="591445" y="505822"/>
                    </a:cubicBezTo>
                    <a:cubicBezTo>
                      <a:pt x="576205" y="498202"/>
                      <a:pt x="564140" y="490582"/>
                      <a:pt x="564140" y="471532"/>
                    </a:cubicBezTo>
                    <a:cubicBezTo>
                      <a:pt x="563505" y="398507"/>
                      <a:pt x="564775" y="325482"/>
                      <a:pt x="557790" y="253092"/>
                    </a:cubicBezTo>
                    <a:cubicBezTo>
                      <a:pt x="555250" y="228962"/>
                      <a:pt x="564775" y="220707"/>
                      <a:pt x="589540" y="227057"/>
                    </a:cubicBezTo>
                    <a:cubicBezTo>
                      <a:pt x="647960" y="241662"/>
                      <a:pt x="701935" y="265157"/>
                      <a:pt x="750195" y="300717"/>
                    </a:cubicBezTo>
                    <a:cubicBezTo>
                      <a:pt x="790200" y="329927"/>
                      <a:pt x="810520" y="369932"/>
                      <a:pt x="811790" y="420097"/>
                    </a:cubicBezTo>
                    <a:cubicBezTo>
                      <a:pt x="812425" y="458197"/>
                      <a:pt x="811790" y="496297"/>
                      <a:pt x="815600" y="534397"/>
                    </a:cubicBezTo>
                    <a:cubicBezTo>
                      <a:pt x="818140" y="557257"/>
                      <a:pt x="826395" y="566782"/>
                      <a:pt x="849255" y="564877"/>
                    </a:cubicBezTo>
                    <a:cubicBezTo>
                      <a:pt x="858780" y="564242"/>
                      <a:pt x="868305" y="564242"/>
                      <a:pt x="877830" y="564242"/>
                    </a:cubicBezTo>
                    <a:cubicBezTo>
                      <a:pt x="896245" y="564242"/>
                      <a:pt x="903230" y="556622"/>
                      <a:pt x="902595" y="536937"/>
                    </a:cubicBezTo>
                    <a:cubicBezTo>
                      <a:pt x="898785" y="415652"/>
                      <a:pt x="895610" y="293732"/>
                      <a:pt x="894340" y="172447"/>
                    </a:cubicBezTo>
                    <a:cubicBezTo>
                      <a:pt x="893705" y="141967"/>
                      <a:pt x="884180" y="131807"/>
                      <a:pt x="853700" y="133077"/>
                    </a:cubicBezTo>
                    <a:cubicBezTo>
                      <a:pt x="804805" y="134982"/>
                      <a:pt x="804805" y="133712"/>
                      <a:pt x="805440" y="183242"/>
                    </a:cubicBezTo>
                    <a:cubicBezTo>
                      <a:pt x="805440" y="188322"/>
                      <a:pt x="805440" y="194037"/>
                      <a:pt x="805440" y="199117"/>
                    </a:cubicBezTo>
                    <a:cubicBezTo>
                      <a:pt x="807345" y="224517"/>
                      <a:pt x="797820" y="226422"/>
                      <a:pt x="778770" y="213087"/>
                    </a:cubicBezTo>
                    <a:cubicBezTo>
                      <a:pt x="736860" y="184512"/>
                      <a:pt x="690505" y="164192"/>
                      <a:pt x="641610" y="148317"/>
                    </a:cubicBezTo>
                    <a:cubicBezTo>
                      <a:pt x="614305" y="139427"/>
                      <a:pt x="576840" y="147682"/>
                      <a:pt x="560965" y="121012"/>
                    </a:cubicBezTo>
                    <a:cubicBezTo>
                      <a:pt x="546995" y="96247"/>
                      <a:pt x="550805" y="63227"/>
                      <a:pt x="552075" y="33382"/>
                    </a:cubicBezTo>
                    <a:cubicBezTo>
                      <a:pt x="553345" y="8617"/>
                      <a:pt x="543820" y="-2178"/>
                      <a:pt x="519055" y="362"/>
                    </a:cubicBezTo>
                    <a:cubicBezTo>
                      <a:pt x="510800" y="997"/>
                      <a:pt x="501910" y="997"/>
                      <a:pt x="493655" y="997"/>
                    </a:cubicBezTo>
                    <a:cubicBezTo>
                      <a:pt x="469525" y="362"/>
                      <a:pt x="462540" y="11792"/>
                      <a:pt x="465080" y="35287"/>
                    </a:cubicBezTo>
                    <a:cubicBezTo>
                      <a:pt x="467620" y="58147"/>
                      <a:pt x="467620" y="81642"/>
                      <a:pt x="468255" y="105137"/>
                    </a:cubicBezTo>
                    <a:cubicBezTo>
                      <a:pt x="468255" y="119107"/>
                      <a:pt x="460000" y="126092"/>
                      <a:pt x="446030" y="126092"/>
                    </a:cubicBezTo>
                    <a:cubicBezTo>
                      <a:pt x="431425" y="126092"/>
                      <a:pt x="425075" y="119107"/>
                      <a:pt x="424440" y="105137"/>
                    </a:cubicBezTo>
                    <a:cubicBezTo>
                      <a:pt x="423170" y="82912"/>
                      <a:pt x="419995" y="60687"/>
                      <a:pt x="419995" y="38462"/>
                    </a:cubicBezTo>
                    <a:cubicBezTo>
                      <a:pt x="419995" y="16237"/>
                      <a:pt x="411740" y="4807"/>
                      <a:pt x="388245" y="6712"/>
                    </a:cubicBezTo>
                    <a:cubicBezTo>
                      <a:pt x="377450" y="7347"/>
                      <a:pt x="367290" y="7347"/>
                      <a:pt x="356495" y="7347"/>
                    </a:cubicBezTo>
                    <a:cubicBezTo>
                      <a:pt x="336810" y="7347"/>
                      <a:pt x="330460" y="16872"/>
                      <a:pt x="332365" y="35287"/>
                    </a:cubicBezTo>
                    <a:cubicBezTo>
                      <a:pt x="334270" y="57512"/>
                      <a:pt x="334270" y="79737"/>
                      <a:pt x="336175" y="101962"/>
                    </a:cubicBezTo>
                    <a:cubicBezTo>
                      <a:pt x="338080" y="126092"/>
                      <a:pt x="328555" y="137522"/>
                      <a:pt x="303155" y="142602"/>
                    </a:cubicBezTo>
                    <a:cubicBezTo>
                      <a:pt x="229495" y="157207"/>
                      <a:pt x="161550" y="185782"/>
                      <a:pt x="101225" y="230867"/>
                    </a:cubicBezTo>
                    <a:cubicBezTo>
                      <a:pt x="-9265" y="312147"/>
                      <a:pt x="-32125" y="446132"/>
                      <a:pt x="46615" y="548367"/>
                    </a:cubicBezTo>
                    <a:cubicBezTo>
                      <a:pt x="76460" y="586467"/>
                      <a:pt x="115830" y="613137"/>
                      <a:pt x="159010" y="634092"/>
                    </a:cubicBezTo>
                    <a:cubicBezTo>
                      <a:pt x="215525" y="661397"/>
                      <a:pt x="271405" y="688702"/>
                      <a:pt x="327285" y="715372"/>
                    </a:cubicBezTo>
                    <a:cubicBezTo>
                      <a:pt x="341255" y="722357"/>
                      <a:pt x="353320" y="729977"/>
                      <a:pt x="353955" y="747757"/>
                    </a:cubicBezTo>
                    <a:cubicBezTo>
                      <a:pt x="355860" y="823957"/>
                      <a:pt x="358400" y="900157"/>
                      <a:pt x="360305" y="975722"/>
                    </a:cubicBezTo>
                    <a:cubicBezTo>
                      <a:pt x="360940" y="994772"/>
                      <a:pt x="350780" y="998582"/>
                      <a:pt x="333635" y="995407"/>
                    </a:cubicBezTo>
                    <a:cubicBezTo>
                      <a:pt x="265055" y="980802"/>
                      <a:pt x="202825" y="954132"/>
                      <a:pt x="148850" y="909047"/>
                    </a:cubicBezTo>
                    <a:cubicBezTo>
                      <a:pt x="121545" y="886187"/>
                      <a:pt x="104400" y="857612"/>
                      <a:pt x="101860" y="822052"/>
                    </a:cubicBezTo>
                    <a:cubicBezTo>
                      <a:pt x="98685" y="783952"/>
                      <a:pt x="96780" y="745852"/>
                      <a:pt x="95510" y="708387"/>
                    </a:cubicBezTo>
                    <a:cubicBezTo>
                      <a:pt x="94240" y="655047"/>
                      <a:pt x="94875" y="656952"/>
                      <a:pt x="42805" y="655682"/>
                    </a:cubicBezTo>
                    <a:cubicBezTo>
                      <a:pt x="12325" y="655047"/>
                      <a:pt x="4070" y="667747"/>
                      <a:pt x="5975" y="695052"/>
                    </a:cubicBezTo>
                    <a:cubicBezTo>
                      <a:pt x="9150" y="740137"/>
                      <a:pt x="10420" y="785857"/>
                      <a:pt x="12325" y="830942"/>
                    </a:cubicBezTo>
                    <a:cubicBezTo>
                      <a:pt x="14865" y="907142"/>
                      <a:pt x="17405" y="983342"/>
                      <a:pt x="18675" y="1058907"/>
                    </a:cubicBezTo>
                    <a:cubicBezTo>
                      <a:pt x="19310" y="1079227"/>
                      <a:pt x="27565" y="1088117"/>
                      <a:pt x="47885" y="1086847"/>
                    </a:cubicBezTo>
                    <a:cubicBezTo>
                      <a:pt x="58680" y="1086212"/>
                      <a:pt x="68840" y="1086212"/>
                      <a:pt x="79635" y="1086212"/>
                    </a:cubicBezTo>
                    <a:cubicBezTo>
                      <a:pt x="99320" y="1086212"/>
                      <a:pt x="108210" y="1076687"/>
                      <a:pt x="107575" y="1057002"/>
                    </a:cubicBezTo>
                    <a:cubicBezTo>
                      <a:pt x="106940" y="1036047"/>
                      <a:pt x="107575" y="1015092"/>
                      <a:pt x="107575" y="986517"/>
                    </a:cubicBezTo>
                    <a:cubicBezTo>
                      <a:pt x="178060" y="1044302"/>
                      <a:pt x="257435" y="1067797"/>
                      <a:pt x="339985" y="1084942"/>
                    </a:cubicBezTo>
                    <a:cubicBezTo>
                      <a:pt x="356495" y="1088117"/>
                      <a:pt x="362845" y="1097642"/>
                      <a:pt x="363480" y="1113517"/>
                    </a:cubicBezTo>
                    <a:cubicBezTo>
                      <a:pt x="364750" y="1143997"/>
                      <a:pt x="367290" y="1174477"/>
                      <a:pt x="367925" y="1205592"/>
                    </a:cubicBezTo>
                    <a:cubicBezTo>
                      <a:pt x="368560" y="1225277"/>
                      <a:pt x="376180" y="1235437"/>
                      <a:pt x="396500" y="1234167"/>
                    </a:cubicBezTo>
                    <a:cubicBezTo>
                      <a:pt x="406025" y="1233532"/>
                      <a:pt x="415550" y="1233532"/>
                      <a:pt x="425075" y="1234167"/>
                    </a:cubicBezTo>
                    <a:cubicBezTo>
                      <a:pt x="447935" y="1235437"/>
                      <a:pt x="457460" y="1227817"/>
                      <a:pt x="454285" y="1202417"/>
                    </a:cubicBezTo>
                    <a:cubicBezTo>
                      <a:pt x="451110" y="1176382"/>
                      <a:pt x="452380" y="1149712"/>
                      <a:pt x="451745" y="1123042"/>
                    </a:cubicBezTo>
                    <a:cubicBezTo>
                      <a:pt x="451745" y="1108437"/>
                      <a:pt x="453650" y="1095102"/>
                      <a:pt x="472700" y="1094467"/>
                    </a:cubicBezTo>
                    <a:cubicBezTo>
                      <a:pt x="491750" y="1093832"/>
                      <a:pt x="495560" y="1105262"/>
                      <a:pt x="496195" y="1120502"/>
                    </a:cubicBezTo>
                    <a:cubicBezTo>
                      <a:pt x="497465" y="1147172"/>
                      <a:pt x="501910" y="1173207"/>
                      <a:pt x="500640" y="1199242"/>
                    </a:cubicBezTo>
                    <a:cubicBezTo>
                      <a:pt x="499370" y="1233532"/>
                      <a:pt x="520325" y="1233532"/>
                      <a:pt x="543820" y="1232262"/>
                    </a:cubicBezTo>
                    <a:cubicBezTo>
                      <a:pt x="567950" y="1230992"/>
                      <a:pt x="592715" y="1231627"/>
                      <a:pt x="589540" y="1196067"/>
                    </a:cubicBezTo>
                    <a:cubicBezTo>
                      <a:pt x="587000" y="1170667"/>
                      <a:pt x="587000" y="1145267"/>
                      <a:pt x="583825" y="1120502"/>
                    </a:cubicBezTo>
                    <a:cubicBezTo>
                      <a:pt x="580650" y="1093832"/>
                      <a:pt x="590810" y="1081132"/>
                      <a:pt x="618115" y="1074782"/>
                    </a:cubicBezTo>
                    <a:cubicBezTo>
                      <a:pt x="700030" y="1057002"/>
                      <a:pt x="773690" y="1022712"/>
                      <a:pt x="837825" y="966832"/>
                    </a:cubicBezTo>
                    <a:cubicBezTo>
                      <a:pt x="911485" y="898887"/>
                      <a:pt x="931170" y="774427"/>
                      <a:pt x="878465" y="689972"/>
                    </a:cubicBezTo>
                    <a:close/>
                    <a:moveTo>
                      <a:pt x="344430" y="377552"/>
                    </a:moveTo>
                    <a:cubicBezTo>
                      <a:pt x="329825" y="387077"/>
                      <a:pt x="267595" y="345167"/>
                      <a:pt x="258705" y="336912"/>
                    </a:cubicBezTo>
                    <a:cubicBezTo>
                      <a:pt x="232670" y="312147"/>
                      <a:pt x="234575" y="281667"/>
                      <a:pt x="264420" y="261982"/>
                    </a:cubicBezTo>
                    <a:cubicBezTo>
                      <a:pt x="282835" y="249917"/>
                      <a:pt x="320935" y="237217"/>
                      <a:pt x="346970" y="239122"/>
                    </a:cubicBezTo>
                    <a:cubicBezTo>
                      <a:pt x="344430" y="261347"/>
                      <a:pt x="344430" y="345167"/>
                      <a:pt x="344430" y="377552"/>
                    </a:cubicBezTo>
                    <a:close/>
                    <a:moveTo>
                      <a:pt x="430155" y="408032"/>
                    </a:moveTo>
                    <a:cubicBezTo>
                      <a:pt x="428885" y="369932"/>
                      <a:pt x="424440" y="253727"/>
                      <a:pt x="424440" y="234042"/>
                    </a:cubicBezTo>
                    <a:cubicBezTo>
                      <a:pt x="424440" y="218802"/>
                      <a:pt x="431425" y="218802"/>
                      <a:pt x="447300" y="218802"/>
                    </a:cubicBezTo>
                    <a:cubicBezTo>
                      <a:pt x="462540" y="218802"/>
                      <a:pt x="466985" y="220707"/>
                      <a:pt x="468890" y="233407"/>
                    </a:cubicBezTo>
                    <a:cubicBezTo>
                      <a:pt x="473335" y="272142"/>
                      <a:pt x="475875" y="390887"/>
                      <a:pt x="474605" y="410572"/>
                    </a:cubicBezTo>
                    <a:cubicBezTo>
                      <a:pt x="473970" y="421367"/>
                      <a:pt x="479050" y="450577"/>
                      <a:pt x="453650" y="440417"/>
                    </a:cubicBezTo>
                    <a:cubicBezTo>
                      <a:pt x="436505" y="433432"/>
                      <a:pt x="431425" y="430892"/>
                      <a:pt x="430155" y="408032"/>
                    </a:cubicBezTo>
                    <a:close/>
                    <a:moveTo>
                      <a:pt x="467620" y="1002392"/>
                    </a:moveTo>
                    <a:cubicBezTo>
                      <a:pt x="446030" y="1005567"/>
                      <a:pt x="449840" y="991597"/>
                      <a:pt x="447300" y="973182"/>
                    </a:cubicBezTo>
                    <a:cubicBezTo>
                      <a:pt x="442855" y="939527"/>
                      <a:pt x="440315" y="843007"/>
                      <a:pt x="442220" y="822052"/>
                    </a:cubicBezTo>
                    <a:cubicBezTo>
                      <a:pt x="442855" y="811257"/>
                      <a:pt x="436505" y="773157"/>
                      <a:pt x="455555" y="779507"/>
                    </a:cubicBezTo>
                    <a:cubicBezTo>
                      <a:pt x="475240" y="785857"/>
                      <a:pt x="486035" y="789667"/>
                      <a:pt x="487305" y="809352"/>
                    </a:cubicBezTo>
                    <a:cubicBezTo>
                      <a:pt x="491750" y="858247"/>
                      <a:pt x="494290" y="916667"/>
                      <a:pt x="492385" y="967467"/>
                    </a:cubicBezTo>
                    <a:cubicBezTo>
                      <a:pt x="493655" y="990962"/>
                      <a:pt x="489845" y="999852"/>
                      <a:pt x="467620" y="1002392"/>
                    </a:cubicBezTo>
                    <a:close/>
                    <a:moveTo>
                      <a:pt x="668280" y="926827"/>
                    </a:moveTo>
                    <a:cubicBezTo>
                      <a:pt x="663835" y="960482"/>
                      <a:pt x="630815" y="969372"/>
                      <a:pt x="604145" y="981437"/>
                    </a:cubicBezTo>
                    <a:cubicBezTo>
                      <a:pt x="587635" y="988422"/>
                      <a:pt x="577475" y="983977"/>
                      <a:pt x="577475" y="964292"/>
                    </a:cubicBezTo>
                    <a:cubicBezTo>
                      <a:pt x="577475" y="947147"/>
                      <a:pt x="569855" y="858247"/>
                      <a:pt x="583190" y="850627"/>
                    </a:cubicBezTo>
                    <a:cubicBezTo>
                      <a:pt x="594620" y="844912"/>
                      <a:pt x="616210" y="855707"/>
                      <a:pt x="633355" y="870312"/>
                    </a:cubicBezTo>
                    <a:cubicBezTo>
                      <a:pt x="653040" y="883647"/>
                      <a:pt x="672090" y="896347"/>
                      <a:pt x="668280" y="926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0333AC57-3C2E-46E8-BC83-81205D90DC57}"/>
              </a:ext>
            </a:extLst>
          </p:cNvPr>
          <p:cNvGrpSpPr/>
          <p:nvPr/>
        </p:nvGrpSpPr>
        <p:grpSpPr>
          <a:xfrm>
            <a:off x="5820849" y="2166094"/>
            <a:ext cx="3430703" cy="4381490"/>
            <a:chOff x="-9728" y="1359557"/>
            <a:chExt cx="4314722" cy="5510507"/>
          </a:xfrm>
        </p:grpSpPr>
        <p:grpSp>
          <p:nvGrpSpPr>
            <p:cNvPr id="52" name="Group 2">
              <a:extLst>
                <a:ext uri="{FF2B5EF4-FFF2-40B4-BE49-F238E27FC236}">
                  <a16:creationId xmlns:a16="http://schemas.microsoft.com/office/drawing/2014/main" id="{95E958D3-D13E-4F78-ACA0-2F56962AC507}"/>
                </a:ext>
              </a:extLst>
            </p:cNvPr>
            <p:cNvGrpSpPr/>
            <p:nvPr/>
          </p:nvGrpSpPr>
          <p:grpSpPr>
            <a:xfrm>
              <a:off x="217122" y="1359557"/>
              <a:ext cx="3595328" cy="3888592"/>
              <a:chOff x="5277160" y="1526519"/>
              <a:chExt cx="2000337" cy="2522764"/>
            </a:xfrm>
            <a:solidFill>
              <a:schemeClr val="accent1"/>
            </a:solidFill>
          </p:grpSpPr>
          <p:sp>
            <p:nvSpPr>
              <p:cNvPr id="53" name="Arrow: Up 61">
                <a:extLst>
                  <a:ext uri="{FF2B5EF4-FFF2-40B4-BE49-F238E27FC236}">
                    <a16:creationId xmlns:a16="http://schemas.microsoft.com/office/drawing/2014/main" id="{57F0DA6C-12D6-487E-8AAD-0B4167BA4ADB}"/>
                  </a:ext>
                </a:extLst>
              </p:cNvPr>
              <p:cNvSpPr/>
              <p:nvPr/>
            </p:nvSpPr>
            <p:spPr>
              <a:xfrm rot="2141881">
                <a:off x="6997612" y="1526519"/>
                <a:ext cx="279885" cy="1922357"/>
              </a:xfrm>
              <a:custGeom>
                <a:avLst/>
                <a:gdLst>
                  <a:gd name="connsiteX0" fmla="*/ 0 w 268141"/>
                  <a:gd name="connsiteY0" fmla="*/ 291531 h 1886717"/>
                  <a:gd name="connsiteX1" fmla="*/ 134071 w 268141"/>
                  <a:gd name="connsiteY1" fmla="*/ 0 h 1886717"/>
                  <a:gd name="connsiteX2" fmla="*/ 268141 w 268141"/>
                  <a:gd name="connsiteY2" fmla="*/ 291531 h 1886717"/>
                  <a:gd name="connsiteX3" fmla="*/ 185487 w 268141"/>
                  <a:gd name="connsiteY3" fmla="*/ 291531 h 1886717"/>
                  <a:gd name="connsiteX4" fmla="*/ 185487 w 268141"/>
                  <a:gd name="connsiteY4" fmla="*/ 1886717 h 1886717"/>
                  <a:gd name="connsiteX5" fmla="*/ 82654 w 268141"/>
                  <a:gd name="connsiteY5" fmla="*/ 1886717 h 1886717"/>
                  <a:gd name="connsiteX6" fmla="*/ 82654 w 268141"/>
                  <a:gd name="connsiteY6" fmla="*/ 291531 h 1886717"/>
                  <a:gd name="connsiteX7" fmla="*/ 0 w 268141"/>
                  <a:gd name="connsiteY7" fmla="*/ 291531 h 1886717"/>
                  <a:gd name="connsiteX0" fmla="*/ 0 w 268141"/>
                  <a:gd name="connsiteY0" fmla="*/ 291531 h 1886717"/>
                  <a:gd name="connsiteX1" fmla="*/ 134071 w 268141"/>
                  <a:gd name="connsiteY1" fmla="*/ 0 h 1886717"/>
                  <a:gd name="connsiteX2" fmla="*/ 268141 w 268141"/>
                  <a:gd name="connsiteY2" fmla="*/ 291531 h 1886717"/>
                  <a:gd name="connsiteX3" fmla="*/ 185487 w 268141"/>
                  <a:gd name="connsiteY3" fmla="*/ 291531 h 1886717"/>
                  <a:gd name="connsiteX4" fmla="*/ 185487 w 268141"/>
                  <a:gd name="connsiteY4" fmla="*/ 1886717 h 1886717"/>
                  <a:gd name="connsiteX5" fmla="*/ 82654 w 268141"/>
                  <a:gd name="connsiteY5" fmla="*/ 1886717 h 1886717"/>
                  <a:gd name="connsiteX6" fmla="*/ 89774 w 268141"/>
                  <a:gd name="connsiteY6" fmla="*/ 272599 h 1886717"/>
                  <a:gd name="connsiteX7" fmla="*/ 0 w 268141"/>
                  <a:gd name="connsiteY7" fmla="*/ 291531 h 1886717"/>
                  <a:gd name="connsiteX0" fmla="*/ 0 w 269777"/>
                  <a:gd name="connsiteY0" fmla="*/ 289253 h 1886717"/>
                  <a:gd name="connsiteX1" fmla="*/ 135707 w 269777"/>
                  <a:gd name="connsiteY1" fmla="*/ 0 h 1886717"/>
                  <a:gd name="connsiteX2" fmla="*/ 269777 w 269777"/>
                  <a:gd name="connsiteY2" fmla="*/ 291531 h 1886717"/>
                  <a:gd name="connsiteX3" fmla="*/ 187123 w 269777"/>
                  <a:gd name="connsiteY3" fmla="*/ 291531 h 1886717"/>
                  <a:gd name="connsiteX4" fmla="*/ 187123 w 269777"/>
                  <a:gd name="connsiteY4" fmla="*/ 1886717 h 1886717"/>
                  <a:gd name="connsiteX5" fmla="*/ 84290 w 269777"/>
                  <a:gd name="connsiteY5" fmla="*/ 1886717 h 1886717"/>
                  <a:gd name="connsiteX6" fmla="*/ 91410 w 269777"/>
                  <a:gd name="connsiteY6" fmla="*/ 272599 h 1886717"/>
                  <a:gd name="connsiteX7" fmla="*/ 0 w 269777"/>
                  <a:gd name="connsiteY7" fmla="*/ 289253 h 1886717"/>
                  <a:gd name="connsiteX0" fmla="*/ 0 w 279885"/>
                  <a:gd name="connsiteY0" fmla="*/ 289253 h 1886717"/>
                  <a:gd name="connsiteX1" fmla="*/ 135707 w 279885"/>
                  <a:gd name="connsiteY1" fmla="*/ 0 h 1886717"/>
                  <a:gd name="connsiteX2" fmla="*/ 279885 w 279885"/>
                  <a:gd name="connsiteY2" fmla="*/ 291177 h 1886717"/>
                  <a:gd name="connsiteX3" fmla="*/ 187123 w 279885"/>
                  <a:gd name="connsiteY3" fmla="*/ 291531 h 1886717"/>
                  <a:gd name="connsiteX4" fmla="*/ 187123 w 279885"/>
                  <a:gd name="connsiteY4" fmla="*/ 1886717 h 1886717"/>
                  <a:gd name="connsiteX5" fmla="*/ 84290 w 279885"/>
                  <a:gd name="connsiteY5" fmla="*/ 1886717 h 1886717"/>
                  <a:gd name="connsiteX6" fmla="*/ 91410 w 279885"/>
                  <a:gd name="connsiteY6" fmla="*/ 272599 h 1886717"/>
                  <a:gd name="connsiteX7" fmla="*/ 0 w 279885"/>
                  <a:gd name="connsiteY7" fmla="*/ 289253 h 1886717"/>
                  <a:gd name="connsiteX0" fmla="*/ 0 w 279885"/>
                  <a:gd name="connsiteY0" fmla="*/ 289253 h 1886717"/>
                  <a:gd name="connsiteX1" fmla="*/ 135707 w 279885"/>
                  <a:gd name="connsiteY1" fmla="*/ 0 h 1886717"/>
                  <a:gd name="connsiteX2" fmla="*/ 279885 w 279885"/>
                  <a:gd name="connsiteY2" fmla="*/ 291177 h 1886717"/>
                  <a:gd name="connsiteX3" fmla="*/ 185774 w 279885"/>
                  <a:gd name="connsiteY3" fmla="*/ 275232 h 1886717"/>
                  <a:gd name="connsiteX4" fmla="*/ 187123 w 279885"/>
                  <a:gd name="connsiteY4" fmla="*/ 1886717 h 1886717"/>
                  <a:gd name="connsiteX5" fmla="*/ 84290 w 279885"/>
                  <a:gd name="connsiteY5" fmla="*/ 1886717 h 1886717"/>
                  <a:gd name="connsiteX6" fmla="*/ 91410 w 279885"/>
                  <a:gd name="connsiteY6" fmla="*/ 272599 h 1886717"/>
                  <a:gd name="connsiteX7" fmla="*/ 0 w 279885"/>
                  <a:gd name="connsiteY7" fmla="*/ 289253 h 1886717"/>
                  <a:gd name="connsiteX0" fmla="*/ 0 w 279885"/>
                  <a:gd name="connsiteY0" fmla="*/ 289253 h 1886717"/>
                  <a:gd name="connsiteX1" fmla="*/ 135707 w 279885"/>
                  <a:gd name="connsiteY1" fmla="*/ 0 h 1886717"/>
                  <a:gd name="connsiteX2" fmla="*/ 279885 w 279885"/>
                  <a:gd name="connsiteY2" fmla="*/ 291177 h 1886717"/>
                  <a:gd name="connsiteX3" fmla="*/ 185774 w 279885"/>
                  <a:gd name="connsiteY3" fmla="*/ 275232 h 1886717"/>
                  <a:gd name="connsiteX4" fmla="*/ 187123 w 279885"/>
                  <a:gd name="connsiteY4" fmla="*/ 1886717 h 1886717"/>
                  <a:gd name="connsiteX5" fmla="*/ 94905 w 279885"/>
                  <a:gd name="connsiteY5" fmla="*/ 1834190 h 1886717"/>
                  <a:gd name="connsiteX6" fmla="*/ 91410 w 279885"/>
                  <a:gd name="connsiteY6" fmla="*/ 272599 h 1886717"/>
                  <a:gd name="connsiteX7" fmla="*/ 0 w 279885"/>
                  <a:gd name="connsiteY7" fmla="*/ 289253 h 1886717"/>
                  <a:gd name="connsiteX0" fmla="*/ 0 w 279885"/>
                  <a:gd name="connsiteY0" fmla="*/ 289253 h 1886717"/>
                  <a:gd name="connsiteX1" fmla="*/ 135707 w 279885"/>
                  <a:gd name="connsiteY1" fmla="*/ 0 h 1886717"/>
                  <a:gd name="connsiteX2" fmla="*/ 279885 w 279885"/>
                  <a:gd name="connsiteY2" fmla="*/ 291177 h 1886717"/>
                  <a:gd name="connsiteX3" fmla="*/ 185774 w 279885"/>
                  <a:gd name="connsiteY3" fmla="*/ 275232 h 1886717"/>
                  <a:gd name="connsiteX4" fmla="*/ 187123 w 279885"/>
                  <a:gd name="connsiteY4" fmla="*/ 1886717 h 1886717"/>
                  <a:gd name="connsiteX5" fmla="*/ 90485 w 279885"/>
                  <a:gd name="connsiteY5" fmla="*/ 1885721 h 1886717"/>
                  <a:gd name="connsiteX6" fmla="*/ 91410 w 279885"/>
                  <a:gd name="connsiteY6" fmla="*/ 272599 h 1886717"/>
                  <a:gd name="connsiteX7" fmla="*/ 0 w 279885"/>
                  <a:gd name="connsiteY7" fmla="*/ 289253 h 1886717"/>
                  <a:gd name="connsiteX0" fmla="*/ 0 w 279885"/>
                  <a:gd name="connsiteY0" fmla="*/ 289253 h 1902443"/>
                  <a:gd name="connsiteX1" fmla="*/ 135707 w 279885"/>
                  <a:gd name="connsiteY1" fmla="*/ 0 h 1902443"/>
                  <a:gd name="connsiteX2" fmla="*/ 279885 w 279885"/>
                  <a:gd name="connsiteY2" fmla="*/ 291177 h 1902443"/>
                  <a:gd name="connsiteX3" fmla="*/ 185774 w 279885"/>
                  <a:gd name="connsiteY3" fmla="*/ 275232 h 1902443"/>
                  <a:gd name="connsiteX4" fmla="*/ 160430 w 279885"/>
                  <a:gd name="connsiteY4" fmla="*/ 1902443 h 1902443"/>
                  <a:gd name="connsiteX5" fmla="*/ 90485 w 279885"/>
                  <a:gd name="connsiteY5" fmla="*/ 1885721 h 1902443"/>
                  <a:gd name="connsiteX6" fmla="*/ 91410 w 279885"/>
                  <a:gd name="connsiteY6" fmla="*/ 272599 h 1902443"/>
                  <a:gd name="connsiteX7" fmla="*/ 0 w 279885"/>
                  <a:gd name="connsiteY7" fmla="*/ 289253 h 1902443"/>
                  <a:gd name="connsiteX0" fmla="*/ 0 w 279885"/>
                  <a:gd name="connsiteY0" fmla="*/ 289253 h 1902443"/>
                  <a:gd name="connsiteX1" fmla="*/ 135707 w 279885"/>
                  <a:gd name="connsiteY1" fmla="*/ 0 h 1902443"/>
                  <a:gd name="connsiteX2" fmla="*/ 279885 w 279885"/>
                  <a:gd name="connsiteY2" fmla="*/ 291177 h 1902443"/>
                  <a:gd name="connsiteX3" fmla="*/ 181860 w 279885"/>
                  <a:gd name="connsiteY3" fmla="*/ 274591 h 1902443"/>
                  <a:gd name="connsiteX4" fmla="*/ 160430 w 279885"/>
                  <a:gd name="connsiteY4" fmla="*/ 1902443 h 1902443"/>
                  <a:gd name="connsiteX5" fmla="*/ 90485 w 279885"/>
                  <a:gd name="connsiteY5" fmla="*/ 1885721 h 1902443"/>
                  <a:gd name="connsiteX6" fmla="*/ 91410 w 279885"/>
                  <a:gd name="connsiteY6" fmla="*/ 272599 h 1902443"/>
                  <a:gd name="connsiteX7" fmla="*/ 0 w 279885"/>
                  <a:gd name="connsiteY7" fmla="*/ 289253 h 1902443"/>
                  <a:gd name="connsiteX0" fmla="*/ 0 w 279885"/>
                  <a:gd name="connsiteY0" fmla="*/ 289253 h 1902443"/>
                  <a:gd name="connsiteX1" fmla="*/ 135707 w 279885"/>
                  <a:gd name="connsiteY1" fmla="*/ 0 h 1902443"/>
                  <a:gd name="connsiteX2" fmla="*/ 279885 w 279885"/>
                  <a:gd name="connsiteY2" fmla="*/ 291177 h 1902443"/>
                  <a:gd name="connsiteX3" fmla="*/ 181860 w 279885"/>
                  <a:gd name="connsiteY3" fmla="*/ 274591 h 1902443"/>
                  <a:gd name="connsiteX4" fmla="*/ 160430 w 279885"/>
                  <a:gd name="connsiteY4" fmla="*/ 1902443 h 1902443"/>
                  <a:gd name="connsiteX5" fmla="*/ 90485 w 279885"/>
                  <a:gd name="connsiteY5" fmla="*/ 1885721 h 1902443"/>
                  <a:gd name="connsiteX6" fmla="*/ 91410 w 279885"/>
                  <a:gd name="connsiteY6" fmla="*/ 272599 h 1902443"/>
                  <a:gd name="connsiteX7" fmla="*/ 0 w 279885"/>
                  <a:gd name="connsiteY7" fmla="*/ 289253 h 1902443"/>
                  <a:gd name="connsiteX0" fmla="*/ 0 w 279885"/>
                  <a:gd name="connsiteY0" fmla="*/ 277509 h 1890699"/>
                  <a:gd name="connsiteX1" fmla="*/ 133783 w 279885"/>
                  <a:gd name="connsiteY1" fmla="*/ 0 h 1890699"/>
                  <a:gd name="connsiteX2" fmla="*/ 279885 w 279885"/>
                  <a:gd name="connsiteY2" fmla="*/ 279433 h 1890699"/>
                  <a:gd name="connsiteX3" fmla="*/ 181860 w 279885"/>
                  <a:gd name="connsiteY3" fmla="*/ 262847 h 1890699"/>
                  <a:gd name="connsiteX4" fmla="*/ 160430 w 279885"/>
                  <a:gd name="connsiteY4" fmla="*/ 1890699 h 1890699"/>
                  <a:gd name="connsiteX5" fmla="*/ 90485 w 279885"/>
                  <a:gd name="connsiteY5" fmla="*/ 1873977 h 1890699"/>
                  <a:gd name="connsiteX6" fmla="*/ 91410 w 279885"/>
                  <a:gd name="connsiteY6" fmla="*/ 260855 h 1890699"/>
                  <a:gd name="connsiteX7" fmla="*/ 0 w 279885"/>
                  <a:gd name="connsiteY7" fmla="*/ 277509 h 1890699"/>
                  <a:gd name="connsiteX0" fmla="*/ 0 w 279885"/>
                  <a:gd name="connsiteY0" fmla="*/ 277509 h 1890699"/>
                  <a:gd name="connsiteX1" fmla="*/ 133783 w 279885"/>
                  <a:gd name="connsiteY1" fmla="*/ 0 h 1890699"/>
                  <a:gd name="connsiteX2" fmla="*/ 154830 w 279885"/>
                  <a:gd name="connsiteY2" fmla="*/ 41628 h 1890699"/>
                  <a:gd name="connsiteX3" fmla="*/ 279885 w 279885"/>
                  <a:gd name="connsiteY3" fmla="*/ 279433 h 1890699"/>
                  <a:gd name="connsiteX4" fmla="*/ 181860 w 279885"/>
                  <a:gd name="connsiteY4" fmla="*/ 262847 h 1890699"/>
                  <a:gd name="connsiteX5" fmla="*/ 160430 w 279885"/>
                  <a:gd name="connsiteY5" fmla="*/ 1890699 h 1890699"/>
                  <a:gd name="connsiteX6" fmla="*/ 90485 w 279885"/>
                  <a:gd name="connsiteY6" fmla="*/ 1873977 h 1890699"/>
                  <a:gd name="connsiteX7" fmla="*/ 91410 w 279885"/>
                  <a:gd name="connsiteY7" fmla="*/ 260855 h 1890699"/>
                  <a:gd name="connsiteX8" fmla="*/ 0 w 279885"/>
                  <a:gd name="connsiteY8" fmla="*/ 277509 h 1890699"/>
                  <a:gd name="connsiteX0" fmla="*/ 0 w 279885"/>
                  <a:gd name="connsiteY0" fmla="*/ 277509 h 1890699"/>
                  <a:gd name="connsiteX1" fmla="*/ 133783 w 279885"/>
                  <a:gd name="connsiteY1" fmla="*/ 0 h 1890699"/>
                  <a:gd name="connsiteX2" fmla="*/ 157682 w 279885"/>
                  <a:gd name="connsiteY2" fmla="*/ 11948 h 1890699"/>
                  <a:gd name="connsiteX3" fmla="*/ 279885 w 279885"/>
                  <a:gd name="connsiteY3" fmla="*/ 279433 h 1890699"/>
                  <a:gd name="connsiteX4" fmla="*/ 181860 w 279885"/>
                  <a:gd name="connsiteY4" fmla="*/ 262847 h 1890699"/>
                  <a:gd name="connsiteX5" fmla="*/ 160430 w 279885"/>
                  <a:gd name="connsiteY5" fmla="*/ 1890699 h 1890699"/>
                  <a:gd name="connsiteX6" fmla="*/ 90485 w 279885"/>
                  <a:gd name="connsiteY6" fmla="*/ 1873977 h 1890699"/>
                  <a:gd name="connsiteX7" fmla="*/ 91410 w 279885"/>
                  <a:gd name="connsiteY7" fmla="*/ 260855 h 1890699"/>
                  <a:gd name="connsiteX8" fmla="*/ 0 w 279885"/>
                  <a:gd name="connsiteY8" fmla="*/ 277509 h 1890699"/>
                  <a:gd name="connsiteX0" fmla="*/ 0 w 279885"/>
                  <a:gd name="connsiteY0" fmla="*/ 277509 h 1890699"/>
                  <a:gd name="connsiteX1" fmla="*/ 133783 w 279885"/>
                  <a:gd name="connsiteY1" fmla="*/ 0 h 1890699"/>
                  <a:gd name="connsiteX2" fmla="*/ 158964 w 279885"/>
                  <a:gd name="connsiteY2" fmla="*/ 4119 h 1890699"/>
                  <a:gd name="connsiteX3" fmla="*/ 279885 w 279885"/>
                  <a:gd name="connsiteY3" fmla="*/ 279433 h 1890699"/>
                  <a:gd name="connsiteX4" fmla="*/ 181860 w 279885"/>
                  <a:gd name="connsiteY4" fmla="*/ 262847 h 1890699"/>
                  <a:gd name="connsiteX5" fmla="*/ 160430 w 279885"/>
                  <a:gd name="connsiteY5" fmla="*/ 1890699 h 1890699"/>
                  <a:gd name="connsiteX6" fmla="*/ 90485 w 279885"/>
                  <a:gd name="connsiteY6" fmla="*/ 1873977 h 1890699"/>
                  <a:gd name="connsiteX7" fmla="*/ 91410 w 279885"/>
                  <a:gd name="connsiteY7" fmla="*/ 260855 h 1890699"/>
                  <a:gd name="connsiteX8" fmla="*/ 0 w 279885"/>
                  <a:gd name="connsiteY8" fmla="*/ 277509 h 1890699"/>
                  <a:gd name="connsiteX0" fmla="*/ 0 w 286373"/>
                  <a:gd name="connsiteY0" fmla="*/ 302766 h 1915956"/>
                  <a:gd name="connsiteX1" fmla="*/ 133783 w 286373"/>
                  <a:gd name="connsiteY1" fmla="*/ 25257 h 1915956"/>
                  <a:gd name="connsiteX2" fmla="*/ 286373 w 286373"/>
                  <a:gd name="connsiteY2" fmla="*/ 0 h 1915956"/>
                  <a:gd name="connsiteX3" fmla="*/ 279885 w 286373"/>
                  <a:gd name="connsiteY3" fmla="*/ 304690 h 1915956"/>
                  <a:gd name="connsiteX4" fmla="*/ 181860 w 286373"/>
                  <a:gd name="connsiteY4" fmla="*/ 288104 h 1915956"/>
                  <a:gd name="connsiteX5" fmla="*/ 160430 w 286373"/>
                  <a:gd name="connsiteY5" fmla="*/ 1915956 h 1915956"/>
                  <a:gd name="connsiteX6" fmla="*/ 90485 w 286373"/>
                  <a:gd name="connsiteY6" fmla="*/ 1899234 h 1915956"/>
                  <a:gd name="connsiteX7" fmla="*/ 91410 w 286373"/>
                  <a:gd name="connsiteY7" fmla="*/ 286112 h 1915956"/>
                  <a:gd name="connsiteX8" fmla="*/ 0 w 286373"/>
                  <a:gd name="connsiteY8" fmla="*/ 302766 h 1915956"/>
                  <a:gd name="connsiteX0" fmla="*/ 0 w 286396"/>
                  <a:gd name="connsiteY0" fmla="*/ 318267 h 1931457"/>
                  <a:gd name="connsiteX1" fmla="*/ 133783 w 286396"/>
                  <a:gd name="connsiteY1" fmla="*/ 40758 h 1931457"/>
                  <a:gd name="connsiteX2" fmla="*/ 286373 w 286396"/>
                  <a:gd name="connsiteY2" fmla="*/ 15501 h 1931457"/>
                  <a:gd name="connsiteX3" fmla="*/ 279885 w 286396"/>
                  <a:gd name="connsiteY3" fmla="*/ 320191 h 1931457"/>
                  <a:gd name="connsiteX4" fmla="*/ 181860 w 286396"/>
                  <a:gd name="connsiteY4" fmla="*/ 303605 h 1931457"/>
                  <a:gd name="connsiteX5" fmla="*/ 160430 w 286396"/>
                  <a:gd name="connsiteY5" fmla="*/ 1931457 h 1931457"/>
                  <a:gd name="connsiteX6" fmla="*/ 90485 w 286396"/>
                  <a:gd name="connsiteY6" fmla="*/ 1914735 h 1931457"/>
                  <a:gd name="connsiteX7" fmla="*/ 91410 w 286396"/>
                  <a:gd name="connsiteY7" fmla="*/ 301613 h 1931457"/>
                  <a:gd name="connsiteX8" fmla="*/ 0 w 286396"/>
                  <a:gd name="connsiteY8" fmla="*/ 318267 h 1931457"/>
                  <a:gd name="connsiteX0" fmla="*/ 0 w 286391"/>
                  <a:gd name="connsiteY0" fmla="*/ 325779 h 1938969"/>
                  <a:gd name="connsiteX1" fmla="*/ 133783 w 286391"/>
                  <a:gd name="connsiteY1" fmla="*/ 48270 h 1938969"/>
                  <a:gd name="connsiteX2" fmla="*/ 286373 w 286391"/>
                  <a:gd name="connsiteY2" fmla="*/ 23013 h 1938969"/>
                  <a:gd name="connsiteX3" fmla="*/ 279885 w 286391"/>
                  <a:gd name="connsiteY3" fmla="*/ 327703 h 1938969"/>
                  <a:gd name="connsiteX4" fmla="*/ 181860 w 286391"/>
                  <a:gd name="connsiteY4" fmla="*/ 311117 h 1938969"/>
                  <a:gd name="connsiteX5" fmla="*/ 160430 w 286391"/>
                  <a:gd name="connsiteY5" fmla="*/ 1938969 h 1938969"/>
                  <a:gd name="connsiteX6" fmla="*/ 90485 w 286391"/>
                  <a:gd name="connsiteY6" fmla="*/ 1922247 h 1938969"/>
                  <a:gd name="connsiteX7" fmla="*/ 91410 w 286391"/>
                  <a:gd name="connsiteY7" fmla="*/ 309125 h 1938969"/>
                  <a:gd name="connsiteX8" fmla="*/ 0 w 286391"/>
                  <a:gd name="connsiteY8" fmla="*/ 325779 h 1938969"/>
                  <a:gd name="connsiteX0" fmla="*/ 0 w 279885"/>
                  <a:gd name="connsiteY0" fmla="*/ 310247 h 1923437"/>
                  <a:gd name="connsiteX1" fmla="*/ 133783 w 279885"/>
                  <a:gd name="connsiteY1" fmla="*/ 32738 h 1923437"/>
                  <a:gd name="connsiteX2" fmla="*/ 177541 w 279885"/>
                  <a:gd name="connsiteY2" fmla="*/ 33870 h 1923437"/>
                  <a:gd name="connsiteX3" fmla="*/ 279885 w 279885"/>
                  <a:gd name="connsiteY3" fmla="*/ 312171 h 1923437"/>
                  <a:gd name="connsiteX4" fmla="*/ 181860 w 279885"/>
                  <a:gd name="connsiteY4" fmla="*/ 295585 h 1923437"/>
                  <a:gd name="connsiteX5" fmla="*/ 160430 w 279885"/>
                  <a:gd name="connsiteY5" fmla="*/ 1923437 h 1923437"/>
                  <a:gd name="connsiteX6" fmla="*/ 90485 w 279885"/>
                  <a:gd name="connsiteY6" fmla="*/ 1906715 h 1923437"/>
                  <a:gd name="connsiteX7" fmla="*/ 91410 w 279885"/>
                  <a:gd name="connsiteY7" fmla="*/ 293593 h 1923437"/>
                  <a:gd name="connsiteX8" fmla="*/ 0 w 279885"/>
                  <a:gd name="connsiteY8" fmla="*/ 310247 h 1923437"/>
                  <a:gd name="connsiteX0" fmla="*/ 0 w 279885"/>
                  <a:gd name="connsiteY0" fmla="*/ 309167 h 1922357"/>
                  <a:gd name="connsiteX1" fmla="*/ 133783 w 279885"/>
                  <a:gd name="connsiteY1" fmla="*/ 31658 h 1922357"/>
                  <a:gd name="connsiteX2" fmla="*/ 177541 w 279885"/>
                  <a:gd name="connsiteY2" fmla="*/ 32790 h 1922357"/>
                  <a:gd name="connsiteX3" fmla="*/ 279885 w 279885"/>
                  <a:gd name="connsiteY3" fmla="*/ 311091 h 1922357"/>
                  <a:gd name="connsiteX4" fmla="*/ 181860 w 279885"/>
                  <a:gd name="connsiteY4" fmla="*/ 294505 h 1922357"/>
                  <a:gd name="connsiteX5" fmla="*/ 160430 w 279885"/>
                  <a:gd name="connsiteY5" fmla="*/ 1922357 h 1922357"/>
                  <a:gd name="connsiteX6" fmla="*/ 90485 w 279885"/>
                  <a:gd name="connsiteY6" fmla="*/ 1905635 h 1922357"/>
                  <a:gd name="connsiteX7" fmla="*/ 91410 w 279885"/>
                  <a:gd name="connsiteY7" fmla="*/ 292513 h 1922357"/>
                  <a:gd name="connsiteX8" fmla="*/ 0 w 279885"/>
                  <a:gd name="connsiteY8" fmla="*/ 309167 h 192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9885" h="1922357">
                    <a:moveTo>
                      <a:pt x="0" y="309167"/>
                    </a:moveTo>
                    <a:cubicBezTo>
                      <a:pt x="39685" y="209830"/>
                      <a:pt x="88547" y="128076"/>
                      <a:pt x="133783" y="31658"/>
                    </a:cubicBezTo>
                    <a:cubicBezTo>
                      <a:pt x="154544" y="-13848"/>
                      <a:pt x="160780" y="-7470"/>
                      <a:pt x="177541" y="32790"/>
                    </a:cubicBezTo>
                    <a:lnTo>
                      <a:pt x="279885" y="311091"/>
                    </a:lnTo>
                    <a:lnTo>
                      <a:pt x="181860" y="294505"/>
                    </a:lnTo>
                    <a:cubicBezTo>
                      <a:pt x="182310" y="831667"/>
                      <a:pt x="159980" y="1385195"/>
                      <a:pt x="160430" y="1922357"/>
                    </a:cubicBezTo>
                    <a:lnTo>
                      <a:pt x="90485" y="1905635"/>
                    </a:lnTo>
                    <a:cubicBezTo>
                      <a:pt x="92858" y="1367596"/>
                      <a:pt x="89037" y="830552"/>
                      <a:pt x="91410" y="292513"/>
                    </a:cubicBezTo>
                    <a:lnTo>
                      <a:pt x="0" y="309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Trapezoid 5">
                <a:extLst>
                  <a:ext uri="{FF2B5EF4-FFF2-40B4-BE49-F238E27FC236}">
                    <a16:creationId xmlns:a16="http://schemas.microsoft.com/office/drawing/2014/main" id="{9AB9266B-0B10-4CEA-A76A-8FA3333BEC09}"/>
                  </a:ext>
                </a:extLst>
              </p:cNvPr>
              <p:cNvSpPr/>
              <p:nvPr/>
            </p:nvSpPr>
            <p:spPr>
              <a:xfrm rot="16365077">
                <a:off x="6298097" y="2888920"/>
                <a:ext cx="73414" cy="683034"/>
              </a:xfrm>
              <a:prstGeom prst="trapezoid">
                <a:avLst>
                  <a:gd name="adj" fmla="val 948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Trapezoid 6">
                <a:extLst>
                  <a:ext uri="{FF2B5EF4-FFF2-40B4-BE49-F238E27FC236}">
                    <a16:creationId xmlns:a16="http://schemas.microsoft.com/office/drawing/2014/main" id="{79146291-8CC3-4884-A0B2-89121AB4783A}"/>
                  </a:ext>
                </a:extLst>
              </p:cNvPr>
              <p:cNvSpPr/>
              <p:nvPr/>
            </p:nvSpPr>
            <p:spPr>
              <a:xfrm rot="12169466">
                <a:off x="5847432" y="3173306"/>
                <a:ext cx="60413" cy="875977"/>
              </a:xfrm>
              <a:prstGeom prst="trapezoid">
                <a:avLst>
                  <a:gd name="adj" fmla="val 948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Trapezoid 7">
                <a:extLst>
                  <a:ext uri="{FF2B5EF4-FFF2-40B4-BE49-F238E27FC236}">
                    <a16:creationId xmlns:a16="http://schemas.microsoft.com/office/drawing/2014/main" id="{BF57B088-E72E-476C-92C9-25FAE61E5635}"/>
                  </a:ext>
                </a:extLst>
              </p:cNvPr>
              <p:cNvSpPr/>
              <p:nvPr/>
            </p:nvSpPr>
            <p:spPr>
              <a:xfrm rot="17376167">
                <a:off x="5515957" y="3691934"/>
                <a:ext cx="33897" cy="470877"/>
              </a:xfrm>
              <a:prstGeom prst="trapezoid">
                <a:avLst>
                  <a:gd name="adj" fmla="val 948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Trapezoid 8">
                <a:extLst>
                  <a:ext uri="{FF2B5EF4-FFF2-40B4-BE49-F238E27FC236}">
                    <a16:creationId xmlns:a16="http://schemas.microsoft.com/office/drawing/2014/main" id="{E6C4C11B-18D2-4C13-AF92-C62AE27B685E}"/>
                  </a:ext>
                </a:extLst>
              </p:cNvPr>
              <p:cNvSpPr/>
              <p:nvPr/>
            </p:nvSpPr>
            <p:spPr>
              <a:xfrm rot="12369361">
                <a:off x="5277160" y="3834964"/>
                <a:ext cx="49164" cy="116592"/>
              </a:xfrm>
              <a:prstGeom prst="trapezoid">
                <a:avLst>
                  <a:gd name="adj" fmla="val 948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8" name="Graphic 51">
              <a:extLst>
                <a:ext uri="{FF2B5EF4-FFF2-40B4-BE49-F238E27FC236}">
                  <a16:creationId xmlns:a16="http://schemas.microsoft.com/office/drawing/2014/main" id="{45291D2E-8ACD-4D5F-8A5E-D168541AAD82}"/>
                </a:ext>
              </a:extLst>
            </p:cNvPr>
            <p:cNvGrpSpPr/>
            <p:nvPr/>
          </p:nvGrpSpPr>
          <p:grpSpPr>
            <a:xfrm>
              <a:off x="-9728" y="2438962"/>
              <a:ext cx="4314722" cy="4431102"/>
              <a:chOff x="4877104" y="3337195"/>
              <a:chExt cx="3199005" cy="3285291"/>
            </a:xfrm>
          </p:grpSpPr>
          <p:sp>
            <p:nvSpPr>
              <p:cNvPr id="59" name="Freeform: Shape 10">
                <a:extLst>
                  <a:ext uri="{FF2B5EF4-FFF2-40B4-BE49-F238E27FC236}">
                    <a16:creationId xmlns:a16="http://schemas.microsoft.com/office/drawing/2014/main" id="{491112F9-1255-438E-8BAF-0C3B98CB20C0}"/>
                  </a:ext>
                </a:extLst>
              </p:cNvPr>
              <p:cNvSpPr/>
              <p:nvPr/>
            </p:nvSpPr>
            <p:spPr>
              <a:xfrm>
                <a:off x="4877104" y="4774993"/>
                <a:ext cx="3049295" cy="1847493"/>
              </a:xfrm>
              <a:custGeom>
                <a:avLst/>
                <a:gdLst>
                  <a:gd name="connsiteX0" fmla="*/ 2517670 w 3111946"/>
                  <a:gd name="connsiteY0" fmla="*/ 1502795 h 1836841"/>
                  <a:gd name="connsiteX1" fmla="*/ 2403600 w 3111946"/>
                  <a:gd name="connsiteY1" fmla="*/ 1713704 h 1836841"/>
                  <a:gd name="connsiteX2" fmla="*/ 2329506 w 3111946"/>
                  <a:gd name="connsiteY2" fmla="*/ 1819504 h 1836841"/>
                  <a:gd name="connsiteX3" fmla="*/ 2211990 w 3111946"/>
                  <a:gd name="connsiteY3" fmla="*/ 1836735 h 1836841"/>
                  <a:gd name="connsiteX4" fmla="*/ 1638881 w 3111946"/>
                  <a:gd name="connsiteY4" fmla="*/ 1836735 h 1836841"/>
                  <a:gd name="connsiteX5" fmla="*/ 492320 w 3111946"/>
                  <a:gd name="connsiteY5" fmla="*/ 1836735 h 1836841"/>
                  <a:gd name="connsiteX6" fmla="*/ 22254 w 3111946"/>
                  <a:gd name="connsiteY6" fmla="*/ 1836735 h 1836841"/>
                  <a:gd name="connsiteX7" fmla="*/ 8469 w 3111946"/>
                  <a:gd name="connsiteY7" fmla="*/ 1822950 h 1836841"/>
                  <a:gd name="connsiteX8" fmla="*/ 9158 w 3111946"/>
                  <a:gd name="connsiteY8" fmla="*/ 689484 h 1836841"/>
                  <a:gd name="connsiteX9" fmla="*/ 7091 w 3111946"/>
                  <a:gd name="connsiteY9" fmla="*/ 455485 h 1836841"/>
                  <a:gd name="connsiteX10" fmla="*/ 5368 w 3111946"/>
                  <a:gd name="connsiteY10" fmla="*/ 335556 h 1836841"/>
                  <a:gd name="connsiteX11" fmla="*/ 3644 w 3111946"/>
                  <a:gd name="connsiteY11" fmla="*/ 225621 h 1836841"/>
                  <a:gd name="connsiteX12" fmla="*/ 107031 w 3111946"/>
                  <a:gd name="connsiteY12" fmla="*/ 212181 h 1836841"/>
                  <a:gd name="connsiteX13" fmla="*/ 183882 w 3111946"/>
                  <a:gd name="connsiteY13" fmla="*/ 200119 h 1836841"/>
                  <a:gd name="connsiteX14" fmla="*/ 331726 w 3111946"/>
                  <a:gd name="connsiteY14" fmla="*/ 279727 h 1836841"/>
                  <a:gd name="connsiteX15" fmla="*/ 382041 w 3111946"/>
                  <a:gd name="connsiteY15" fmla="*/ 340381 h 1836841"/>
                  <a:gd name="connsiteX16" fmla="*/ 494732 w 3111946"/>
                  <a:gd name="connsiteY16" fmla="*/ 477541 h 1836841"/>
                  <a:gd name="connsiteX17" fmla="*/ 511619 w 3111946"/>
                  <a:gd name="connsiteY17" fmla="*/ 548878 h 1836841"/>
                  <a:gd name="connsiteX18" fmla="*/ 569860 w 3111946"/>
                  <a:gd name="connsiteY18" fmla="*/ 583340 h 1836841"/>
                  <a:gd name="connsiteX19" fmla="*/ 668078 w 3111946"/>
                  <a:gd name="connsiteY19" fmla="*/ 640203 h 1836841"/>
                  <a:gd name="connsiteX20" fmla="*/ 1070253 w 3111946"/>
                  <a:gd name="connsiteY20" fmla="*/ 834915 h 1836841"/>
                  <a:gd name="connsiteX21" fmla="*/ 1417289 w 3111946"/>
                  <a:gd name="connsiteY21" fmla="*/ 916591 h 1836841"/>
                  <a:gd name="connsiteX22" fmla="*/ 1762946 w 3111946"/>
                  <a:gd name="connsiteY22" fmla="*/ 954499 h 1836841"/>
                  <a:gd name="connsiteX23" fmla="*/ 1855649 w 3111946"/>
                  <a:gd name="connsiteY23" fmla="*/ 917969 h 1836841"/>
                  <a:gd name="connsiteX24" fmla="*/ 1997634 w 3111946"/>
                  <a:gd name="connsiteY24" fmla="*/ 733940 h 1836841"/>
                  <a:gd name="connsiteX25" fmla="*/ 2127212 w 3111946"/>
                  <a:gd name="connsiteY25" fmla="*/ 504421 h 1836841"/>
                  <a:gd name="connsiteX26" fmla="*/ 2345359 w 3111946"/>
                  <a:gd name="connsiteY26" fmla="*/ 47451 h 1836841"/>
                  <a:gd name="connsiteX27" fmla="*/ 2593143 w 3111946"/>
                  <a:gd name="connsiteY27" fmla="*/ 48829 h 1836841"/>
                  <a:gd name="connsiteX28" fmla="*/ 2813702 w 3111946"/>
                  <a:gd name="connsiteY28" fmla="*/ 191159 h 1836841"/>
                  <a:gd name="connsiteX29" fmla="*/ 2979465 w 3111946"/>
                  <a:gd name="connsiteY29" fmla="*/ 373120 h 1836841"/>
                  <a:gd name="connsiteX30" fmla="*/ 3052525 w 3111946"/>
                  <a:gd name="connsiteY30" fmla="*/ 472716 h 1836841"/>
                  <a:gd name="connsiteX31" fmla="*/ 3111111 w 3111946"/>
                  <a:gd name="connsiteY31" fmla="*/ 568866 h 1836841"/>
                  <a:gd name="connsiteX32" fmla="*/ 3033571 w 3111946"/>
                  <a:gd name="connsiteY32" fmla="*/ 678456 h 1836841"/>
                  <a:gd name="connsiteX33" fmla="*/ 2942246 w 3111946"/>
                  <a:gd name="connsiteY33" fmla="*/ 809068 h 1836841"/>
                  <a:gd name="connsiteX34" fmla="*/ 2733060 w 3111946"/>
                  <a:gd name="connsiteY34" fmla="*/ 1117506 h 1836841"/>
                  <a:gd name="connsiteX35" fmla="*/ 2522495 w 3111946"/>
                  <a:gd name="connsiteY35" fmla="*/ 1490044 h 1836841"/>
                  <a:gd name="connsiteX36" fmla="*/ 2517670 w 3111946"/>
                  <a:gd name="connsiteY36" fmla="*/ 1502795 h 1836841"/>
                  <a:gd name="connsiteX0" fmla="*/ 2520800 w 3115091"/>
                  <a:gd name="connsiteY0" fmla="*/ 1502795 h 1839666"/>
                  <a:gd name="connsiteX1" fmla="*/ 2406730 w 3115091"/>
                  <a:gd name="connsiteY1" fmla="*/ 1713704 h 1839666"/>
                  <a:gd name="connsiteX2" fmla="*/ 2332636 w 3115091"/>
                  <a:gd name="connsiteY2" fmla="*/ 1819504 h 1839666"/>
                  <a:gd name="connsiteX3" fmla="*/ 2215120 w 3115091"/>
                  <a:gd name="connsiteY3" fmla="*/ 1836735 h 1839666"/>
                  <a:gd name="connsiteX4" fmla="*/ 1642011 w 3115091"/>
                  <a:gd name="connsiteY4" fmla="*/ 1836735 h 1839666"/>
                  <a:gd name="connsiteX5" fmla="*/ 495450 w 3115091"/>
                  <a:gd name="connsiteY5" fmla="*/ 1836735 h 1839666"/>
                  <a:gd name="connsiteX6" fmla="*/ 25384 w 3115091"/>
                  <a:gd name="connsiteY6" fmla="*/ 1836735 h 1839666"/>
                  <a:gd name="connsiteX7" fmla="*/ 11599 w 3115091"/>
                  <a:gd name="connsiteY7" fmla="*/ 1822950 h 1839666"/>
                  <a:gd name="connsiteX8" fmla="*/ 12288 w 3115091"/>
                  <a:gd name="connsiteY8" fmla="*/ 689484 h 1839666"/>
                  <a:gd name="connsiteX9" fmla="*/ 10221 w 3115091"/>
                  <a:gd name="connsiteY9" fmla="*/ 455485 h 1839666"/>
                  <a:gd name="connsiteX10" fmla="*/ 6774 w 3115091"/>
                  <a:gd name="connsiteY10" fmla="*/ 225621 h 1839666"/>
                  <a:gd name="connsiteX11" fmla="*/ 110161 w 3115091"/>
                  <a:gd name="connsiteY11" fmla="*/ 212181 h 1839666"/>
                  <a:gd name="connsiteX12" fmla="*/ 187012 w 3115091"/>
                  <a:gd name="connsiteY12" fmla="*/ 200119 h 1839666"/>
                  <a:gd name="connsiteX13" fmla="*/ 334856 w 3115091"/>
                  <a:gd name="connsiteY13" fmla="*/ 279727 h 1839666"/>
                  <a:gd name="connsiteX14" fmla="*/ 385171 w 3115091"/>
                  <a:gd name="connsiteY14" fmla="*/ 340381 h 1839666"/>
                  <a:gd name="connsiteX15" fmla="*/ 497862 w 3115091"/>
                  <a:gd name="connsiteY15" fmla="*/ 477541 h 1839666"/>
                  <a:gd name="connsiteX16" fmla="*/ 514749 w 3115091"/>
                  <a:gd name="connsiteY16" fmla="*/ 548878 h 1839666"/>
                  <a:gd name="connsiteX17" fmla="*/ 572990 w 3115091"/>
                  <a:gd name="connsiteY17" fmla="*/ 583340 h 1839666"/>
                  <a:gd name="connsiteX18" fmla="*/ 671208 w 3115091"/>
                  <a:gd name="connsiteY18" fmla="*/ 640203 h 1839666"/>
                  <a:gd name="connsiteX19" fmla="*/ 1073383 w 3115091"/>
                  <a:gd name="connsiteY19" fmla="*/ 834915 h 1839666"/>
                  <a:gd name="connsiteX20" fmla="*/ 1420419 w 3115091"/>
                  <a:gd name="connsiteY20" fmla="*/ 916591 h 1839666"/>
                  <a:gd name="connsiteX21" fmla="*/ 1766076 w 3115091"/>
                  <a:gd name="connsiteY21" fmla="*/ 954499 h 1839666"/>
                  <a:gd name="connsiteX22" fmla="*/ 1858779 w 3115091"/>
                  <a:gd name="connsiteY22" fmla="*/ 917969 h 1839666"/>
                  <a:gd name="connsiteX23" fmla="*/ 2000764 w 3115091"/>
                  <a:gd name="connsiteY23" fmla="*/ 733940 h 1839666"/>
                  <a:gd name="connsiteX24" fmla="*/ 2130342 w 3115091"/>
                  <a:gd name="connsiteY24" fmla="*/ 504421 h 1839666"/>
                  <a:gd name="connsiteX25" fmla="*/ 2348489 w 3115091"/>
                  <a:gd name="connsiteY25" fmla="*/ 47451 h 1839666"/>
                  <a:gd name="connsiteX26" fmla="*/ 2596273 w 3115091"/>
                  <a:gd name="connsiteY26" fmla="*/ 48829 h 1839666"/>
                  <a:gd name="connsiteX27" fmla="*/ 2816832 w 3115091"/>
                  <a:gd name="connsiteY27" fmla="*/ 191159 h 1839666"/>
                  <a:gd name="connsiteX28" fmla="*/ 2982595 w 3115091"/>
                  <a:gd name="connsiteY28" fmla="*/ 373120 h 1839666"/>
                  <a:gd name="connsiteX29" fmla="*/ 3055655 w 3115091"/>
                  <a:gd name="connsiteY29" fmla="*/ 472716 h 1839666"/>
                  <a:gd name="connsiteX30" fmla="*/ 3114241 w 3115091"/>
                  <a:gd name="connsiteY30" fmla="*/ 568866 h 1839666"/>
                  <a:gd name="connsiteX31" fmla="*/ 3036701 w 3115091"/>
                  <a:gd name="connsiteY31" fmla="*/ 678456 h 1839666"/>
                  <a:gd name="connsiteX32" fmla="*/ 2945376 w 3115091"/>
                  <a:gd name="connsiteY32" fmla="*/ 809068 h 1839666"/>
                  <a:gd name="connsiteX33" fmla="*/ 2736190 w 3115091"/>
                  <a:gd name="connsiteY33" fmla="*/ 1117506 h 1839666"/>
                  <a:gd name="connsiteX34" fmla="*/ 2525625 w 3115091"/>
                  <a:gd name="connsiteY34" fmla="*/ 1490044 h 1839666"/>
                  <a:gd name="connsiteX35" fmla="*/ 2520800 w 3115091"/>
                  <a:gd name="connsiteY35" fmla="*/ 1502795 h 1839666"/>
                  <a:gd name="connsiteX0" fmla="*/ 2520211 w 3114502"/>
                  <a:gd name="connsiteY0" fmla="*/ 1502795 h 1839666"/>
                  <a:gd name="connsiteX1" fmla="*/ 2406141 w 3114502"/>
                  <a:gd name="connsiteY1" fmla="*/ 1713704 h 1839666"/>
                  <a:gd name="connsiteX2" fmla="*/ 2332047 w 3114502"/>
                  <a:gd name="connsiteY2" fmla="*/ 1819504 h 1839666"/>
                  <a:gd name="connsiteX3" fmla="*/ 2214531 w 3114502"/>
                  <a:gd name="connsiteY3" fmla="*/ 1836735 h 1839666"/>
                  <a:gd name="connsiteX4" fmla="*/ 1641422 w 3114502"/>
                  <a:gd name="connsiteY4" fmla="*/ 1836735 h 1839666"/>
                  <a:gd name="connsiteX5" fmla="*/ 494861 w 3114502"/>
                  <a:gd name="connsiteY5" fmla="*/ 1836735 h 1839666"/>
                  <a:gd name="connsiteX6" fmla="*/ 24795 w 3114502"/>
                  <a:gd name="connsiteY6" fmla="*/ 1836735 h 1839666"/>
                  <a:gd name="connsiteX7" fmla="*/ 11010 w 3114502"/>
                  <a:gd name="connsiteY7" fmla="*/ 1822950 h 1839666"/>
                  <a:gd name="connsiteX8" fmla="*/ 11699 w 3114502"/>
                  <a:gd name="connsiteY8" fmla="*/ 689484 h 1839666"/>
                  <a:gd name="connsiteX9" fmla="*/ 6185 w 3114502"/>
                  <a:gd name="connsiteY9" fmla="*/ 225621 h 1839666"/>
                  <a:gd name="connsiteX10" fmla="*/ 109572 w 3114502"/>
                  <a:gd name="connsiteY10" fmla="*/ 212181 h 1839666"/>
                  <a:gd name="connsiteX11" fmla="*/ 186423 w 3114502"/>
                  <a:gd name="connsiteY11" fmla="*/ 200119 h 1839666"/>
                  <a:gd name="connsiteX12" fmla="*/ 334267 w 3114502"/>
                  <a:gd name="connsiteY12" fmla="*/ 279727 h 1839666"/>
                  <a:gd name="connsiteX13" fmla="*/ 384582 w 3114502"/>
                  <a:gd name="connsiteY13" fmla="*/ 340381 h 1839666"/>
                  <a:gd name="connsiteX14" fmla="*/ 497273 w 3114502"/>
                  <a:gd name="connsiteY14" fmla="*/ 477541 h 1839666"/>
                  <a:gd name="connsiteX15" fmla="*/ 514160 w 3114502"/>
                  <a:gd name="connsiteY15" fmla="*/ 548878 h 1839666"/>
                  <a:gd name="connsiteX16" fmla="*/ 572401 w 3114502"/>
                  <a:gd name="connsiteY16" fmla="*/ 583340 h 1839666"/>
                  <a:gd name="connsiteX17" fmla="*/ 670619 w 3114502"/>
                  <a:gd name="connsiteY17" fmla="*/ 640203 h 1839666"/>
                  <a:gd name="connsiteX18" fmla="*/ 1072794 w 3114502"/>
                  <a:gd name="connsiteY18" fmla="*/ 834915 h 1839666"/>
                  <a:gd name="connsiteX19" fmla="*/ 1419830 w 3114502"/>
                  <a:gd name="connsiteY19" fmla="*/ 916591 h 1839666"/>
                  <a:gd name="connsiteX20" fmla="*/ 1765487 w 3114502"/>
                  <a:gd name="connsiteY20" fmla="*/ 954499 h 1839666"/>
                  <a:gd name="connsiteX21" fmla="*/ 1858190 w 3114502"/>
                  <a:gd name="connsiteY21" fmla="*/ 917969 h 1839666"/>
                  <a:gd name="connsiteX22" fmla="*/ 2000175 w 3114502"/>
                  <a:gd name="connsiteY22" fmla="*/ 733940 h 1839666"/>
                  <a:gd name="connsiteX23" fmla="*/ 2129753 w 3114502"/>
                  <a:gd name="connsiteY23" fmla="*/ 504421 h 1839666"/>
                  <a:gd name="connsiteX24" fmla="*/ 2347900 w 3114502"/>
                  <a:gd name="connsiteY24" fmla="*/ 47451 h 1839666"/>
                  <a:gd name="connsiteX25" fmla="*/ 2595684 w 3114502"/>
                  <a:gd name="connsiteY25" fmla="*/ 48829 h 1839666"/>
                  <a:gd name="connsiteX26" fmla="*/ 2816243 w 3114502"/>
                  <a:gd name="connsiteY26" fmla="*/ 191159 h 1839666"/>
                  <a:gd name="connsiteX27" fmla="*/ 2982006 w 3114502"/>
                  <a:gd name="connsiteY27" fmla="*/ 373120 h 1839666"/>
                  <a:gd name="connsiteX28" fmla="*/ 3055066 w 3114502"/>
                  <a:gd name="connsiteY28" fmla="*/ 472716 h 1839666"/>
                  <a:gd name="connsiteX29" fmla="*/ 3113652 w 3114502"/>
                  <a:gd name="connsiteY29" fmla="*/ 568866 h 1839666"/>
                  <a:gd name="connsiteX30" fmla="*/ 3036112 w 3114502"/>
                  <a:gd name="connsiteY30" fmla="*/ 678456 h 1839666"/>
                  <a:gd name="connsiteX31" fmla="*/ 2944787 w 3114502"/>
                  <a:gd name="connsiteY31" fmla="*/ 809068 h 1839666"/>
                  <a:gd name="connsiteX32" fmla="*/ 2735601 w 3114502"/>
                  <a:gd name="connsiteY32" fmla="*/ 1117506 h 1839666"/>
                  <a:gd name="connsiteX33" fmla="*/ 2525036 w 3114502"/>
                  <a:gd name="connsiteY33" fmla="*/ 1490044 h 1839666"/>
                  <a:gd name="connsiteX34" fmla="*/ 2520211 w 3114502"/>
                  <a:gd name="connsiteY34" fmla="*/ 1502795 h 1839666"/>
                  <a:gd name="connsiteX0" fmla="*/ 2520815 w 3115106"/>
                  <a:gd name="connsiteY0" fmla="*/ 1502795 h 1839666"/>
                  <a:gd name="connsiteX1" fmla="*/ 2406745 w 3115106"/>
                  <a:gd name="connsiteY1" fmla="*/ 1713704 h 1839666"/>
                  <a:gd name="connsiteX2" fmla="*/ 2332651 w 3115106"/>
                  <a:gd name="connsiteY2" fmla="*/ 1819504 h 1839666"/>
                  <a:gd name="connsiteX3" fmla="*/ 2215135 w 3115106"/>
                  <a:gd name="connsiteY3" fmla="*/ 1836735 h 1839666"/>
                  <a:gd name="connsiteX4" fmla="*/ 1642026 w 3115106"/>
                  <a:gd name="connsiteY4" fmla="*/ 1836735 h 1839666"/>
                  <a:gd name="connsiteX5" fmla="*/ 495465 w 3115106"/>
                  <a:gd name="connsiteY5" fmla="*/ 1836735 h 1839666"/>
                  <a:gd name="connsiteX6" fmla="*/ 25399 w 3115106"/>
                  <a:gd name="connsiteY6" fmla="*/ 1836735 h 1839666"/>
                  <a:gd name="connsiteX7" fmla="*/ 11614 w 3115106"/>
                  <a:gd name="connsiteY7" fmla="*/ 1822950 h 1839666"/>
                  <a:gd name="connsiteX8" fmla="*/ 6789 w 3115106"/>
                  <a:gd name="connsiteY8" fmla="*/ 225621 h 1839666"/>
                  <a:gd name="connsiteX9" fmla="*/ 110176 w 3115106"/>
                  <a:gd name="connsiteY9" fmla="*/ 212181 h 1839666"/>
                  <a:gd name="connsiteX10" fmla="*/ 187027 w 3115106"/>
                  <a:gd name="connsiteY10" fmla="*/ 200119 h 1839666"/>
                  <a:gd name="connsiteX11" fmla="*/ 334871 w 3115106"/>
                  <a:gd name="connsiteY11" fmla="*/ 279727 h 1839666"/>
                  <a:gd name="connsiteX12" fmla="*/ 385186 w 3115106"/>
                  <a:gd name="connsiteY12" fmla="*/ 340381 h 1839666"/>
                  <a:gd name="connsiteX13" fmla="*/ 497877 w 3115106"/>
                  <a:gd name="connsiteY13" fmla="*/ 477541 h 1839666"/>
                  <a:gd name="connsiteX14" fmla="*/ 514764 w 3115106"/>
                  <a:gd name="connsiteY14" fmla="*/ 548878 h 1839666"/>
                  <a:gd name="connsiteX15" fmla="*/ 573005 w 3115106"/>
                  <a:gd name="connsiteY15" fmla="*/ 583340 h 1839666"/>
                  <a:gd name="connsiteX16" fmla="*/ 671223 w 3115106"/>
                  <a:gd name="connsiteY16" fmla="*/ 640203 h 1839666"/>
                  <a:gd name="connsiteX17" fmla="*/ 1073398 w 3115106"/>
                  <a:gd name="connsiteY17" fmla="*/ 834915 h 1839666"/>
                  <a:gd name="connsiteX18" fmla="*/ 1420434 w 3115106"/>
                  <a:gd name="connsiteY18" fmla="*/ 916591 h 1839666"/>
                  <a:gd name="connsiteX19" fmla="*/ 1766091 w 3115106"/>
                  <a:gd name="connsiteY19" fmla="*/ 954499 h 1839666"/>
                  <a:gd name="connsiteX20" fmla="*/ 1858794 w 3115106"/>
                  <a:gd name="connsiteY20" fmla="*/ 917969 h 1839666"/>
                  <a:gd name="connsiteX21" fmla="*/ 2000779 w 3115106"/>
                  <a:gd name="connsiteY21" fmla="*/ 733940 h 1839666"/>
                  <a:gd name="connsiteX22" fmla="*/ 2130357 w 3115106"/>
                  <a:gd name="connsiteY22" fmla="*/ 504421 h 1839666"/>
                  <a:gd name="connsiteX23" fmla="*/ 2348504 w 3115106"/>
                  <a:gd name="connsiteY23" fmla="*/ 47451 h 1839666"/>
                  <a:gd name="connsiteX24" fmla="*/ 2596288 w 3115106"/>
                  <a:gd name="connsiteY24" fmla="*/ 48829 h 1839666"/>
                  <a:gd name="connsiteX25" fmla="*/ 2816847 w 3115106"/>
                  <a:gd name="connsiteY25" fmla="*/ 191159 h 1839666"/>
                  <a:gd name="connsiteX26" fmla="*/ 2982610 w 3115106"/>
                  <a:gd name="connsiteY26" fmla="*/ 373120 h 1839666"/>
                  <a:gd name="connsiteX27" fmla="*/ 3055670 w 3115106"/>
                  <a:gd name="connsiteY27" fmla="*/ 472716 h 1839666"/>
                  <a:gd name="connsiteX28" fmla="*/ 3114256 w 3115106"/>
                  <a:gd name="connsiteY28" fmla="*/ 568866 h 1839666"/>
                  <a:gd name="connsiteX29" fmla="*/ 3036716 w 3115106"/>
                  <a:gd name="connsiteY29" fmla="*/ 678456 h 1839666"/>
                  <a:gd name="connsiteX30" fmla="*/ 2945391 w 3115106"/>
                  <a:gd name="connsiteY30" fmla="*/ 809068 h 1839666"/>
                  <a:gd name="connsiteX31" fmla="*/ 2736205 w 3115106"/>
                  <a:gd name="connsiteY31" fmla="*/ 1117506 h 1839666"/>
                  <a:gd name="connsiteX32" fmla="*/ 2525640 w 3115106"/>
                  <a:gd name="connsiteY32" fmla="*/ 1490044 h 1839666"/>
                  <a:gd name="connsiteX33" fmla="*/ 2520815 w 3115106"/>
                  <a:gd name="connsiteY33" fmla="*/ 1502795 h 1839666"/>
                  <a:gd name="connsiteX0" fmla="*/ 2541382 w 3135673"/>
                  <a:gd name="connsiteY0" fmla="*/ 1502795 h 1956076"/>
                  <a:gd name="connsiteX1" fmla="*/ 2427312 w 3135673"/>
                  <a:gd name="connsiteY1" fmla="*/ 1713704 h 1956076"/>
                  <a:gd name="connsiteX2" fmla="*/ 2353218 w 3135673"/>
                  <a:gd name="connsiteY2" fmla="*/ 1819504 h 1956076"/>
                  <a:gd name="connsiteX3" fmla="*/ 2235702 w 3135673"/>
                  <a:gd name="connsiteY3" fmla="*/ 1836735 h 1956076"/>
                  <a:gd name="connsiteX4" fmla="*/ 1662593 w 3135673"/>
                  <a:gd name="connsiteY4" fmla="*/ 1836735 h 1956076"/>
                  <a:gd name="connsiteX5" fmla="*/ 516032 w 3135673"/>
                  <a:gd name="connsiteY5" fmla="*/ 1836735 h 1956076"/>
                  <a:gd name="connsiteX6" fmla="*/ 45966 w 3135673"/>
                  <a:gd name="connsiteY6" fmla="*/ 1836735 h 1956076"/>
                  <a:gd name="connsiteX7" fmla="*/ 27356 w 3135673"/>
                  <a:gd name="connsiteY7" fmla="*/ 225621 h 1956076"/>
                  <a:gd name="connsiteX8" fmla="*/ 130743 w 3135673"/>
                  <a:gd name="connsiteY8" fmla="*/ 212181 h 1956076"/>
                  <a:gd name="connsiteX9" fmla="*/ 207594 w 3135673"/>
                  <a:gd name="connsiteY9" fmla="*/ 200119 h 1956076"/>
                  <a:gd name="connsiteX10" fmla="*/ 355438 w 3135673"/>
                  <a:gd name="connsiteY10" fmla="*/ 279727 h 1956076"/>
                  <a:gd name="connsiteX11" fmla="*/ 405753 w 3135673"/>
                  <a:gd name="connsiteY11" fmla="*/ 340381 h 1956076"/>
                  <a:gd name="connsiteX12" fmla="*/ 518444 w 3135673"/>
                  <a:gd name="connsiteY12" fmla="*/ 477541 h 1956076"/>
                  <a:gd name="connsiteX13" fmla="*/ 535331 w 3135673"/>
                  <a:gd name="connsiteY13" fmla="*/ 548878 h 1956076"/>
                  <a:gd name="connsiteX14" fmla="*/ 593572 w 3135673"/>
                  <a:gd name="connsiteY14" fmla="*/ 583340 h 1956076"/>
                  <a:gd name="connsiteX15" fmla="*/ 691790 w 3135673"/>
                  <a:gd name="connsiteY15" fmla="*/ 640203 h 1956076"/>
                  <a:gd name="connsiteX16" fmla="*/ 1093965 w 3135673"/>
                  <a:gd name="connsiteY16" fmla="*/ 834915 h 1956076"/>
                  <a:gd name="connsiteX17" fmla="*/ 1441001 w 3135673"/>
                  <a:gd name="connsiteY17" fmla="*/ 916591 h 1956076"/>
                  <a:gd name="connsiteX18" fmla="*/ 1786658 w 3135673"/>
                  <a:gd name="connsiteY18" fmla="*/ 954499 h 1956076"/>
                  <a:gd name="connsiteX19" fmla="*/ 1879361 w 3135673"/>
                  <a:gd name="connsiteY19" fmla="*/ 917969 h 1956076"/>
                  <a:gd name="connsiteX20" fmla="*/ 2021346 w 3135673"/>
                  <a:gd name="connsiteY20" fmla="*/ 733940 h 1956076"/>
                  <a:gd name="connsiteX21" fmla="*/ 2150924 w 3135673"/>
                  <a:gd name="connsiteY21" fmla="*/ 504421 h 1956076"/>
                  <a:gd name="connsiteX22" fmla="*/ 2369071 w 3135673"/>
                  <a:gd name="connsiteY22" fmla="*/ 47451 h 1956076"/>
                  <a:gd name="connsiteX23" fmla="*/ 2616855 w 3135673"/>
                  <a:gd name="connsiteY23" fmla="*/ 48829 h 1956076"/>
                  <a:gd name="connsiteX24" fmla="*/ 2837414 w 3135673"/>
                  <a:gd name="connsiteY24" fmla="*/ 191159 h 1956076"/>
                  <a:gd name="connsiteX25" fmla="*/ 3003177 w 3135673"/>
                  <a:gd name="connsiteY25" fmla="*/ 373120 h 1956076"/>
                  <a:gd name="connsiteX26" fmla="*/ 3076237 w 3135673"/>
                  <a:gd name="connsiteY26" fmla="*/ 472716 h 1956076"/>
                  <a:gd name="connsiteX27" fmla="*/ 3134823 w 3135673"/>
                  <a:gd name="connsiteY27" fmla="*/ 568866 h 1956076"/>
                  <a:gd name="connsiteX28" fmla="*/ 3057283 w 3135673"/>
                  <a:gd name="connsiteY28" fmla="*/ 678456 h 1956076"/>
                  <a:gd name="connsiteX29" fmla="*/ 2965958 w 3135673"/>
                  <a:gd name="connsiteY29" fmla="*/ 809068 h 1956076"/>
                  <a:gd name="connsiteX30" fmla="*/ 2756772 w 3135673"/>
                  <a:gd name="connsiteY30" fmla="*/ 1117506 h 1956076"/>
                  <a:gd name="connsiteX31" fmla="*/ 2546207 w 3135673"/>
                  <a:gd name="connsiteY31" fmla="*/ 1490044 h 1956076"/>
                  <a:gd name="connsiteX32" fmla="*/ 2541382 w 3135673"/>
                  <a:gd name="connsiteY32" fmla="*/ 1502795 h 1956076"/>
                  <a:gd name="connsiteX0" fmla="*/ 2628397 w 3222688"/>
                  <a:gd name="connsiteY0" fmla="*/ 1502795 h 1839666"/>
                  <a:gd name="connsiteX1" fmla="*/ 2514327 w 3222688"/>
                  <a:gd name="connsiteY1" fmla="*/ 1713704 h 1839666"/>
                  <a:gd name="connsiteX2" fmla="*/ 2440233 w 3222688"/>
                  <a:gd name="connsiteY2" fmla="*/ 1819504 h 1839666"/>
                  <a:gd name="connsiteX3" fmla="*/ 2322717 w 3222688"/>
                  <a:gd name="connsiteY3" fmla="*/ 1836735 h 1839666"/>
                  <a:gd name="connsiteX4" fmla="*/ 1749608 w 3222688"/>
                  <a:gd name="connsiteY4" fmla="*/ 1836735 h 1839666"/>
                  <a:gd name="connsiteX5" fmla="*/ 603047 w 3222688"/>
                  <a:gd name="connsiteY5" fmla="*/ 1836735 h 1839666"/>
                  <a:gd name="connsiteX6" fmla="*/ 132981 w 3222688"/>
                  <a:gd name="connsiteY6" fmla="*/ 1836735 h 1839666"/>
                  <a:gd name="connsiteX7" fmla="*/ 114371 w 3222688"/>
                  <a:gd name="connsiteY7" fmla="*/ 225621 h 1839666"/>
                  <a:gd name="connsiteX8" fmla="*/ 217758 w 3222688"/>
                  <a:gd name="connsiteY8" fmla="*/ 212181 h 1839666"/>
                  <a:gd name="connsiteX9" fmla="*/ 294609 w 3222688"/>
                  <a:gd name="connsiteY9" fmla="*/ 200119 h 1839666"/>
                  <a:gd name="connsiteX10" fmla="*/ 442453 w 3222688"/>
                  <a:gd name="connsiteY10" fmla="*/ 279727 h 1839666"/>
                  <a:gd name="connsiteX11" fmla="*/ 492768 w 3222688"/>
                  <a:gd name="connsiteY11" fmla="*/ 340381 h 1839666"/>
                  <a:gd name="connsiteX12" fmla="*/ 605459 w 3222688"/>
                  <a:gd name="connsiteY12" fmla="*/ 477541 h 1839666"/>
                  <a:gd name="connsiteX13" fmla="*/ 622346 w 3222688"/>
                  <a:gd name="connsiteY13" fmla="*/ 548878 h 1839666"/>
                  <a:gd name="connsiteX14" fmla="*/ 680587 w 3222688"/>
                  <a:gd name="connsiteY14" fmla="*/ 583340 h 1839666"/>
                  <a:gd name="connsiteX15" fmla="*/ 778805 w 3222688"/>
                  <a:gd name="connsiteY15" fmla="*/ 640203 h 1839666"/>
                  <a:gd name="connsiteX16" fmla="*/ 1180980 w 3222688"/>
                  <a:gd name="connsiteY16" fmla="*/ 834915 h 1839666"/>
                  <a:gd name="connsiteX17" fmla="*/ 1528016 w 3222688"/>
                  <a:gd name="connsiteY17" fmla="*/ 916591 h 1839666"/>
                  <a:gd name="connsiteX18" fmla="*/ 1873673 w 3222688"/>
                  <a:gd name="connsiteY18" fmla="*/ 954499 h 1839666"/>
                  <a:gd name="connsiteX19" fmla="*/ 1966376 w 3222688"/>
                  <a:gd name="connsiteY19" fmla="*/ 917969 h 1839666"/>
                  <a:gd name="connsiteX20" fmla="*/ 2108361 w 3222688"/>
                  <a:gd name="connsiteY20" fmla="*/ 733940 h 1839666"/>
                  <a:gd name="connsiteX21" fmla="*/ 2237939 w 3222688"/>
                  <a:gd name="connsiteY21" fmla="*/ 504421 h 1839666"/>
                  <a:gd name="connsiteX22" fmla="*/ 2456086 w 3222688"/>
                  <a:gd name="connsiteY22" fmla="*/ 47451 h 1839666"/>
                  <a:gd name="connsiteX23" fmla="*/ 2703870 w 3222688"/>
                  <a:gd name="connsiteY23" fmla="*/ 48829 h 1839666"/>
                  <a:gd name="connsiteX24" fmla="*/ 2924429 w 3222688"/>
                  <a:gd name="connsiteY24" fmla="*/ 191159 h 1839666"/>
                  <a:gd name="connsiteX25" fmla="*/ 3090192 w 3222688"/>
                  <a:gd name="connsiteY25" fmla="*/ 373120 h 1839666"/>
                  <a:gd name="connsiteX26" fmla="*/ 3163252 w 3222688"/>
                  <a:gd name="connsiteY26" fmla="*/ 472716 h 1839666"/>
                  <a:gd name="connsiteX27" fmla="*/ 3221838 w 3222688"/>
                  <a:gd name="connsiteY27" fmla="*/ 568866 h 1839666"/>
                  <a:gd name="connsiteX28" fmla="*/ 3144298 w 3222688"/>
                  <a:gd name="connsiteY28" fmla="*/ 678456 h 1839666"/>
                  <a:gd name="connsiteX29" fmla="*/ 3052973 w 3222688"/>
                  <a:gd name="connsiteY29" fmla="*/ 809068 h 1839666"/>
                  <a:gd name="connsiteX30" fmla="*/ 2843787 w 3222688"/>
                  <a:gd name="connsiteY30" fmla="*/ 1117506 h 1839666"/>
                  <a:gd name="connsiteX31" fmla="*/ 2633222 w 3222688"/>
                  <a:gd name="connsiteY31" fmla="*/ 1490044 h 1839666"/>
                  <a:gd name="connsiteX32" fmla="*/ 2628397 w 3222688"/>
                  <a:gd name="connsiteY32" fmla="*/ 1502795 h 1839666"/>
                  <a:gd name="connsiteX0" fmla="*/ 2628397 w 3222688"/>
                  <a:gd name="connsiteY0" fmla="*/ 1502795 h 1839666"/>
                  <a:gd name="connsiteX1" fmla="*/ 2514327 w 3222688"/>
                  <a:gd name="connsiteY1" fmla="*/ 1713704 h 1839666"/>
                  <a:gd name="connsiteX2" fmla="*/ 2440233 w 3222688"/>
                  <a:gd name="connsiteY2" fmla="*/ 1819504 h 1839666"/>
                  <a:gd name="connsiteX3" fmla="*/ 2322717 w 3222688"/>
                  <a:gd name="connsiteY3" fmla="*/ 1836735 h 1839666"/>
                  <a:gd name="connsiteX4" fmla="*/ 1749608 w 3222688"/>
                  <a:gd name="connsiteY4" fmla="*/ 1836735 h 1839666"/>
                  <a:gd name="connsiteX5" fmla="*/ 132981 w 3222688"/>
                  <a:gd name="connsiteY5" fmla="*/ 1836735 h 1839666"/>
                  <a:gd name="connsiteX6" fmla="*/ 114371 w 3222688"/>
                  <a:gd name="connsiteY6" fmla="*/ 225621 h 1839666"/>
                  <a:gd name="connsiteX7" fmla="*/ 217758 w 3222688"/>
                  <a:gd name="connsiteY7" fmla="*/ 212181 h 1839666"/>
                  <a:gd name="connsiteX8" fmla="*/ 294609 w 3222688"/>
                  <a:gd name="connsiteY8" fmla="*/ 200119 h 1839666"/>
                  <a:gd name="connsiteX9" fmla="*/ 442453 w 3222688"/>
                  <a:gd name="connsiteY9" fmla="*/ 279727 h 1839666"/>
                  <a:gd name="connsiteX10" fmla="*/ 492768 w 3222688"/>
                  <a:gd name="connsiteY10" fmla="*/ 340381 h 1839666"/>
                  <a:gd name="connsiteX11" fmla="*/ 605459 w 3222688"/>
                  <a:gd name="connsiteY11" fmla="*/ 477541 h 1839666"/>
                  <a:gd name="connsiteX12" fmla="*/ 622346 w 3222688"/>
                  <a:gd name="connsiteY12" fmla="*/ 548878 h 1839666"/>
                  <a:gd name="connsiteX13" fmla="*/ 680587 w 3222688"/>
                  <a:gd name="connsiteY13" fmla="*/ 583340 h 1839666"/>
                  <a:gd name="connsiteX14" fmla="*/ 778805 w 3222688"/>
                  <a:gd name="connsiteY14" fmla="*/ 640203 h 1839666"/>
                  <a:gd name="connsiteX15" fmla="*/ 1180980 w 3222688"/>
                  <a:gd name="connsiteY15" fmla="*/ 834915 h 1839666"/>
                  <a:gd name="connsiteX16" fmla="*/ 1528016 w 3222688"/>
                  <a:gd name="connsiteY16" fmla="*/ 916591 h 1839666"/>
                  <a:gd name="connsiteX17" fmla="*/ 1873673 w 3222688"/>
                  <a:gd name="connsiteY17" fmla="*/ 954499 h 1839666"/>
                  <a:gd name="connsiteX18" fmla="*/ 1966376 w 3222688"/>
                  <a:gd name="connsiteY18" fmla="*/ 917969 h 1839666"/>
                  <a:gd name="connsiteX19" fmla="*/ 2108361 w 3222688"/>
                  <a:gd name="connsiteY19" fmla="*/ 733940 h 1839666"/>
                  <a:gd name="connsiteX20" fmla="*/ 2237939 w 3222688"/>
                  <a:gd name="connsiteY20" fmla="*/ 504421 h 1839666"/>
                  <a:gd name="connsiteX21" fmla="*/ 2456086 w 3222688"/>
                  <a:gd name="connsiteY21" fmla="*/ 47451 h 1839666"/>
                  <a:gd name="connsiteX22" fmla="*/ 2703870 w 3222688"/>
                  <a:gd name="connsiteY22" fmla="*/ 48829 h 1839666"/>
                  <a:gd name="connsiteX23" fmla="*/ 2924429 w 3222688"/>
                  <a:gd name="connsiteY23" fmla="*/ 191159 h 1839666"/>
                  <a:gd name="connsiteX24" fmla="*/ 3090192 w 3222688"/>
                  <a:gd name="connsiteY24" fmla="*/ 373120 h 1839666"/>
                  <a:gd name="connsiteX25" fmla="*/ 3163252 w 3222688"/>
                  <a:gd name="connsiteY25" fmla="*/ 472716 h 1839666"/>
                  <a:gd name="connsiteX26" fmla="*/ 3221838 w 3222688"/>
                  <a:gd name="connsiteY26" fmla="*/ 568866 h 1839666"/>
                  <a:gd name="connsiteX27" fmla="*/ 3144298 w 3222688"/>
                  <a:gd name="connsiteY27" fmla="*/ 678456 h 1839666"/>
                  <a:gd name="connsiteX28" fmla="*/ 3052973 w 3222688"/>
                  <a:gd name="connsiteY28" fmla="*/ 809068 h 1839666"/>
                  <a:gd name="connsiteX29" fmla="*/ 2843787 w 3222688"/>
                  <a:gd name="connsiteY29" fmla="*/ 1117506 h 1839666"/>
                  <a:gd name="connsiteX30" fmla="*/ 2633222 w 3222688"/>
                  <a:gd name="connsiteY30" fmla="*/ 1490044 h 1839666"/>
                  <a:gd name="connsiteX31" fmla="*/ 2628397 w 3222688"/>
                  <a:gd name="connsiteY31" fmla="*/ 1502795 h 1839666"/>
                  <a:gd name="connsiteX0" fmla="*/ 2628397 w 3222688"/>
                  <a:gd name="connsiteY0" fmla="*/ 1502795 h 1839666"/>
                  <a:gd name="connsiteX1" fmla="*/ 2514327 w 3222688"/>
                  <a:gd name="connsiteY1" fmla="*/ 1713704 h 1839666"/>
                  <a:gd name="connsiteX2" fmla="*/ 2440233 w 3222688"/>
                  <a:gd name="connsiteY2" fmla="*/ 1819504 h 1839666"/>
                  <a:gd name="connsiteX3" fmla="*/ 2322717 w 3222688"/>
                  <a:gd name="connsiteY3" fmla="*/ 1836735 h 1839666"/>
                  <a:gd name="connsiteX4" fmla="*/ 132981 w 3222688"/>
                  <a:gd name="connsiteY4" fmla="*/ 1836735 h 1839666"/>
                  <a:gd name="connsiteX5" fmla="*/ 114371 w 3222688"/>
                  <a:gd name="connsiteY5" fmla="*/ 225621 h 1839666"/>
                  <a:gd name="connsiteX6" fmla="*/ 217758 w 3222688"/>
                  <a:gd name="connsiteY6" fmla="*/ 212181 h 1839666"/>
                  <a:gd name="connsiteX7" fmla="*/ 294609 w 3222688"/>
                  <a:gd name="connsiteY7" fmla="*/ 200119 h 1839666"/>
                  <a:gd name="connsiteX8" fmla="*/ 442453 w 3222688"/>
                  <a:gd name="connsiteY8" fmla="*/ 279727 h 1839666"/>
                  <a:gd name="connsiteX9" fmla="*/ 492768 w 3222688"/>
                  <a:gd name="connsiteY9" fmla="*/ 340381 h 1839666"/>
                  <a:gd name="connsiteX10" fmla="*/ 605459 w 3222688"/>
                  <a:gd name="connsiteY10" fmla="*/ 477541 h 1839666"/>
                  <a:gd name="connsiteX11" fmla="*/ 622346 w 3222688"/>
                  <a:gd name="connsiteY11" fmla="*/ 548878 h 1839666"/>
                  <a:gd name="connsiteX12" fmla="*/ 680587 w 3222688"/>
                  <a:gd name="connsiteY12" fmla="*/ 583340 h 1839666"/>
                  <a:gd name="connsiteX13" fmla="*/ 778805 w 3222688"/>
                  <a:gd name="connsiteY13" fmla="*/ 640203 h 1839666"/>
                  <a:gd name="connsiteX14" fmla="*/ 1180980 w 3222688"/>
                  <a:gd name="connsiteY14" fmla="*/ 834915 h 1839666"/>
                  <a:gd name="connsiteX15" fmla="*/ 1528016 w 3222688"/>
                  <a:gd name="connsiteY15" fmla="*/ 916591 h 1839666"/>
                  <a:gd name="connsiteX16" fmla="*/ 1873673 w 3222688"/>
                  <a:gd name="connsiteY16" fmla="*/ 954499 h 1839666"/>
                  <a:gd name="connsiteX17" fmla="*/ 1966376 w 3222688"/>
                  <a:gd name="connsiteY17" fmla="*/ 917969 h 1839666"/>
                  <a:gd name="connsiteX18" fmla="*/ 2108361 w 3222688"/>
                  <a:gd name="connsiteY18" fmla="*/ 733940 h 1839666"/>
                  <a:gd name="connsiteX19" fmla="*/ 2237939 w 3222688"/>
                  <a:gd name="connsiteY19" fmla="*/ 504421 h 1839666"/>
                  <a:gd name="connsiteX20" fmla="*/ 2456086 w 3222688"/>
                  <a:gd name="connsiteY20" fmla="*/ 47451 h 1839666"/>
                  <a:gd name="connsiteX21" fmla="*/ 2703870 w 3222688"/>
                  <a:gd name="connsiteY21" fmla="*/ 48829 h 1839666"/>
                  <a:gd name="connsiteX22" fmla="*/ 2924429 w 3222688"/>
                  <a:gd name="connsiteY22" fmla="*/ 191159 h 1839666"/>
                  <a:gd name="connsiteX23" fmla="*/ 3090192 w 3222688"/>
                  <a:gd name="connsiteY23" fmla="*/ 373120 h 1839666"/>
                  <a:gd name="connsiteX24" fmla="*/ 3163252 w 3222688"/>
                  <a:gd name="connsiteY24" fmla="*/ 472716 h 1839666"/>
                  <a:gd name="connsiteX25" fmla="*/ 3221838 w 3222688"/>
                  <a:gd name="connsiteY25" fmla="*/ 568866 h 1839666"/>
                  <a:gd name="connsiteX26" fmla="*/ 3144298 w 3222688"/>
                  <a:gd name="connsiteY26" fmla="*/ 678456 h 1839666"/>
                  <a:gd name="connsiteX27" fmla="*/ 3052973 w 3222688"/>
                  <a:gd name="connsiteY27" fmla="*/ 809068 h 1839666"/>
                  <a:gd name="connsiteX28" fmla="*/ 2843787 w 3222688"/>
                  <a:gd name="connsiteY28" fmla="*/ 1117506 h 1839666"/>
                  <a:gd name="connsiteX29" fmla="*/ 2633222 w 3222688"/>
                  <a:gd name="connsiteY29" fmla="*/ 1490044 h 1839666"/>
                  <a:gd name="connsiteX30" fmla="*/ 2628397 w 3222688"/>
                  <a:gd name="connsiteY30" fmla="*/ 1502795 h 1839666"/>
                  <a:gd name="connsiteX0" fmla="*/ 2517016 w 3111307"/>
                  <a:gd name="connsiteY0" fmla="*/ 1502795 h 1839666"/>
                  <a:gd name="connsiteX1" fmla="*/ 2402946 w 3111307"/>
                  <a:gd name="connsiteY1" fmla="*/ 1713704 h 1839666"/>
                  <a:gd name="connsiteX2" fmla="*/ 2328852 w 3111307"/>
                  <a:gd name="connsiteY2" fmla="*/ 1819504 h 1839666"/>
                  <a:gd name="connsiteX3" fmla="*/ 2211336 w 3111307"/>
                  <a:gd name="connsiteY3" fmla="*/ 1836735 h 1839666"/>
                  <a:gd name="connsiteX4" fmla="*/ 21600 w 3111307"/>
                  <a:gd name="connsiteY4" fmla="*/ 1836735 h 1839666"/>
                  <a:gd name="connsiteX5" fmla="*/ 2990 w 3111307"/>
                  <a:gd name="connsiteY5" fmla="*/ 225621 h 1839666"/>
                  <a:gd name="connsiteX6" fmla="*/ 106377 w 3111307"/>
                  <a:gd name="connsiteY6" fmla="*/ 212181 h 1839666"/>
                  <a:gd name="connsiteX7" fmla="*/ 183228 w 3111307"/>
                  <a:gd name="connsiteY7" fmla="*/ 200119 h 1839666"/>
                  <a:gd name="connsiteX8" fmla="*/ 331072 w 3111307"/>
                  <a:gd name="connsiteY8" fmla="*/ 279727 h 1839666"/>
                  <a:gd name="connsiteX9" fmla="*/ 381387 w 3111307"/>
                  <a:gd name="connsiteY9" fmla="*/ 340381 h 1839666"/>
                  <a:gd name="connsiteX10" fmla="*/ 494078 w 3111307"/>
                  <a:gd name="connsiteY10" fmla="*/ 477541 h 1839666"/>
                  <a:gd name="connsiteX11" fmla="*/ 510965 w 3111307"/>
                  <a:gd name="connsiteY11" fmla="*/ 548878 h 1839666"/>
                  <a:gd name="connsiteX12" fmla="*/ 569206 w 3111307"/>
                  <a:gd name="connsiteY12" fmla="*/ 583340 h 1839666"/>
                  <a:gd name="connsiteX13" fmla="*/ 667424 w 3111307"/>
                  <a:gd name="connsiteY13" fmla="*/ 640203 h 1839666"/>
                  <a:gd name="connsiteX14" fmla="*/ 1069599 w 3111307"/>
                  <a:gd name="connsiteY14" fmla="*/ 834915 h 1839666"/>
                  <a:gd name="connsiteX15" fmla="*/ 1416635 w 3111307"/>
                  <a:gd name="connsiteY15" fmla="*/ 916591 h 1839666"/>
                  <a:gd name="connsiteX16" fmla="*/ 1762292 w 3111307"/>
                  <a:gd name="connsiteY16" fmla="*/ 954499 h 1839666"/>
                  <a:gd name="connsiteX17" fmla="*/ 1854995 w 3111307"/>
                  <a:gd name="connsiteY17" fmla="*/ 917969 h 1839666"/>
                  <a:gd name="connsiteX18" fmla="*/ 1996980 w 3111307"/>
                  <a:gd name="connsiteY18" fmla="*/ 733940 h 1839666"/>
                  <a:gd name="connsiteX19" fmla="*/ 2126558 w 3111307"/>
                  <a:gd name="connsiteY19" fmla="*/ 504421 h 1839666"/>
                  <a:gd name="connsiteX20" fmla="*/ 2344705 w 3111307"/>
                  <a:gd name="connsiteY20" fmla="*/ 47451 h 1839666"/>
                  <a:gd name="connsiteX21" fmla="*/ 2592489 w 3111307"/>
                  <a:gd name="connsiteY21" fmla="*/ 48829 h 1839666"/>
                  <a:gd name="connsiteX22" fmla="*/ 2813048 w 3111307"/>
                  <a:gd name="connsiteY22" fmla="*/ 191159 h 1839666"/>
                  <a:gd name="connsiteX23" fmla="*/ 2978811 w 3111307"/>
                  <a:gd name="connsiteY23" fmla="*/ 373120 h 1839666"/>
                  <a:gd name="connsiteX24" fmla="*/ 3051871 w 3111307"/>
                  <a:gd name="connsiteY24" fmla="*/ 472716 h 1839666"/>
                  <a:gd name="connsiteX25" fmla="*/ 3110457 w 3111307"/>
                  <a:gd name="connsiteY25" fmla="*/ 568866 h 1839666"/>
                  <a:gd name="connsiteX26" fmla="*/ 3032917 w 3111307"/>
                  <a:gd name="connsiteY26" fmla="*/ 678456 h 1839666"/>
                  <a:gd name="connsiteX27" fmla="*/ 2941592 w 3111307"/>
                  <a:gd name="connsiteY27" fmla="*/ 809068 h 1839666"/>
                  <a:gd name="connsiteX28" fmla="*/ 2732406 w 3111307"/>
                  <a:gd name="connsiteY28" fmla="*/ 1117506 h 1839666"/>
                  <a:gd name="connsiteX29" fmla="*/ 2521841 w 3111307"/>
                  <a:gd name="connsiteY29" fmla="*/ 1490044 h 1839666"/>
                  <a:gd name="connsiteX30" fmla="*/ 2517016 w 3111307"/>
                  <a:gd name="connsiteY30" fmla="*/ 1502795 h 1839666"/>
                  <a:gd name="connsiteX0" fmla="*/ 2518960 w 3113251"/>
                  <a:gd name="connsiteY0" fmla="*/ 1502795 h 1839666"/>
                  <a:gd name="connsiteX1" fmla="*/ 2404890 w 3113251"/>
                  <a:gd name="connsiteY1" fmla="*/ 1713704 h 1839666"/>
                  <a:gd name="connsiteX2" fmla="*/ 2330796 w 3113251"/>
                  <a:gd name="connsiteY2" fmla="*/ 1819504 h 1839666"/>
                  <a:gd name="connsiteX3" fmla="*/ 2213280 w 3113251"/>
                  <a:gd name="connsiteY3" fmla="*/ 1836735 h 1839666"/>
                  <a:gd name="connsiteX4" fmla="*/ 23544 w 3113251"/>
                  <a:gd name="connsiteY4" fmla="*/ 1836735 h 1839666"/>
                  <a:gd name="connsiteX5" fmla="*/ 4934 w 3113251"/>
                  <a:gd name="connsiteY5" fmla="*/ 225621 h 1839666"/>
                  <a:gd name="connsiteX6" fmla="*/ 108321 w 3113251"/>
                  <a:gd name="connsiteY6" fmla="*/ 212181 h 1839666"/>
                  <a:gd name="connsiteX7" fmla="*/ 185172 w 3113251"/>
                  <a:gd name="connsiteY7" fmla="*/ 200119 h 1839666"/>
                  <a:gd name="connsiteX8" fmla="*/ 333016 w 3113251"/>
                  <a:gd name="connsiteY8" fmla="*/ 279727 h 1839666"/>
                  <a:gd name="connsiteX9" fmla="*/ 383331 w 3113251"/>
                  <a:gd name="connsiteY9" fmla="*/ 340381 h 1839666"/>
                  <a:gd name="connsiteX10" fmla="*/ 496022 w 3113251"/>
                  <a:gd name="connsiteY10" fmla="*/ 477541 h 1839666"/>
                  <a:gd name="connsiteX11" fmla="*/ 512909 w 3113251"/>
                  <a:gd name="connsiteY11" fmla="*/ 548878 h 1839666"/>
                  <a:gd name="connsiteX12" fmla="*/ 571150 w 3113251"/>
                  <a:gd name="connsiteY12" fmla="*/ 583340 h 1839666"/>
                  <a:gd name="connsiteX13" fmla="*/ 669368 w 3113251"/>
                  <a:gd name="connsiteY13" fmla="*/ 640203 h 1839666"/>
                  <a:gd name="connsiteX14" fmla="*/ 1071543 w 3113251"/>
                  <a:gd name="connsiteY14" fmla="*/ 834915 h 1839666"/>
                  <a:gd name="connsiteX15" fmla="*/ 1418579 w 3113251"/>
                  <a:gd name="connsiteY15" fmla="*/ 916591 h 1839666"/>
                  <a:gd name="connsiteX16" fmla="*/ 1764236 w 3113251"/>
                  <a:gd name="connsiteY16" fmla="*/ 954499 h 1839666"/>
                  <a:gd name="connsiteX17" fmla="*/ 1856939 w 3113251"/>
                  <a:gd name="connsiteY17" fmla="*/ 917969 h 1839666"/>
                  <a:gd name="connsiteX18" fmla="*/ 1998924 w 3113251"/>
                  <a:gd name="connsiteY18" fmla="*/ 733940 h 1839666"/>
                  <a:gd name="connsiteX19" fmla="*/ 2128502 w 3113251"/>
                  <a:gd name="connsiteY19" fmla="*/ 504421 h 1839666"/>
                  <a:gd name="connsiteX20" fmla="*/ 2346649 w 3113251"/>
                  <a:gd name="connsiteY20" fmla="*/ 47451 h 1839666"/>
                  <a:gd name="connsiteX21" fmla="*/ 2594433 w 3113251"/>
                  <a:gd name="connsiteY21" fmla="*/ 48829 h 1839666"/>
                  <a:gd name="connsiteX22" fmla="*/ 2814992 w 3113251"/>
                  <a:gd name="connsiteY22" fmla="*/ 191159 h 1839666"/>
                  <a:gd name="connsiteX23" fmla="*/ 2980755 w 3113251"/>
                  <a:gd name="connsiteY23" fmla="*/ 373120 h 1839666"/>
                  <a:gd name="connsiteX24" fmla="*/ 3053815 w 3113251"/>
                  <a:gd name="connsiteY24" fmla="*/ 472716 h 1839666"/>
                  <a:gd name="connsiteX25" fmla="*/ 3112401 w 3113251"/>
                  <a:gd name="connsiteY25" fmla="*/ 568866 h 1839666"/>
                  <a:gd name="connsiteX26" fmla="*/ 3034861 w 3113251"/>
                  <a:gd name="connsiteY26" fmla="*/ 678456 h 1839666"/>
                  <a:gd name="connsiteX27" fmla="*/ 2943536 w 3113251"/>
                  <a:gd name="connsiteY27" fmla="*/ 809068 h 1839666"/>
                  <a:gd name="connsiteX28" fmla="*/ 2734350 w 3113251"/>
                  <a:gd name="connsiteY28" fmla="*/ 1117506 h 1839666"/>
                  <a:gd name="connsiteX29" fmla="*/ 2523785 w 3113251"/>
                  <a:gd name="connsiteY29" fmla="*/ 1490044 h 1839666"/>
                  <a:gd name="connsiteX30" fmla="*/ 2518960 w 3113251"/>
                  <a:gd name="connsiteY30" fmla="*/ 1502795 h 1839666"/>
                  <a:gd name="connsiteX0" fmla="*/ 2516088 w 3110379"/>
                  <a:gd name="connsiteY0" fmla="*/ 1502795 h 1844494"/>
                  <a:gd name="connsiteX1" fmla="*/ 2402018 w 3110379"/>
                  <a:gd name="connsiteY1" fmla="*/ 1713704 h 1844494"/>
                  <a:gd name="connsiteX2" fmla="*/ 2327924 w 3110379"/>
                  <a:gd name="connsiteY2" fmla="*/ 1819504 h 1844494"/>
                  <a:gd name="connsiteX3" fmla="*/ 2210408 w 3110379"/>
                  <a:gd name="connsiteY3" fmla="*/ 1836735 h 1844494"/>
                  <a:gd name="connsiteX4" fmla="*/ 63945 w 3110379"/>
                  <a:gd name="connsiteY4" fmla="*/ 1750188 h 1844494"/>
                  <a:gd name="connsiteX5" fmla="*/ 2062 w 3110379"/>
                  <a:gd name="connsiteY5" fmla="*/ 225621 h 1844494"/>
                  <a:gd name="connsiteX6" fmla="*/ 105449 w 3110379"/>
                  <a:gd name="connsiteY6" fmla="*/ 212181 h 1844494"/>
                  <a:gd name="connsiteX7" fmla="*/ 182300 w 3110379"/>
                  <a:gd name="connsiteY7" fmla="*/ 200119 h 1844494"/>
                  <a:gd name="connsiteX8" fmla="*/ 330144 w 3110379"/>
                  <a:gd name="connsiteY8" fmla="*/ 279727 h 1844494"/>
                  <a:gd name="connsiteX9" fmla="*/ 380459 w 3110379"/>
                  <a:gd name="connsiteY9" fmla="*/ 340381 h 1844494"/>
                  <a:gd name="connsiteX10" fmla="*/ 493150 w 3110379"/>
                  <a:gd name="connsiteY10" fmla="*/ 477541 h 1844494"/>
                  <a:gd name="connsiteX11" fmla="*/ 510037 w 3110379"/>
                  <a:gd name="connsiteY11" fmla="*/ 548878 h 1844494"/>
                  <a:gd name="connsiteX12" fmla="*/ 568278 w 3110379"/>
                  <a:gd name="connsiteY12" fmla="*/ 583340 h 1844494"/>
                  <a:gd name="connsiteX13" fmla="*/ 666496 w 3110379"/>
                  <a:gd name="connsiteY13" fmla="*/ 640203 h 1844494"/>
                  <a:gd name="connsiteX14" fmla="*/ 1068671 w 3110379"/>
                  <a:gd name="connsiteY14" fmla="*/ 834915 h 1844494"/>
                  <a:gd name="connsiteX15" fmla="*/ 1415707 w 3110379"/>
                  <a:gd name="connsiteY15" fmla="*/ 916591 h 1844494"/>
                  <a:gd name="connsiteX16" fmla="*/ 1761364 w 3110379"/>
                  <a:gd name="connsiteY16" fmla="*/ 954499 h 1844494"/>
                  <a:gd name="connsiteX17" fmla="*/ 1854067 w 3110379"/>
                  <a:gd name="connsiteY17" fmla="*/ 917969 h 1844494"/>
                  <a:gd name="connsiteX18" fmla="*/ 1996052 w 3110379"/>
                  <a:gd name="connsiteY18" fmla="*/ 733940 h 1844494"/>
                  <a:gd name="connsiteX19" fmla="*/ 2125630 w 3110379"/>
                  <a:gd name="connsiteY19" fmla="*/ 504421 h 1844494"/>
                  <a:gd name="connsiteX20" fmla="*/ 2343777 w 3110379"/>
                  <a:gd name="connsiteY20" fmla="*/ 47451 h 1844494"/>
                  <a:gd name="connsiteX21" fmla="*/ 2591561 w 3110379"/>
                  <a:gd name="connsiteY21" fmla="*/ 48829 h 1844494"/>
                  <a:gd name="connsiteX22" fmla="*/ 2812120 w 3110379"/>
                  <a:gd name="connsiteY22" fmla="*/ 191159 h 1844494"/>
                  <a:gd name="connsiteX23" fmla="*/ 2977883 w 3110379"/>
                  <a:gd name="connsiteY23" fmla="*/ 373120 h 1844494"/>
                  <a:gd name="connsiteX24" fmla="*/ 3050943 w 3110379"/>
                  <a:gd name="connsiteY24" fmla="*/ 472716 h 1844494"/>
                  <a:gd name="connsiteX25" fmla="*/ 3109529 w 3110379"/>
                  <a:gd name="connsiteY25" fmla="*/ 568866 h 1844494"/>
                  <a:gd name="connsiteX26" fmla="*/ 3031989 w 3110379"/>
                  <a:gd name="connsiteY26" fmla="*/ 678456 h 1844494"/>
                  <a:gd name="connsiteX27" fmla="*/ 2940664 w 3110379"/>
                  <a:gd name="connsiteY27" fmla="*/ 809068 h 1844494"/>
                  <a:gd name="connsiteX28" fmla="*/ 2731478 w 3110379"/>
                  <a:gd name="connsiteY28" fmla="*/ 1117506 h 1844494"/>
                  <a:gd name="connsiteX29" fmla="*/ 2520913 w 3110379"/>
                  <a:gd name="connsiteY29" fmla="*/ 1490044 h 1844494"/>
                  <a:gd name="connsiteX30" fmla="*/ 2516088 w 3110379"/>
                  <a:gd name="connsiteY30" fmla="*/ 1502795 h 1844494"/>
                  <a:gd name="connsiteX0" fmla="*/ 2515903 w 3110194"/>
                  <a:gd name="connsiteY0" fmla="*/ 1502795 h 1838547"/>
                  <a:gd name="connsiteX1" fmla="*/ 2401833 w 3110194"/>
                  <a:gd name="connsiteY1" fmla="*/ 1713704 h 1838547"/>
                  <a:gd name="connsiteX2" fmla="*/ 2327739 w 3110194"/>
                  <a:gd name="connsiteY2" fmla="*/ 1819504 h 1838547"/>
                  <a:gd name="connsiteX3" fmla="*/ 2210223 w 3110194"/>
                  <a:gd name="connsiteY3" fmla="*/ 1836735 h 1838547"/>
                  <a:gd name="connsiteX4" fmla="*/ 70972 w 3110194"/>
                  <a:gd name="connsiteY4" fmla="*/ 1836735 h 1838547"/>
                  <a:gd name="connsiteX5" fmla="*/ 1877 w 3110194"/>
                  <a:gd name="connsiteY5" fmla="*/ 225621 h 1838547"/>
                  <a:gd name="connsiteX6" fmla="*/ 105264 w 3110194"/>
                  <a:gd name="connsiteY6" fmla="*/ 212181 h 1838547"/>
                  <a:gd name="connsiteX7" fmla="*/ 182115 w 3110194"/>
                  <a:gd name="connsiteY7" fmla="*/ 200119 h 1838547"/>
                  <a:gd name="connsiteX8" fmla="*/ 329959 w 3110194"/>
                  <a:gd name="connsiteY8" fmla="*/ 279727 h 1838547"/>
                  <a:gd name="connsiteX9" fmla="*/ 380274 w 3110194"/>
                  <a:gd name="connsiteY9" fmla="*/ 340381 h 1838547"/>
                  <a:gd name="connsiteX10" fmla="*/ 492965 w 3110194"/>
                  <a:gd name="connsiteY10" fmla="*/ 477541 h 1838547"/>
                  <a:gd name="connsiteX11" fmla="*/ 509852 w 3110194"/>
                  <a:gd name="connsiteY11" fmla="*/ 548878 h 1838547"/>
                  <a:gd name="connsiteX12" fmla="*/ 568093 w 3110194"/>
                  <a:gd name="connsiteY12" fmla="*/ 583340 h 1838547"/>
                  <a:gd name="connsiteX13" fmla="*/ 666311 w 3110194"/>
                  <a:gd name="connsiteY13" fmla="*/ 640203 h 1838547"/>
                  <a:gd name="connsiteX14" fmla="*/ 1068486 w 3110194"/>
                  <a:gd name="connsiteY14" fmla="*/ 834915 h 1838547"/>
                  <a:gd name="connsiteX15" fmla="*/ 1415522 w 3110194"/>
                  <a:gd name="connsiteY15" fmla="*/ 916591 h 1838547"/>
                  <a:gd name="connsiteX16" fmla="*/ 1761179 w 3110194"/>
                  <a:gd name="connsiteY16" fmla="*/ 954499 h 1838547"/>
                  <a:gd name="connsiteX17" fmla="*/ 1853882 w 3110194"/>
                  <a:gd name="connsiteY17" fmla="*/ 917969 h 1838547"/>
                  <a:gd name="connsiteX18" fmla="*/ 1995867 w 3110194"/>
                  <a:gd name="connsiteY18" fmla="*/ 733940 h 1838547"/>
                  <a:gd name="connsiteX19" fmla="*/ 2125445 w 3110194"/>
                  <a:gd name="connsiteY19" fmla="*/ 504421 h 1838547"/>
                  <a:gd name="connsiteX20" fmla="*/ 2343592 w 3110194"/>
                  <a:gd name="connsiteY20" fmla="*/ 47451 h 1838547"/>
                  <a:gd name="connsiteX21" fmla="*/ 2591376 w 3110194"/>
                  <a:gd name="connsiteY21" fmla="*/ 48829 h 1838547"/>
                  <a:gd name="connsiteX22" fmla="*/ 2811935 w 3110194"/>
                  <a:gd name="connsiteY22" fmla="*/ 191159 h 1838547"/>
                  <a:gd name="connsiteX23" fmla="*/ 2977698 w 3110194"/>
                  <a:gd name="connsiteY23" fmla="*/ 373120 h 1838547"/>
                  <a:gd name="connsiteX24" fmla="*/ 3050758 w 3110194"/>
                  <a:gd name="connsiteY24" fmla="*/ 472716 h 1838547"/>
                  <a:gd name="connsiteX25" fmla="*/ 3109344 w 3110194"/>
                  <a:gd name="connsiteY25" fmla="*/ 568866 h 1838547"/>
                  <a:gd name="connsiteX26" fmla="*/ 3031804 w 3110194"/>
                  <a:gd name="connsiteY26" fmla="*/ 678456 h 1838547"/>
                  <a:gd name="connsiteX27" fmla="*/ 2940479 w 3110194"/>
                  <a:gd name="connsiteY27" fmla="*/ 809068 h 1838547"/>
                  <a:gd name="connsiteX28" fmla="*/ 2731293 w 3110194"/>
                  <a:gd name="connsiteY28" fmla="*/ 1117506 h 1838547"/>
                  <a:gd name="connsiteX29" fmla="*/ 2520728 w 3110194"/>
                  <a:gd name="connsiteY29" fmla="*/ 1490044 h 1838547"/>
                  <a:gd name="connsiteX30" fmla="*/ 2515903 w 3110194"/>
                  <a:gd name="connsiteY30" fmla="*/ 1502795 h 1838547"/>
                  <a:gd name="connsiteX0" fmla="*/ 2515903 w 3110194"/>
                  <a:gd name="connsiteY0" fmla="*/ 1502795 h 1838547"/>
                  <a:gd name="connsiteX1" fmla="*/ 2401833 w 3110194"/>
                  <a:gd name="connsiteY1" fmla="*/ 1713704 h 1838547"/>
                  <a:gd name="connsiteX2" fmla="*/ 2327739 w 3110194"/>
                  <a:gd name="connsiteY2" fmla="*/ 1819504 h 1838547"/>
                  <a:gd name="connsiteX3" fmla="*/ 2210223 w 3110194"/>
                  <a:gd name="connsiteY3" fmla="*/ 1836735 h 1838547"/>
                  <a:gd name="connsiteX4" fmla="*/ 70972 w 3110194"/>
                  <a:gd name="connsiteY4" fmla="*/ 1836735 h 1838547"/>
                  <a:gd name="connsiteX5" fmla="*/ 1877 w 3110194"/>
                  <a:gd name="connsiteY5" fmla="*/ 225621 h 1838547"/>
                  <a:gd name="connsiteX6" fmla="*/ 105264 w 3110194"/>
                  <a:gd name="connsiteY6" fmla="*/ 212181 h 1838547"/>
                  <a:gd name="connsiteX7" fmla="*/ 182115 w 3110194"/>
                  <a:gd name="connsiteY7" fmla="*/ 200119 h 1838547"/>
                  <a:gd name="connsiteX8" fmla="*/ 329959 w 3110194"/>
                  <a:gd name="connsiteY8" fmla="*/ 279727 h 1838547"/>
                  <a:gd name="connsiteX9" fmla="*/ 380274 w 3110194"/>
                  <a:gd name="connsiteY9" fmla="*/ 340381 h 1838547"/>
                  <a:gd name="connsiteX10" fmla="*/ 492965 w 3110194"/>
                  <a:gd name="connsiteY10" fmla="*/ 477541 h 1838547"/>
                  <a:gd name="connsiteX11" fmla="*/ 509852 w 3110194"/>
                  <a:gd name="connsiteY11" fmla="*/ 548878 h 1838547"/>
                  <a:gd name="connsiteX12" fmla="*/ 568093 w 3110194"/>
                  <a:gd name="connsiteY12" fmla="*/ 583340 h 1838547"/>
                  <a:gd name="connsiteX13" fmla="*/ 666311 w 3110194"/>
                  <a:gd name="connsiteY13" fmla="*/ 640203 h 1838547"/>
                  <a:gd name="connsiteX14" fmla="*/ 1068486 w 3110194"/>
                  <a:gd name="connsiteY14" fmla="*/ 834915 h 1838547"/>
                  <a:gd name="connsiteX15" fmla="*/ 1415522 w 3110194"/>
                  <a:gd name="connsiteY15" fmla="*/ 916591 h 1838547"/>
                  <a:gd name="connsiteX16" fmla="*/ 1761179 w 3110194"/>
                  <a:gd name="connsiteY16" fmla="*/ 954499 h 1838547"/>
                  <a:gd name="connsiteX17" fmla="*/ 1853882 w 3110194"/>
                  <a:gd name="connsiteY17" fmla="*/ 917969 h 1838547"/>
                  <a:gd name="connsiteX18" fmla="*/ 1995867 w 3110194"/>
                  <a:gd name="connsiteY18" fmla="*/ 733940 h 1838547"/>
                  <a:gd name="connsiteX19" fmla="*/ 2125445 w 3110194"/>
                  <a:gd name="connsiteY19" fmla="*/ 504421 h 1838547"/>
                  <a:gd name="connsiteX20" fmla="*/ 2343592 w 3110194"/>
                  <a:gd name="connsiteY20" fmla="*/ 47451 h 1838547"/>
                  <a:gd name="connsiteX21" fmla="*/ 2591376 w 3110194"/>
                  <a:gd name="connsiteY21" fmla="*/ 48829 h 1838547"/>
                  <a:gd name="connsiteX22" fmla="*/ 2811935 w 3110194"/>
                  <a:gd name="connsiteY22" fmla="*/ 191159 h 1838547"/>
                  <a:gd name="connsiteX23" fmla="*/ 2977698 w 3110194"/>
                  <a:gd name="connsiteY23" fmla="*/ 373120 h 1838547"/>
                  <a:gd name="connsiteX24" fmla="*/ 3050758 w 3110194"/>
                  <a:gd name="connsiteY24" fmla="*/ 472716 h 1838547"/>
                  <a:gd name="connsiteX25" fmla="*/ 3109344 w 3110194"/>
                  <a:gd name="connsiteY25" fmla="*/ 568866 h 1838547"/>
                  <a:gd name="connsiteX26" fmla="*/ 3031804 w 3110194"/>
                  <a:gd name="connsiteY26" fmla="*/ 678456 h 1838547"/>
                  <a:gd name="connsiteX27" fmla="*/ 2940479 w 3110194"/>
                  <a:gd name="connsiteY27" fmla="*/ 809068 h 1838547"/>
                  <a:gd name="connsiteX28" fmla="*/ 2731293 w 3110194"/>
                  <a:gd name="connsiteY28" fmla="*/ 1117506 h 1838547"/>
                  <a:gd name="connsiteX29" fmla="*/ 2520728 w 3110194"/>
                  <a:gd name="connsiteY29" fmla="*/ 1490044 h 1838547"/>
                  <a:gd name="connsiteX30" fmla="*/ 2515903 w 3110194"/>
                  <a:gd name="connsiteY30" fmla="*/ 1502795 h 1838547"/>
                  <a:gd name="connsiteX0" fmla="*/ 2596247 w 3190538"/>
                  <a:gd name="connsiteY0" fmla="*/ 1502795 h 1838547"/>
                  <a:gd name="connsiteX1" fmla="*/ 2482177 w 3190538"/>
                  <a:gd name="connsiteY1" fmla="*/ 1713704 h 1838547"/>
                  <a:gd name="connsiteX2" fmla="*/ 2408083 w 3190538"/>
                  <a:gd name="connsiteY2" fmla="*/ 1819504 h 1838547"/>
                  <a:gd name="connsiteX3" fmla="*/ 2290567 w 3190538"/>
                  <a:gd name="connsiteY3" fmla="*/ 1836735 h 1838547"/>
                  <a:gd name="connsiteX4" fmla="*/ 151316 w 3190538"/>
                  <a:gd name="connsiteY4" fmla="*/ 1836735 h 1838547"/>
                  <a:gd name="connsiteX5" fmla="*/ 185608 w 3190538"/>
                  <a:gd name="connsiteY5" fmla="*/ 212181 h 1838547"/>
                  <a:gd name="connsiteX6" fmla="*/ 262459 w 3190538"/>
                  <a:gd name="connsiteY6" fmla="*/ 200119 h 1838547"/>
                  <a:gd name="connsiteX7" fmla="*/ 410303 w 3190538"/>
                  <a:gd name="connsiteY7" fmla="*/ 279727 h 1838547"/>
                  <a:gd name="connsiteX8" fmla="*/ 460618 w 3190538"/>
                  <a:gd name="connsiteY8" fmla="*/ 340381 h 1838547"/>
                  <a:gd name="connsiteX9" fmla="*/ 573309 w 3190538"/>
                  <a:gd name="connsiteY9" fmla="*/ 477541 h 1838547"/>
                  <a:gd name="connsiteX10" fmla="*/ 590196 w 3190538"/>
                  <a:gd name="connsiteY10" fmla="*/ 548878 h 1838547"/>
                  <a:gd name="connsiteX11" fmla="*/ 648437 w 3190538"/>
                  <a:gd name="connsiteY11" fmla="*/ 583340 h 1838547"/>
                  <a:gd name="connsiteX12" fmla="*/ 746655 w 3190538"/>
                  <a:gd name="connsiteY12" fmla="*/ 640203 h 1838547"/>
                  <a:gd name="connsiteX13" fmla="*/ 1148830 w 3190538"/>
                  <a:gd name="connsiteY13" fmla="*/ 834915 h 1838547"/>
                  <a:gd name="connsiteX14" fmla="*/ 1495866 w 3190538"/>
                  <a:gd name="connsiteY14" fmla="*/ 916591 h 1838547"/>
                  <a:gd name="connsiteX15" fmla="*/ 1841523 w 3190538"/>
                  <a:gd name="connsiteY15" fmla="*/ 954499 h 1838547"/>
                  <a:gd name="connsiteX16" fmla="*/ 1934226 w 3190538"/>
                  <a:gd name="connsiteY16" fmla="*/ 917969 h 1838547"/>
                  <a:gd name="connsiteX17" fmla="*/ 2076211 w 3190538"/>
                  <a:gd name="connsiteY17" fmla="*/ 733940 h 1838547"/>
                  <a:gd name="connsiteX18" fmla="*/ 2205789 w 3190538"/>
                  <a:gd name="connsiteY18" fmla="*/ 504421 h 1838547"/>
                  <a:gd name="connsiteX19" fmla="*/ 2423936 w 3190538"/>
                  <a:gd name="connsiteY19" fmla="*/ 47451 h 1838547"/>
                  <a:gd name="connsiteX20" fmla="*/ 2671720 w 3190538"/>
                  <a:gd name="connsiteY20" fmla="*/ 48829 h 1838547"/>
                  <a:gd name="connsiteX21" fmla="*/ 2892279 w 3190538"/>
                  <a:gd name="connsiteY21" fmla="*/ 191159 h 1838547"/>
                  <a:gd name="connsiteX22" fmla="*/ 3058042 w 3190538"/>
                  <a:gd name="connsiteY22" fmla="*/ 373120 h 1838547"/>
                  <a:gd name="connsiteX23" fmla="*/ 3131102 w 3190538"/>
                  <a:gd name="connsiteY23" fmla="*/ 472716 h 1838547"/>
                  <a:gd name="connsiteX24" fmla="*/ 3189688 w 3190538"/>
                  <a:gd name="connsiteY24" fmla="*/ 568866 h 1838547"/>
                  <a:gd name="connsiteX25" fmla="*/ 3112148 w 3190538"/>
                  <a:gd name="connsiteY25" fmla="*/ 678456 h 1838547"/>
                  <a:gd name="connsiteX26" fmla="*/ 3020823 w 3190538"/>
                  <a:gd name="connsiteY26" fmla="*/ 809068 h 1838547"/>
                  <a:gd name="connsiteX27" fmla="*/ 2811637 w 3190538"/>
                  <a:gd name="connsiteY27" fmla="*/ 1117506 h 1838547"/>
                  <a:gd name="connsiteX28" fmla="*/ 2601072 w 3190538"/>
                  <a:gd name="connsiteY28" fmla="*/ 1490044 h 1838547"/>
                  <a:gd name="connsiteX29" fmla="*/ 2596247 w 3190538"/>
                  <a:gd name="connsiteY29" fmla="*/ 1502795 h 1838547"/>
                  <a:gd name="connsiteX0" fmla="*/ 2607524 w 3201815"/>
                  <a:gd name="connsiteY0" fmla="*/ 1502795 h 1838547"/>
                  <a:gd name="connsiteX1" fmla="*/ 2493454 w 3201815"/>
                  <a:gd name="connsiteY1" fmla="*/ 1713704 h 1838547"/>
                  <a:gd name="connsiteX2" fmla="*/ 2419360 w 3201815"/>
                  <a:gd name="connsiteY2" fmla="*/ 1819504 h 1838547"/>
                  <a:gd name="connsiteX3" fmla="*/ 2301844 w 3201815"/>
                  <a:gd name="connsiteY3" fmla="*/ 1836735 h 1838547"/>
                  <a:gd name="connsiteX4" fmla="*/ 162593 w 3201815"/>
                  <a:gd name="connsiteY4" fmla="*/ 1836735 h 1838547"/>
                  <a:gd name="connsiteX5" fmla="*/ 153612 w 3201815"/>
                  <a:gd name="connsiteY5" fmla="*/ 212181 h 1838547"/>
                  <a:gd name="connsiteX6" fmla="*/ 273736 w 3201815"/>
                  <a:gd name="connsiteY6" fmla="*/ 200119 h 1838547"/>
                  <a:gd name="connsiteX7" fmla="*/ 421580 w 3201815"/>
                  <a:gd name="connsiteY7" fmla="*/ 279727 h 1838547"/>
                  <a:gd name="connsiteX8" fmla="*/ 471895 w 3201815"/>
                  <a:gd name="connsiteY8" fmla="*/ 340381 h 1838547"/>
                  <a:gd name="connsiteX9" fmla="*/ 584586 w 3201815"/>
                  <a:gd name="connsiteY9" fmla="*/ 477541 h 1838547"/>
                  <a:gd name="connsiteX10" fmla="*/ 601473 w 3201815"/>
                  <a:gd name="connsiteY10" fmla="*/ 548878 h 1838547"/>
                  <a:gd name="connsiteX11" fmla="*/ 659714 w 3201815"/>
                  <a:gd name="connsiteY11" fmla="*/ 583340 h 1838547"/>
                  <a:gd name="connsiteX12" fmla="*/ 757932 w 3201815"/>
                  <a:gd name="connsiteY12" fmla="*/ 640203 h 1838547"/>
                  <a:gd name="connsiteX13" fmla="*/ 1160107 w 3201815"/>
                  <a:gd name="connsiteY13" fmla="*/ 834915 h 1838547"/>
                  <a:gd name="connsiteX14" fmla="*/ 1507143 w 3201815"/>
                  <a:gd name="connsiteY14" fmla="*/ 916591 h 1838547"/>
                  <a:gd name="connsiteX15" fmla="*/ 1852800 w 3201815"/>
                  <a:gd name="connsiteY15" fmla="*/ 954499 h 1838547"/>
                  <a:gd name="connsiteX16" fmla="*/ 1945503 w 3201815"/>
                  <a:gd name="connsiteY16" fmla="*/ 917969 h 1838547"/>
                  <a:gd name="connsiteX17" fmla="*/ 2087488 w 3201815"/>
                  <a:gd name="connsiteY17" fmla="*/ 733940 h 1838547"/>
                  <a:gd name="connsiteX18" fmla="*/ 2217066 w 3201815"/>
                  <a:gd name="connsiteY18" fmla="*/ 504421 h 1838547"/>
                  <a:gd name="connsiteX19" fmla="*/ 2435213 w 3201815"/>
                  <a:gd name="connsiteY19" fmla="*/ 47451 h 1838547"/>
                  <a:gd name="connsiteX20" fmla="*/ 2682997 w 3201815"/>
                  <a:gd name="connsiteY20" fmla="*/ 48829 h 1838547"/>
                  <a:gd name="connsiteX21" fmla="*/ 2903556 w 3201815"/>
                  <a:gd name="connsiteY21" fmla="*/ 191159 h 1838547"/>
                  <a:gd name="connsiteX22" fmla="*/ 3069319 w 3201815"/>
                  <a:gd name="connsiteY22" fmla="*/ 373120 h 1838547"/>
                  <a:gd name="connsiteX23" fmla="*/ 3142379 w 3201815"/>
                  <a:gd name="connsiteY23" fmla="*/ 472716 h 1838547"/>
                  <a:gd name="connsiteX24" fmla="*/ 3200965 w 3201815"/>
                  <a:gd name="connsiteY24" fmla="*/ 568866 h 1838547"/>
                  <a:gd name="connsiteX25" fmla="*/ 3123425 w 3201815"/>
                  <a:gd name="connsiteY25" fmla="*/ 678456 h 1838547"/>
                  <a:gd name="connsiteX26" fmla="*/ 3032100 w 3201815"/>
                  <a:gd name="connsiteY26" fmla="*/ 809068 h 1838547"/>
                  <a:gd name="connsiteX27" fmla="*/ 2822914 w 3201815"/>
                  <a:gd name="connsiteY27" fmla="*/ 1117506 h 1838547"/>
                  <a:gd name="connsiteX28" fmla="*/ 2612349 w 3201815"/>
                  <a:gd name="connsiteY28" fmla="*/ 1490044 h 1838547"/>
                  <a:gd name="connsiteX29" fmla="*/ 2607524 w 3201815"/>
                  <a:gd name="connsiteY29" fmla="*/ 1502795 h 1838547"/>
                  <a:gd name="connsiteX0" fmla="*/ 2604156 w 3198447"/>
                  <a:gd name="connsiteY0" fmla="*/ 1502795 h 1838547"/>
                  <a:gd name="connsiteX1" fmla="*/ 2490086 w 3198447"/>
                  <a:gd name="connsiteY1" fmla="*/ 1713704 h 1838547"/>
                  <a:gd name="connsiteX2" fmla="*/ 2415992 w 3198447"/>
                  <a:gd name="connsiteY2" fmla="*/ 1819504 h 1838547"/>
                  <a:gd name="connsiteX3" fmla="*/ 2298476 w 3198447"/>
                  <a:gd name="connsiteY3" fmla="*/ 1836735 h 1838547"/>
                  <a:gd name="connsiteX4" fmla="*/ 159225 w 3198447"/>
                  <a:gd name="connsiteY4" fmla="*/ 1836735 h 1838547"/>
                  <a:gd name="connsiteX5" fmla="*/ 150244 w 3198447"/>
                  <a:gd name="connsiteY5" fmla="*/ 212181 h 1838547"/>
                  <a:gd name="connsiteX6" fmla="*/ 270368 w 3198447"/>
                  <a:gd name="connsiteY6" fmla="*/ 200119 h 1838547"/>
                  <a:gd name="connsiteX7" fmla="*/ 418212 w 3198447"/>
                  <a:gd name="connsiteY7" fmla="*/ 279727 h 1838547"/>
                  <a:gd name="connsiteX8" fmla="*/ 468527 w 3198447"/>
                  <a:gd name="connsiteY8" fmla="*/ 340381 h 1838547"/>
                  <a:gd name="connsiteX9" fmla="*/ 581218 w 3198447"/>
                  <a:gd name="connsiteY9" fmla="*/ 477541 h 1838547"/>
                  <a:gd name="connsiteX10" fmla="*/ 598105 w 3198447"/>
                  <a:gd name="connsiteY10" fmla="*/ 548878 h 1838547"/>
                  <a:gd name="connsiteX11" fmla="*/ 656346 w 3198447"/>
                  <a:gd name="connsiteY11" fmla="*/ 583340 h 1838547"/>
                  <a:gd name="connsiteX12" fmla="*/ 754564 w 3198447"/>
                  <a:gd name="connsiteY12" fmla="*/ 640203 h 1838547"/>
                  <a:gd name="connsiteX13" fmla="*/ 1156739 w 3198447"/>
                  <a:gd name="connsiteY13" fmla="*/ 834915 h 1838547"/>
                  <a:gd name="connsiteX14" fmla="*/ 1503775 w 3198447"/>
                  <a:gd name="connsiteY14" fmla="*/ 916591 h 1838547"/>
                  <a:gd name="connsiteX15" fmla="*/ 1849432 w 3198447"/>
                  <a:gd name="connsiteY15" fmla="*/ 954499 h 1838547"/>
                  <a:gd name="connsiteX16" fmla="*/ 1942135 w 3198447"/>
                  <a:gd name="connsiteY16" fmla="*/ 917969 h 1838547"/>
                  <a:gd name="connsiteX17" fmla="*/ 2084120 w 3198447"/>
                  <a:gd name="connsiteY17" fmla="*/ 733940 h 1838547"/>
                  <a:gd name="connsiteX18" fmla="*/ 2213698 w 3198447"/>
                  <a:gd name="connsiteY18" fmla="*/ 504421 h 1838547"/>
                  <a:gd name="connsiteX19" fmla="*/ 2431845 w 3198447"/>
                  <a:gd name="connsiteY19" fmla="*/ 47451 h 1838547"/>
                  <a:gd name="connsiteX20" fmla="*/ 2679629 w 3198447"/>
                  <a:gd name="connsiteY20" fmla="*/ 48829 h 1838547"/>
                  <a:gd name="connsiteX21" fmla="*/ 2900188 w 3198447"/>
                  <a:gd name="connsiteY21" fmla="*/ 191159 h 1838547"/>
                  <a:gd name="connsiteX22" fmla="*/ 3065951 w 3198447"/>
                  <a:gd name="connsiteY22" fmla="*/ 373120 h 1838547"/>
                  <a:gd name="connsiteX23" fmla="*/ 3139011 w 3198447"/>
                  <a:gd name="connsiteY23" fmla="*/ 472716 h 1838547"/>
                  <a:gd name="connsiteX24" fmla="*/ 3197597 w 3198447"/>
                  <a:gd name="connsiteY24" fmla="*/ 568866 h 1838547"/>
                  <a:gd name="connsiteX25" fmla="*/ 3120057 w 3198447"/>
                  <a:gd name="connsiteY25" fmla="*/ 678456 h 1838547"/>
                  <a:gd name="connsiteX26" fmla="*/ 3028732 w 3198447"/>
                  <a:gd name="connsiteY26" fmla="*/ 809068 h 1838547"/>
                  <a:gd name="connsiteX27" fmla="*/ 2819546 w 3198447"/>
                  <a:gd name="connsiteY27" fmla="*/ 1117506 h 1838547"/>
                  <a:gd name="connsiteX28" fmla="*/ 2608981 w 3198447"/>
                  <a:gd name="connsiteY28" fmla="*/ 1490044 h 1838547"/>
                  <a:gd name="connsiteX29" fmla="*/ 2604156 w 3198447"/>
                  <a:gd name="connsiteY29" fmla="*/ 1502795 h 1838547"/>
                  <a:gd name="connsiteX0" fmla="*/ 2456040 w 3050331"/>
                  <a:gd name="connsiteY0" fmla="*/ 1502795 h 1838547"/>
                  <a:gd name="connsiteX1" fmla="*/ 2341970 w 3050331"/>
                  <a:gd name="connsiteY1" fmla="*/ 1713704 h 1838547"/>
                  <a:gd name="connsiteX2" fmla="*/ 2267876 w 3050331"/>
                  <a:gd name="connsiteY2" fmla="*/ 1819504 h 1838547"/>
                  <a:gd name="connsiteX3" fmla="*/ 2150360 w 3050331"/>
                  <a:gd name="connsiteY3" fmla="*/ 1836735 h 1838547"/>
                  <a:gd name="connsiteX4" fmla="*/ 11109 w 3050331"/>
                  <a:gd name="connsiteY4" fmla="*/ 1836735 h 1838547"/>
                  <a:gd name="connsiteX5" fmla="*/ 2128 w 3050331"/>
                  <a:gd name="connsiteY5" fmla="*/ 212181 h 1838547"/>
                  <a:gd name="connsiteX6" fmla="*/ 122252 w 3050331"/>
                  <a:gd name="connsiteY6" fmla="*/ 200119 h 1838547"/>
                  <a:gd name="connsiteX7" fmla="*/ 270096 w 3050331"/>
                  <a:gd name="connsiteY7" fmla="*/ 279727 h 1838547"/>
                  <a:gd name="connsiteX8" fmla="*/ 320411 w 3050331"/>
                  <a:gd name="connsiteY8" fmla="*/ 340381 h 1838547"/>
                  <a:gd name="connsiteX9" fmla="*/ 433102 w 3050331"/>
                  <a:gd name="connsiteY9" fmla="*/ 477541 h 1838547"/>
                  <a:gd name="connsiteX10" fmla="*/ 449989 w 3050331"/>
                  <a:gd name="connsiteY10" fmla="*/ 548878 h 1838547"/>
                  <a:gd name="connsiteX11" fmla="*/ 508230 w 3050331"/>
                  <a:gd name="connsiteY11" fmla="*/ 583340 h 1838547"/>
                  <a:gd name="connsiteX12" fmla="*/ 606448 w 3050331"/>
                  <a:gd name="connsiteY12" fmla="*/ 640203 h 1838547"/>
                  <a:gd name="connsiteX13" fmla="*/ 1008623 w 3050331"/>
                  <a:gd name="connsiteY13" fmla="*/ 834915 h 1838547"/>
                  <a:gd name="connsiteX14" fmla="*/ 1355659 w 3050331"/>
                  <a:gd name="connsiteY14" fmla="*/ 916591 h 1838547"/>
                  <a:gd name="connsiteX15" fmla="*/ 1701316 w 3050331"/>
                  <a:gd name="connsiteY15" fmla="*/ 954499 h 1838547"/>
                  <a:gd name="connsiteX16" fmla="*/ 1794019 w 3050331"/>
                  <a:gd name="connsiteY16" fmla="*/ 917969 h 1838547"/>
                  <a:gd name="connsiteX17" fmla="*/ 1936004 w 3050331"/>
                  <a:gd name="connsiteY17" fmla="*/ 733940 h 1838547"/>
                  <a:gd name="connsiteX18" fmla="*/ 2065582 w 3050331"/>
                  <a:gd name="connsiteY18" fmla="*/ 504421 h 1838547"/>
                  <a:gd name="connsiteX19" fmla="*/ 2283729 w 3050331"/>
                  <a:gd name="connsiteY19" fmla="*/ 47451 h 1838547"/>
                  <a:gd name="connsiteX20" fmla="*/ 2531513 w 3050331"/>
                  <a:gd name="connsiteY20" fmla="*/ 48829 h 1838547"/>
                  <a:gd name="connsiteX21" fmla="*/ 2752072 w 3050331"/>
                  <a:gd name="connsiteY21" fmla="*/ 191159 h 1838547"/>
                  <a:gd name="connsiteX22" fmla="*/ 2917835 w 3050331"/>
                  <a:gd name="connsiteY22" fmla="*/ 373120 h 1838547"/>
                  <a:gd name="connsiteX23" fmla="*/ 2990895 w 3050331"/>
                  <a:gd name="connsiteY23" fmla="*/ 472716 h 1838547"/>
                  <a:gd name="connsiteX24" fmla="*/ 3049481 w 3050331"/>
                  <a:gd name="connsiteY24" fmla="*/ 568866 h 1838547"/>
                  <a:gd name="connsiteX25" fmla="*/ 2971941 w 3050331"/>
                  <a:gd name="connsiteY25" fmla="*/ 678456 h 1838547"/>
                  <a:gd name="connsiteX26" fmla="*/ 2880616 w 3050331"/>
                  <a:gd name="connsiteY26" fmla="*/ 809068 h 1838547"/>
                  <a:gd name="connsiteX27" fmla="*/ 2671430 w 3050331"/>
                  <a:gd name="connsiteY27" fmla="*/ 1117506 h 1838547"/>
                  <a:gd name="connsiteX28" fmla="*/ 2460865 w 3050331"/>
                  <a:gd name="connsiteY28" fmla="*/ 1490044 h 1838547"/>
                  <a:gd name="connsiteX29" fmla="*/ 2456040 w 3050331"/>
                  <a:gd name="connsiteY29" fmla="*/ 1502795 h 1838547"/>
                  <a:gd name="connsiteX0" fmla="*/ 2454065 w 3048356"/>
                  <a:gd name="connsiteY0" fmla="*/ 1502795 h 1838547"/>
                  <a:gd name="connsiteX1" fmla="*/ 2339995 w 3048356"/>
                  <a:gd name="connsiteY1" fmla="*/ 1713704 h 1838547"/>
                  <a:gd name="connsiteX2" fmla="*/ 2265901 w 3048356"/>
                  <a:gd name="connsiteY2" fmla="*/ 1819504 h 1838547"/>
                  <a:gd name="connsiteX3" fmla="*/ 2148385 w 3048356"/>
                  <a:gd name="connsiteY3" fmla="*/ 1836735 h 1838547"/>
                  <a:gd name="connsiteX4" fmla="*/ 9134 w 3048356"/>
                  <a:gd name="connsiteY4" fmla="*/ 1836735 h 1838547"/>
                  <a:gd name="connsiteX5" fmla="*/ 153 w 3048356"/>
                  <a:gd name="connsiteY5" fmla="*/ 212181 h 1838547"/>
                  <a:gd name="connsiteX6" fmla="*/ 120277 w 3048356"/>
                  <a:gd name="connsiteY6" fmla="*/ 200119 h 1838547"/>
                  <a:gd name="connsiteX7" fmla="*/ 268121 w 3048356"/>
                  <a:gd name="connsiteY7" fmla="*/ 279727 h 1838547"/>
                  <a:gd name="connsiteX8" fmla="*/ 318436 w 3048356"/>
                  <a:gd name="connsiteY8" fmla="*/ 340381 h 1838547"/>
                  <a:gd name="connsiteX9" fmla="*/ 431127 w 3048356"/>
                  <a:gd name="connsiteY9" fmla="*/ 477541 h 1838547"/>
                  <a:gd name="connsiteX10" fmla="*/ 448014 w 3048356"/>
                  <a:gd name="connsiteY10" fmla="*/ 548878 h 1838547"/>
                  <a:gd name="connsiteX11" fmla="*/ 506255 w 3048356"/>
                  <a:gd name="connsiteY11" fmla="*/ 583340 h 1838547"/>
                  <a:gd name="connsiteX12" fmla="*/ 604473 w 3048356"/>
                  <a:gd name="connsiteY12" fmla="*/ 640203 h 1838547"/>
                  <a:gd name="connsiteX13" fmla="*/ 1006648 w 3048356"/>
                  <a:gd name="connsiteY13" fmla="*/ 834915 h 1838547"/>
                  <a:gd name="connsiteX14" fmla="*/ 1353684 w 3048356"/>
                  <a:gd name="connsiteY14" fmla="*/ 916591 h 1838547"/>
                  <a:gd name="connsiteX15" fmla="*/ 1699341 w 3048356"/>
                  <a:gd name="connsiteY15" fmla="*/ 954499 h 1838547"/>
                  <a:gd name="connsiteX16" fmla="*/ 1792044 w 3048356"/>
                  <a:gd name="connsiteY16" fmla="*/ 917969 h 1838547"/>
                  <a:gd name="connsiteX17" fmla="*/ 1934029 w 3048356"/>
                  <a:gd name="connsiteY17" fmla="*/ 733940 h 1838547"/>
                  <a:gd name="connsiteX18" fmla="*/ 2063607 w 3048356"/>
                  <a:gd name="connsiteY18" fmla="*/ 504421 h 1838547"/>
                  <a:gd name="connsiteX19" fmla="*/ 2281754 w 3048356"/>
                  <a:gd name="connsiteY19" fmla="*/ 47451 h 1838547"/>
                  <a:gd name="connsiteX20" fmla="*/ 2529538 w 3048356"/>
                  <a:gd name="connsiteY20" fmla="*/ 48829 h 1838547"/>
                  <a:gd name="connsiteX21" fmla="*/ 2750097 w 3048356"/>
                  <a:gd name="connsiteY21" fmla="*/ 191159 h 1838547"/>
                  <a:gd name="connsiteX22" fmla="*/ 2915860 w 3048356"/>
                  <a:gd name="connsiteY22" fmla="*/ 373120 h 1838547"/>
                  <a:gd name="connsiteX23" fmla="*/ 2988920 w 3048356"/>
                  <a:gd name="connsiteY23" fmla="*/ 472716 h 1838547"/>
                  <a:gd name="connsiteX24" fmla="*/ 3047506 w 3048356"/>
                  <a:gd name="connsiteY24" fmla="*/ 568866 h 1838547"/>
                  <a:gd name="connsiteX25" fmla="*/ 2969966 w 3048356"/>
                  <a:gd name="connsiteY25" fmla="*/ 678456 h 1838547"/>
                  <a:gd name="connsiteX26" fmla="*/ 2878641 w 3048356"/>
                  <a:gd name="connsiteY26" fmla="*/ 809068 h 1838547"/>
                  <a:gd name="connsiteX27" fmla="*/ 2669455 w 3048356"/>
                  <a:gd name="connsiteY27" fmla="*/ 1117506 h 1838547"/>
                  <a:gd name="connsiteX28" fmla="*/ 2458890 w 3048356"/>
                  <a:gd name="connsiteY28" fmla="*/ 1490044 h 1838547"/>
                  <a:gd name="connsiteX29" fmla="*/ 2454065 w 3048356"/>
                  <a:gd name="connsiteY29" fmla="*/ 1502795 h 1838547"/>
                  <a:gd name="connsiteX0" fmla="*/ 2460865 w 3055156"/>
                  <a:gd name="connsiteY0" fmla="*/ 1502795 h 1838547"/>
                  <a:gd name="connsiteX1" fmla="*/ 2346795 w 3055156"/>
                  <a:gd name="connsiteY1" fmla="*/ 1713704 h 1838547"/>
                  <a:gd name="connsiteX2" fmla="*/ 2272701 w 3055156"/>
                  <a:gd name="connsiteY2" fmla="*/ 1819504 h 1838547"/>
                  <a:gd name="connsiteX3" fmla="*/ 2155185 w 3055156"/>
                  <a:gd name="connsiteY3" fmla="*/ 1836735 h 1838547"/>
                  <a:gd name="connsiteX4" fmla="*/ 15934 w 3055156"/>
                  <a:gd name="connsiteY4" fmla="*/ 1836735 h 1838547"/>
                  <a:gd name="connsiteX5" fmla="*/ 6953 w 3055156"/>
                  <a:gd name="connsiteY5" fmla="*/ 212181 h 1838547"/>
                  <a:gd name="connsiteX6" fmla="*/ 127077 w 3055156"/>
                  <a:gd name="connsiteY6" fmla="*/ 200119 h 1838547"/>
                  <a:gd name="connsiteX7" fmla="*/ 274921 w 3055156"/>
                  <a:gd name="connsiteY7" fmla="*/ 279727 h 1838547"/>
                  <a:gd name="connsiteX8" fmla="*/ 325236 w 3055156"/>
                  <a:gd name="connsiteY8" fmla="*/ 340381 h 1838547"/>
                  <a:gd name="connsiteX9" fmla="*/ 437927 w 3055156"/>
                  <a:gd name="connsiteY9" fmla="*/ 477541 h 1838547"/>
                  <a:gd name="connsiteX10" fmla="*/ 454814 w 3055156"/>
                  <a:gd name="connsiteY10" fmla="*/ 548878 h 1838547"/>
                  <a:gd name="connsiteX11" fmla="*/ 513055 w 3055156"/>
                  <a:gd name="connsiteY11" fmla="*/ 583340 h 1838547"/>
                  <a:gd name="connsiteX12" fmla="*/ 611273 w 3055156"/>
                  <a:gd name="connsiteY12" fmla="*/ 640203 h 1838547"/>
                  <a:gd name="connsiteX13" fmla="*/ 1013448 w 3055156"/>
                  <a:gd name="connsiteY13" fmla="*/ 834915 h 1838547"/>
                  <a:gd name="connsiteX14" fmla="*/ 1360484 w 3055156"/>
                  <a:gd name="connsiteY14" fmla="*/ 916591 h 1838547"/>
                  <a:gd name="connsiteX15" fmla="*/ 1706141 w 3055156"/>
                  <a:gd name="connsiteY15" fmla="*/ 954499 h 1838547"/>
                  <a:gd name="connsiteX16" fmla="*/ 1798844 w 3055156"/>
                  <a:gd name="connsiteY16" fmla="*/ 917969 h 1838547"/>
                  <a:gd name="connsiteX17" fmla="*/ 1940829 w 3055156"/>
                  <a:gd name="connsiteY17" fmla="*/ 733940 h 1838547"/>
                  <a:gd name="connsiteX18" fmla="*/ 2070407 w 3055156"/>
                  <a:gd name="connsiteY18" fmla="*/ 504421 h 1838547"/>
                  <a:gd name="connsiteX19" fmla="*/ 2288554 w 3055156"/>
                  <a:gd name="connsiteY19" fmla="*/ 47451 h 1838547"/>
                  <a:gd name="connsiteX20" fmla="*/ 2536338 w 3055156"/>
                  <a:gd name="connsiteY20" fmla="*/ 48829 h 1838547"/>
                  <a:gd name="connsiteX21" fmla="*/ 2756897 w 3055156"/>
                  <a:gd name="connsiteY21" fmla="*/ 191159 h 1838547"/>
                  <a:gd name="connsiteX22" fmla="*/ 2922660 w 3055156"/>
                  <a:gd name="connsiteY22" fmla="*/ 373120 h 1838547"/>
                  <a:gd name="connsiteX23" fmla="*/ 2995720 w 3055156"/>
                  <a:gd name="connsiteY23" fmla="*/ 472716 h 1838547"/>
                  <a:gd name="connsiteX24" fmla="*/ 3054306 w 3055156"/>
                  <a:gd name="connsiteY24" fmla="*/ 568866 h 1838547"/>
                  <a:gd name="connsiteX25" fmla="*/ 2976766 w 3055156"/>
                  <a:gd name="connsiteY25" fmla="*/ 678456 h 1838547"/>
                  <a:gd name="connsiteX26" fmla="*/ 2885441 w 3055156"/>
                  <a:gd name="connsiteY26" fmla="*/ 809068 h 1838547"/>
                  <a:gd name="connsiteX27" fmla="*/ 2676255 w 3055156"/>
                  <a:gd name="connsiteY27" fmla="*/ 1117506 h 1838547"/>
                  <a:gd name="connsiteX28" fmla="*/ 2465690 w 3055156"/>
                  <a:gd name="connsiteY28" fmla="*/ 1490044 h 1838547"/>
                  <a:gd name="connsiteX29" fmla="*/ 2460865 w 3055156"/>
                  <a:gd name="connsiteY29" fmla="*/ 1502795 h 1838547"/>
                  <a:gd name="connsiteX0" fmla="*/ 2455004 w 3049295"/>
                  <a:gd name="connsiteY0" fmla="*/ 1502795 h 1838547"/>
                  <a:gd name="connsiteX1" fmla="*/ 2340934 w 3049295"/>
                  <a:gd name="connsiteY1" fmla="*/ 1713704 h 1838547"/>
                  <a:gd name="connsiteX2" fmla="*/ 2266840 w 3049295"/>
                  <a:gd name="connsiteY2" fmla="*/ 1819504 h 1838547"/>
                  <a:gd name="connsiteX3" fmla="*/ 2149324 w 3049295"/>
                  <a:gd name="connsiteY3" fmla="*/ 1836735 h 1838547"/>
                  <a:gd name="connsiteX4" fmla="*/ 10073 w 3049295"/>
                  <a:gd name="connsiteY4" fmla="*/ 1836735 h 1838547"/>
                  <a:gd name="connsiteX5" fmla="*/ 1092 w 3049295"/>
                  <a:gd name="connsiteY5" fmla="*/ 212181 h 1838547"/>
                  <a:gd name="connsiteX6" fmla="*/ 121216 w 3049295"/>
                  <a:gd name="connsiteY6" fmla="*/ 200119 h 1838547"/>
                  <a:gd name="connsiteX7" fmla="*/ 269060 w 3049295"/>
                  <a:gd name="connsiteY7" fmla="*/ 279727 h 1838547"/>
                  <a:gd name="connsiteX8" fmla="*/ 319375 w 3049295"/>
                  <a:gd name="connsiteY8" fmla="*/ 340381 h 1838547"/>
                  <a:gd name="connsiteX9" fmla="*/ 432066 w 3049295"/>
                  <a:gd name="connsiteY9" fmla="*/ 477541 h 1838547"/>
                  <a:gd name="connsiteX10" fmla="*/ 448953 w 3049295"/>
                  <a:gd name="connsiteY10" fmla="*/ 548878 h 1838547"/>
                  <a:gd name="connsiteX11" fmla="*/ 507194 w 3049295"/>
                  <a:gd name="connsiteY11" fmla="*/ 583340 h 1838547"/>
                  <a:gd name="connsiteX12" fmla="*/ 605412 w 3049295"/>
                  <a:gd name="connsiteY12" fmla="*/ 640203 h 1838547"/>
                  <a:gd name="connsiteX13" fmla="*/ 1007587 w 3049295"/>
                  <a:gd name="connsiteY13" fmla="*/ 834915 h 1838547"/>
                  <a:gd name="connsiteX14" fmla="*/ 1354623 w 3049295"/>
                  <a:gd name="connsiteY14" fmla="*/ 916591 h 1838547"/>
                  <a:gd name="connsiteX15" fmla="*/ 1700280 w 3049295"/>
                  <a:gd name="connsiteY15" fmla="*/ 954499 h 1838547"/>
                  <a:gd name="connsiteX16" fmla="*/ 1792983 w 3049295"/>
                  <a:gd name="connsiteY16" fmla="*/ 917969 h 1838547"/>
                  <a:gd name="connsiteX17" fmla="*/ 1934968 w 3049295"/>
                  <a:gd name="connsiteY17" fmla="*/ 733940 h 1838547"/>
                  <a:gd name="connsiteX18" fmla="*/ 2064546 w 3049295"/>
                  <a:gd name="connsiteY18" fmla="*/ 504421 h 1838547"/>
                  <a:gd name="connsiteX19" fmla="*/ 2282693 w 3049295"/>
                  <a:gd name="connsiteY19" fmla="*/ 47451 h 1838547"/>
                  <a:gd name="connsiteX20" fmla="*/ 2530477 w 3049295"/>
                  <a:gd name="connsiteY20" fmla="*/ 48829 h 1838547"/>
                  <a:gd name="connsiteX21" fmla="*/ 2751036 w 3049295"/>
                  <a:gd name="connsiteY21" fmla="*/ 191159 h 1838547"/>
                  <a:gd name="connsiteX22" fmla="*/ 2916799 w 3049295"/>
                  <a:gd name="connsiteY22" fmla="*/ 373120 h 1838547"/>
                  <a:gd name="connsiteX23" fmla="*/ 2989859 w 3049295"/>
                  <a:gd name="connsiteY23" fmla="*/ 472716 h 1838547"/>
                  <a:gd name="connsiteX24" fmla="*/ 3048445 w 3049295"/>
                  <a:gd name="connsiteY24" fmla="*/ 568866 h 1838547"/>
                  <a:gd name="connsiteX25" fmla="*/ 2970905 w 3049295"/>
                  <a:gd name="connsiteY25" fmla="*/ 678456 h 1838547"/>
                  <a:gd name="connsiteX26" fmla="*/ 2879580 w 3049295"/>
                  <a:gd name="connsiteY26" fmla="*/ 809068 h 1838547"/>
                  <a:gd name="connsiteX27" fmla="*/ 2670394 w 3049295"/>
                  <a:gd name="connsiteY27" fmla="*/ 1117506 h 1838547"/>
                  <a:gd name="connsiteX28" fmla="*/ 2459829 w 3049295"/>
                  <a:gd name="connsiteY28" fmla="*/ 1490044 h 1838547"/>
                  <a:gd name="connsiteX29" fmla="*/ 2455004 w 3049295"/>
                  <a:gd name="connsiteY29" fmla="*/ 1502795 h 1838547"/>
                  <a:gd name="connsiteX0" fmla="*/ 2449188 w 3043479"/>
                  <a:gd name="connsiteY0" fmla="*/ 1502795 h 1838547"/>
                  <a:gd name="connsiteX1" fmla="*/ 2335118 w 3043479"/>
                  <a:gd name="connsiteY1" fmla="*/ 1713704 h 1838547"/>
                  <a:gd name="connsiteX2" fmla="*/ 2261024 w 3043479"/>
                  <a:gd name="connsiteY2" fmla="*/ 1819504 h 1838547"/>
                  <a:gd name="connsiteX3" fmla="*/ 2143508 w 3043479"/>
                  <a:gd name="connsiteY3" fmla="*/ 1836735 h 1838547"/>
                  <a:gd name="connsiteX4" fmla="*/ 4257 w 3043479"/>
                  <a:gd name="connsiteY4" fmla="*/ 1836735 h 1838547"/>
                  <a:gd name="connsiteX5" fmla="*/ 2488 w 3043479"/>
                  <a:gd name="connsiteY5" fmla="*/ 255454 h 1838547"/>
                  <a:gd name="connsiteX6" fmla="*/ 115400 w 3043479"/>
                  <a:gd name="connsiteY6" fmla="*/ 200119 h 1838547"/>
                  <a:gd name="connsiteX7" fmla="*/ 263244 w 3043479"/>
                  <a:gd name="connsiteY7" fmla="*/ 279727 h 1838547"/>
                  <a:gd name="connsiteX8" fmla="*/ 313559 w 3043479"/>
                  <a:gd name="connsiteY8" fmla="*/ 340381 h 1838547"/>
                  <a:gd name="connsiteX9" fmla="*/ 426250 w 3043479"/>
                  <a:gd name="connsiteY9" fmla="*/ 477541 h 1838547"/>
                  <a:gd name="connsiteX10" fmla="*/ 443137 w 3043479"/>
                  <a:gd name="connsiteY10" fmla="*/ 548878 h 1838547"/>
                  <a:gd name="connsiteX11" fmla="*/ 501378 w 3043479"/>
                  <a:gd name="connsiteY11" fmla="*/ 583340 h 1838547"/>
                  <a:gd name="connsiteX12" fmla="*/ 599596 w 3043479"/>
                  <a:gd name="connsiteY12" fmla="*/ 640203 h 1838547"/>
                  <a:gd name="connsiteX13" fmla="*/ 1001771 w 3043479"/>
                  <a:gd name="connsiteY13" fmla="*/ 834915 h 1838547"/>
                  <a:gd name="connsiteX14" fmla="*/ 1348807 w 3043479"/>
                  <a:gd name="connsiteY14" fmla="*/ 916591 h 1838547"/>
                  <a:gd name="connsiteX15" fmla="*/ 1694464 w 3043479"/>
                  <a:gd name="connsiteY15" fmla="*/ 954499 h 1838547"/>
                  <a:gd name="connsiteX16" fmla="*/ 1787167 w 3043479"/>
                  <a:gd name="connsiteY16" fmla="*/ 917969 h 1838547"/>
                  <a:gd name="connsiteX17" fmla="*/ 1929152 w 3043479"/>
                  <a:gd name="connsiteY17" fmla="*/ 733940 h 1838547"/>
                  <a:gd name="connsiteX18" fmla="*/ 2058730 w 3043479"/>
                  <a:gd name="connsiteY18" fmla="*/ 504421 h 1838547"/>
                  <a:gd name="connsiteX19" fmla="*/ 2276877 w 3043479"/>
                  <a:gd name="connsiteY19" fmla="*/ 47451 h 1838547"/>
                  <a:gd name="connsiteX20" fmla="*/ 2524661 w 3043479"/>
                  <a:gd name="connsiteY20" fmla="*/ 48829 h 1838547"/>
                  <a:gd name="connsiteX21" fmla="*/ 2745220 w 3043479"/>
                  <a:gd name="connsiteY21" fmla="*/ 191159 h 1838547"/>
                  <a:gd name="connsiteX22" fmla="*/ 2910983 w 3043479"/>
                  <a:gd name="connsiteY22" fmla="*/ 373120 h 1838547"/>
                  <a:gd name="connsiteX23" fmla="*/ 2984043 w 3043479"/>
                  <a:gd name="connsiteY23" fmla="*/ 472716 h 1838547"/>
                  <a:gd name="connsiteX24" fmla="*/ 3042629 w 3043479"/>
                  <a:gd name="connsiteY24" fmla="*/ 568866 h 1838547"/>
                  <a:gd name="connsiteX25" fmla="*/ 2965089 w 3043479"/>
                  <a:gd name="connsiteY25" fmla="*/ 678456 h 1838547"/>
                  <a:gd name="connsiteX26" fmla="*/ 2873764 w 3043479"/>
                  <a:gd name="connsiteY26" fmla="*/ 809068 h 1838547"/>
                  <a:gd name="connsiteX27" fmla="*/ 2664578 w 3043479"/>
                  <a:gd name="connsiteY27" fmla="*/ 1117506 h 1838547"/>
                  <a:gd name="connsiteX28" fmla="*/ 2454013 w 3043479"/>
                  <a:gd name="connsiteY28" fmla="*/ 1490044 h 1838547"/>
                  <a:gd name="connsiteX29" fmla="*/ 2449188 w 3043479"/>
                  <a:gd name="connsiteY29" fmla="*/ 1502795 h 1838547"/>
                  <a:gd name="connsiteX0" fmla="*/ 2449188 w 3043479"/>
                  <a:gd name="connsiteY0" fmla="*/ 1502795 h 1838547"/>
                  <a:gd name="connsiteX1" fmla="*/ 2335118 w 3043479"/>
                  <a:gd name="connsiteY1" fmla="*/ 1713704 h 1838547"/>
                  <a:gd name="connsiteX2" fmla="*/ 2261024 w 3043479"/>
                  <a:gd name="connsiteY2" fmla="*/ 1819504 h 1838547"/>
                  <a:gd name="connsiteX3" fmla="*/ 2143508 w 3043479"/>
                  <a:gd name="connsiteY3" fmla="*/ 1836735 h 1838547"/>
                  <a:gd name="connsiteX4" fmla="*/ 4257 w 3043479"/>
                  <a:gd name="connsiteY4" fmla="*/ 1836735 h 1838547"/>
                  <a:gd name="connsiteX5" fmla="*/ 2488 w 3043479"/>
                  <a:gd name="connsiteY5" fmla="*/ 255454 h 1838547"/>
                  <a:gd name="connsiteX6" fmla="*/ 115400 w 3043479"/>
                  <a:gd name="connsiteY6" fmla="*/ 200119 h 1838547"/>
                  <a:gd name="connsiteX7" fmla="*/ 263244 w 3043479"/>
                  <a:gd name="connsiteY7" fmla="*/ 279727 h 1838547"/>
                  <a:gd name="connsiteX8" fmla="*/ 313559 w 3043479"/>
                  <a:gd name="connsiteY8" fmla="*/ 340381 h 1838547"/>
                  <a:gd name="connsiteX9" fmla="*/ 426250 w 3043479"/>
                  <a:gd name="connsiteY9" fmla="*/ 477541 h 1838547"/>
                  <a:gd name="connsiteX10" fmla="*/ 443137 w 3043479"/>
                  <a:gd name="connsiteY10" fmla="*/ 548878 h 1838547"/>
                  <a:gd name="connsiteX11" fmla="*/ 501378 w 3043479"/>
                  <a:gd name="connsiteY11" fmla="*/ 583340 h 1838547"/>
                  <a:gd name="connsiteX12" fmla="*/ 599596 w 3043479"/>
                  <a:gd name="connsiteY12" fmla="*/ 640203 h 1838547"/>
                  <a:gd name="connsiteX13" fmla="*/ 1001771 w 3043479"/>
                  <a:gd name="connsiteY13" fmla="*/ 834915 h 1838547"/>
                  <a:gd name="connsiteX14" fmla="*/ 1348807 w 3043479"/>
                  <a:gd name="connsiteY14" fmla="*/ 916591 h 1838547"/>
                  <a:gd name="connsiteX15" fmla="*/ 1694464 w 3043479"/>
                  <a:gd name="connsiteY15" fmla="*/ 954499 h 1838547"/>
                  <a:gd name="connsiteX16" fmla="*/ 1787167 w 3043479"/>
                  <a:gd name="connsiteY16" fmla="*/ 917969 h 1838547"/>
                  <a:gd name="connsiteX17" fmla="*/ 1929152 w 3043479"/>
                  <a:gd name="connsiteY17" fmla="*/ 733940 h 1838547"/>
                  <a:gd name="connsiteX18" fmla="*/ 2058730 w 3043479"/>
                  <a:gd name="connsiteY18" fmla="*/ 504421 h 1838547"/>
                  <a:gd name="connsiteX19" fmla="*/ 2276877 w 3043479"/>
                  <a:gd name="connsiteY19" fmla="*/ 47451 h 1838547"/>
                  <a:gd name="connsiteX20" fmla="*/ 2524661 w 3043479"/>
                  <a:gd name="connsiteY20" fmla="*/ 48829 h 1838547"/>
                  <a:gd name="connsiteX21" fmla="*/ 2745220 w 3043479"/>
                  <a:gd name="connsiteY21" fmla="*/ 191159 h 1838547"/>
                  <a:gd name="connsiteX22" fmla="*/ 2910983 w 3043479"/>
                  <a:gd name="connsiteY22" fmla="*/ 373120 h 1838547"/>
                  <a:gd name="connsiteX23" fmla="*/ 2984043 w 3043479"/>
                  <a:gd name="connsiteY23" fmla="*/ 472716 h 1838547"/>
                  <a:gd name="connsiteX24" fmla="*/ 3042629 w 3043479"/>
                  <a:gd name="connsiteY24" fmla="*/ 568866 h 1838547"/>
                  <a:gd name="connsiteX25" fmla="*/ 2965089 w 3043479"/>
                  <a:gd name="connsiteY25" fmla="*/ 678456 h 1838547"/>
                  <a:gd name="connsiteX26" fmla="*/ 2873764 w 3043479"/>
                  <a:gd name="connsiteY26" fmla="*/ 809068 h 1838547"/>
                  <a:gd name="connsiteX27" fmla="*/ 2664578 w 3043479"/>
                  <a:gd name="connsiteY27" fmla="*/ 1117506 h 1838547"/>
                  <a:gd name="connsiteX28" fmla="*/ 2454013 w 3043479"/>
                  <a:gd name="connsiteY28" fmla="*/ 1490044 h 1838547"/>
                  <a:gd name="connsiteX29" fmla="*/ 2449188 w 3043479"/>
                  <a:gd name="connsiteY29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121215 w 3049294"/>
                  <a:gd name="connsiteY6" fmla="*/ 200119 h 1838547"/>
                  <a:gd name="connsiteX7" fmla="*/ 269059 w 3049294"/>
                  <a:gd name="connsiteY7" fmla="*/ 279727 h 1838547"/>
                  <a:gd name="connsiteX8" fmla="*/ 319374 w 3049294"/>
                  <a:gd name="connsiteY8" fmla="*/ 340381 h 1838547"/>
                  <a:gd name="connsiteX9" fmla="*/ 432065 w 3049294"/>
                  <a:gd name="connsiteY9" fmla="*/ 477541 h 1838547"/>
                  <a:gd name="connsiteX10" fmla="*/ 448952 w 3049294"/>
                  <a:gd name="connsiteY10" fmla="*/ 548878 h 1838547"/>
                  <a:gd name="connsiteX11" fmla="*/ 507193 w 3049294"/>
                  <a:gd name="connsiteY11" fmla="*/ 583340 h 1838547"/>
                  <a:gd name="connsiteX12" fmla="*/ 605411 w 3049294"/>
                  <a:gd name="connsiteY12" fmla="*/ 640203 h 1838547"/>
                  <a:gd name="connsiteX13" fmla="*/ 1007586 w 3049294"/>
                  <a:gd name="connsiteY13" fmla="*/ 834915 h 1838547"/>
                  <a:gd name="connsiteX14" fmla="*/ 1354622 w 3049294"/>
                  <a:gd name="connsiteY14" fmla="*/ 916591 h 1838547"/>
                  <a:gd name="connsiteX15" fmla="*/ 1700279 w 3049294"/>
                  <a:gd name="connsiteY15" fmla="*/ 954499 h 1838547"/>
                  <a:gd name="connsiteX16" fmla="*/ 1792982 w 3049294"/>
                  <a:gd name="connsiteY16" fmla="*/ 917969 h 1838547"/>
                  <a:gd name="connsiteX17" fmla="*/ 1934967 w 3049294"/>
                  <a:gd name="connsiteY17" fmla="*/ 733940 h 1838547"/>
                  <a:gd name="connsiteX18" fmla="*/ 2064545 w 3049294"/>
                  <a:gd name="connsiteY18" fmla="*/ 504421 h 1838547"/>
                  <a:gd name="connsiteX19" fmla="*/ 2282692 w 3049294"/>
                  <a:gd name="connsiteY19" fmla="*/ 47451 h 1838547"/>
                  <a:gd name="connsiteX20" fmla="*/ 2530476 w 3049294"/>
                  <a:gd name="connsiteY20" fmla="*/ 48829 h 1838547"/>
                  <a:gd name="connsiteX21" fmla="*/ 2751035 w 3049294"/>
                  <a:gd name="connsiteY21" fmla="*/ 191159 h 1838547"/>
                  <a:gd name="connsiteX22" fmla="*/ 2916798 w 3049294"/>
                  <a:gd name="connsiteY22" fmla="*/ 373120 h 1838547"/>
                  <a:gd name="connsiteX23" fmla="*/ 2989858 w 3049294"/>
                  <a:gd name="connsiteY23" fmla="*/ 472716 h 1838547"/>
                  <a:gd name="connsiteX24" fmla="*/ 3048444 w 3049294"/>
                  <a:gd name="connsiteY24" fmla="*/ 568866 h 1838547"/>
                  <a:gd name="connsiteX25" fmla="*/ 2970904 w 3049294"/>
                  <a:gd name="connsiteY25" fmla="*/ 678456 h 1838547"/>
                  <a:gd name="connsiteX26" fmla="*/ 2879579 w 3049294"/>
                  <a:gd name="connsiteY26" fmla="*/ 809068 h 1838547"/>
                  <a:gd name="connsiteX27" fmla="*/ 2670393 w 3049294"/>
                  <a:gd name="connsiteY27" fmla="*/ 1117506 h 1838547"/>
                  <a:gd name="connsiteX28" fmla="*/ 2459828 w 3049294"/>
                  <a:gd name="connsiteY28" fmla="*/ 1490044 h 1838547"/>
                  <a:gd name="connsiteX29" fmla="*/ 2455003 w 3049294"/>
                  <a:gd name="connsiteY29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121215 w 3049294"/>
                  <a:gd name="connsiteY6" fmla="*/ 200119 h 1838547"/>
                  <a:gd name="connsiteX7" fmla="*/ 269059 w 3049294"/>
                  <a:gd name="connsiteY7" fmla="*/ 279727 h 1838547"/>
                  <a:gd name="connsiteX8" fmla="*/ 319374 w 3049294"/>
                  <a:gd name="connsiteY8" fmla="*/ 340381 h 1838547"/>
                  <a:gd name="connsiteX9" fmla="*/ 432065 w 3049294"/>
                  <a:gd name="connsiteY9" fmla="*/ 477541 h 1838547"/>
                  <a:gd name="connsiteX10" fmla="*/ 448952 w 3049294"/>
                  <a:gd name="connsiteY10" fmla="*/ 548878 h 1838547"/>
                  <a:gd name="connsiteX11" fmla="*/ 507193 w 3049294"/>
                  <a:gd name="connsiteY11" fmla="*/ 583340 h 1838547"/>
                  <a:gd name="connsiteX12" fmla="*/ 605411 w 3049294"/>
                  <a:gd name="connsiteY12" fmla="*/ 640203 h 1838547"/>
                  <a:gd name="connsiteX13" fmla="*/ 1007586 w 3049294"/>
                  <a:gd name="connsiteY13" fmla="*/ 834915 h 1838547"/>
                  <a:gd name="connsiteX14" fmla="*/ 1354622 w 3049294"/>
                  <a:gd name="connsiteY14" fmla="*/ 916591 h 1838547"/>
                  <a:gd name="connsiteX15" fmla="*/ 1700279 w 3049294"/>
                  <a:gd name="connsiteY15" fmla="*/ 954499 h 1838547"/>
                  <a:gd name="connsiteX16" fmla="*/ 1792982 w 3049294"/>
                  <a:gd name="connsiteY16" fmla="*/ 917969 h 1838547"/>
                  <a:gd name="connsiteX17" fmla="*/ 1934967 w 3049294"/>
                  <a:gd name="connsiteY17" fmla="*/ 733940 h 1838547"/>
                  <a:gd name="connsiteX18" fmla="*/ 2064545 w 3049294"/>
                  <a:gd name="connsiteY18" fmla="*/ 504421 h 1838547"/>
                  <a:gd name="connsiteX19" fmla="*/ 2282692 w 3049294"/>
                  <a:gd name="connsiteY19" fmla="*/ 47451 h 1838547"/>
                  <a:gd name="connsiteX20" fmla="*/ 2530476 w 3049294"/>
                  <a:gd name="connsiteY20" fmla="*/ 48829 h 1838547"/>
                  <a:gd name="connsiteX21" fmla="*/ 2751035 w 3049294"/>
                  <a:gd name="connsiteY21" fmla="*/ 191159 h 1838547"/>
                  <a:gd name="connsiteX22" fmla="*/ 2916798 w 3049294"/>
                  <a:gd name="connsiteY22" fmla="*/ 373120 h 1838547"/>
                  <a:gd name="connsiteX23" fmla="*/ 2989858 w 3049294"/>
                  <a:gd name="connsiteY23" fmla="*/ 472716 h 1838547"/>
                  <a:gd name="connsiteX24" fmla="*/ 3048444 w 3049294"/>
                  <a:gd name="connsiteY24" fmla="*/ 568866 h 1838547"/>
                  <a:gd name="connsiteX25" fmla="*/ 2970904 w 3049294"/>
                  <a:gd name="connsiteY25" fmla="*/ 678456 h 1838547"/>
                  <a:gd name="connsiteX26" fmla="*/ 2879579 w 3049294"/>
                  <a:gd name="connsiteY26" fmla="*/ 809068 h 1838547"/>
                  <a:gd name="connsiteX27" fmla="*/ 2670393 w 3049294"/>
                  <a:gd name="connsiteY27" fmla="*/ 1117506 h 1838547"/>
                  <a:gd name="connsiteX28" fmla="*/ 2459828 w 3049294"/>
                  <a:gd name="connsiteY28" fmla="*/ 1490044 h 1838547"/>
                  <a:gd name="connsiteX29" fmla="*/ 2455003 w 3049294"/>
                  <a:gd name="connsiteY29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121215 w 3049294"/>
                  <a:gd name="connsiteY6" fmla="*/ 200119 h 1838547"/>
                  <a:gd name="connsiteX7" fmla="*/ 319374 w 3049294"/>
                  <a:gd name="connsiteY7" fmla="*/ 340381 h 1838547"/>
                  <a:gd name="connsiteX8" fmla="*/ 432065 w 3049294"/>
                  <a:gd name="connsiteY8" fmla="*/ 477541 h 1838547"/>
                  <a:gd name="connsiteX9" fmla="*/ 448952 w 3049294"/>
                  <a:gd name="connsiteY9" fmla="*/ 548878 h 1838547"/>
                  <a:gd name="connsiteX10" fmla="*/ 507193 w 3049294"/>
                  <a:gd name="connsiteY10" fmla="*/ 583340 h 1838547"/>
                  <a:gd name="connsiteX11" fmla="*/ 605411 w 3049294"/>
                  <a:gd name="connsiteY11" fmla="*/ 640203 h 1838547"/>
                  <a:gd name="connsiteX12" fmla="*/ 1007586 w 3049294"/>
                  <a:gd name="connsiteY12" fmla="*/ 834915 h 1838547"/>
                  <a:gd name="connsiteX13" fmla="*/ 1354622 w 3049294"/>
                  <a:gd name="connsiteY13" fmla="*/ 916591 h 1838547"/>
                  <a:gd name="connsiteX14" fmla="*/ 1700279 w 3049294"/>
                  <a:gd name="connsiteY14" fmla="*/ 954499 h 1838547"/>
                  <a:gd name="connsiteX15" fmla="*/ 1792982 w 3049294"/>
                  <a:gd name="connsiteY15" fmla="*/ 917969 h 1838547"/>
                  <a:gd name="connsiteX16" fmla="*/ 1934967 w 3049294"/>
                  <a:gd name="connsiteY16" fmla="*/ 733940 h 1838547"/>
                  <a:gd name="connsiteX17" fmla="*/ 2064545 w 3049294"/>
                  <a:gd name="connsiteY17" fmla="*/ 504421 h 1838547"/>
                  <a:gd name="connsiteX18" fmla="*/ 2282692 w 3049294"/>
                  <a:gd name="connsiteY18" fmla="*/ 47451 h 1838547"/>
                  <a:gd name="connsiteX19" fmla="*/ 2530476 w 3049294"/>
                  <a:gd name="connsiteY19" fmla="*/ 48829 h 1838547"/>
                  <a:gd name="connsiteX20" fmla="*/ 2751035 w 3049294"/>
                  <a:gd name="connsiteY20" fmla="*/ 191159 h 1838547"/>
                  <a:gd name="connsiteX21" fmla="*/ 2916798 w 3049294"/>
                  <a:gd name="connsiteY21" fmla="*/ 373120 h 1838547"/>
                  <a:gd name="connsiteX22" fmla="*/ 2989858 w 3049294"/>
                  <a:gd name="connsiteY22" fmla="*/ 472716 h 1838547"/>
                  <a:gd name="connsiteX23" fmla="*/ 3048444 w 3049294"/>
                  <a:gd name="connsiteY23" fmla="*/ 568866 h 1838547"/>
                  <a:gd name="connsiteX24" fmla="*/ 2970904 w 3049294"/>
                  <a:gd name="connsiteY24" fmla="*/ 678456 h 1838547"/>
                  <a:gd name="connsiteX25" fmla="*/ 2879579 w 3049294"/>
                  <a:gd name="connsiteY25" fmla="*/ 809068 h 1838547"/>
                  <a:gd name="connsiteX26" fmla="*/ 2670393 w 3049294"/>
                  <a:gd name="connsiteY26" fmla="*/ 1117506 h 1838547"/>
                  <a:gd name="connsiteX27" fmla="*/ 2459828 w 3049294"/>
                  <a:gd name="connsiteY27" fmla="*/ 1490044 h 1838547"/>
                  <a:gd name="connsiteX28" fmla="*/ 2455003 w 3049294"/>
                  <a:gd name="connsiteY28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319374 w 3049294"/>
                  <a:gd name="connsiteY6" fmla="*/ 340381 h 1838547"/>
                  <a:gd name="connsiteX7" fmla="*/ 432065 w 3049294"/>
                  <a:gd name="connsiteY7" fmla="*/ 477541 h 1838547"/>
                  <a:gd name="connsiteX8" fmla="*/ 448952 w 3049294"/>
                  <a:gd name="connsiteY8" fmla="*/ 548878 h 1838547"/>
                  <a:gd name="connsiteX9" fmla="*/ 507193 w 3049294"/>
                  <a:gd name="connsiteY9" fmla="*/ 583340 h 1838547"/>
                  <a:gd name="connsiteX10" fmla="*/ 605411 w 3049294"/>
                  <a:gd name="connsiteY10" fmla="*/ 640203 h 1838547"/>
                  <a:gd name="connsiteX11" fmla="*/ 1007586 w 3049294"/>
                  <a:gd name="connsiteY11" fmla="*/ 834915 h 1838547"/>
                  <a:gd name="connsiteX12" fmla="*/ 1354622 w 3049294"/>
                  <a:gd name="connsiteY12" fmla="*/ 916591 h 1838547"/>
                  <a:gd name="connsiteX13" fmla="*/ 1700279 w 3049294"/>
                  <a:gd name="connsiteY13" fmla="*/ 954499 h 1838547"/>
                  <a:gd name="connsiteX14" fmla="*/ 1792982 w 3049294"/>
                  <a:gd name="connsiteY14" fmla="*/ 917969 h 1838547"/>
                  <a:gd name="connsiteX15" fmla="*/ 1934967 w 3049294"/>
                  <a:gd name="connsiteY15" fmla="*/ 733940 h 1838547"/>
                  <a:gd name="connsiteX16" fmla="*/ 2064545 w 3049294"/>
                  <a:gd name="connsiteY16" fmla="*/ 504421 h 1838547"/>
                  <a:gd name="connsiteX17" fmla="*/ 2282692 w 3049294"/>
                  <a:gd name="connsiteY17" fmla="*/ 47451 h 1838547"/>
                  <a:gd name="connsiteX18" fmla="*/ 2530476 w 3049294"/>
                  <a:gd name="connsiteY18" fmla="*/ 48829 h 1838547"/>
                  <a:gd name="connsiteX19" fmla="*/ 2751035 w 3049294"/>
                  <a:gd name="connsiteY19" fmla="*/ 191159 h 1838547"/>
                  <a:gd name="connsiteX20" fmla="*/ 2916798 w 3049294"/>
                  <a:gd name="connsiteY20" fmla="*/ 373120 h 1838547"/>
                  <a:gd name="connsiteX21" fmla="*/ 2989858 w 3049294"/>
                  <a:gd name="connsiteY21" fmla="*/ 472716 h 1838547"/>
                  <a:gd name="connsiteX22" fmla="*/ 3048444 w 3049294"/>
                  <a:gd name="connsiteY22" fmla="*/ 568866 h 1838547"/>
                  <a:gd name="connsiteX23" fmla="*/ 2970904 w 3049294"/>
                  <a:gd name="connsiteY23" fmla="*/ 678456 h 1838547"/>
                  <a:gd name="connsiteX24" fmla="*/ 2879579 w 3049294"/>
                  <a:gd name="connsiteY24" fmla="*/ 809068 h 1838547"/>
                  <a:gd name="connsiteX25" fmla="*/ 2670393 w 3049294"/>
                  <a:gd name="connsiteY25" fmla="*/ 1117506 h 1838547"/>
                  <a:gd name="connsiteX26" fmla="*/ 2459828 w 3049294"/>
                  <a:gd name="connsiteY26" fmla="*/ 1490044 h 1838547"/>
                  <a:gd name="connsiteX27" fmla="*/ 2455003 w 3049294"/>
                  <a:gd name="connsiteY27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319374 w 3049294"/>
                  <a:gd name="connsiteY6" fmla="*/ 340381 h 1838547"/>
                  <a:gd name="connsiteX7" fmla="*/ 432065 w 3049294"/>
                  <a:gd name="connsiteY7" fmla="*/ 477541 h 1838547"/>
                  <a:gd name="connsiteX8" fmla="*/ 448952 w 3049294"/>
                  <a:gd name="connsiteY8" fmla="*/ 548878 h 1838547"/>
                  <a:gd name="connsiteX9" fmla="*/ 507193 w 3049294"/>
                  <a:gd name="connsiteY9" fmla="*/ 583340 h 1838547"/>
                  <a:gd name="connsiteX10" fmla="*/ 605411 w 3049294"/>
                  <a:gd name="connsiteY10" fmla="*/ 640203 h 1838547"/>
                  <a:gd name="connsiteX11" fmla="*/ 1007586 w 3049294"/>
                  <a:gd name="connsiteY11" fmla="*/ 834915 h 1838547"/>
                  <a:gd name="connsiteX12" fmla="*/ 1354622 w 3049294"/>
                  <a:gd name="connsiteY12" fmla="*/ 916591 h 1838547"/>
                  <a:gd name="connsiteX13" fmla="*/ 1700279 w 3049294"/>
                  <a:gd name="connsiteY13" fmla="*/ 954499 h 1838547"/>
                  <a:gd name="connsiteX14" fmla="*/ 1792982 w 3049294"/>
                  <a:gd name="connsiteY14" fmla="*/ 917969 h 1838547"/>
                  <a:gd name="connsiteX15" fmla="*/ 1934967 w 3049294"/>
                  <a:gd name="connsiteY15" fmla="*/ 733940 h 1838547"/>
                  <a:gd name="connsiteX16" fmla="*/ 2064545 w 3049294"/>
                  <a:gd name="connsiteY16" fmla="*/ 504421 h 1838547"/>
                  <a:gd name="connsiteX17" fmla="*/ 2282692 w 3049294"/>
                  <a:gd name="connsiteY17" fmla="*/ 47451 h 1838547"/>
                  <a:gd name="connsiteX18" fmla="*/ 2530476 w 3049294"/>
                  <a:gd name="connsiteY18" fmla="*/ 48829 h 1838547"/>
                  <a:gd name="connsiteX19" fmla="*/ 2751035 w 3049294"/>
                  <a:gd name="connsiteY19" fmla="*/ 191159 h 1838547"/>
                  <a:gd name="connsiteX20" fmla="*/ 2916798 w 3049294"/>
                  <a:gd name="connsiteY20" fmla="*/ 373120 h 1838547"/>
                  <a:gd name="connsiteX21" fmla="*/ 2989858 w 3049294"/>
                  <a:gd name="connsiteY21" fmla="*/ 472716 h 1838547"/>
                  <a:gd name="connsiteX22" fmla="*/ 3048444 w 3049294"/>
                  <a:gd name="connsiteY22" fmla="*/ 568866 h 1838547"/>
                  <a:gd name="connsiteX23" fmla="*/ 2970904 w 3049294"/>
                  <a:gd name="connsiteY23" fmla="*/ 678456 h 1838547"/>
                  <a:gd name="connsiteX24" fmla="*/ 2879579 w 3049294"/>
                  <a:gd name="connsiteY24" fmla="*/ 809068 h 1838547"/>
                  <a:gd name="connsiteX25" fmla="*/ 2670393 w 3049294"/>
                  <a:gd name="connsiteY25" fmla="*/ 1117506 h 1838547"/>
                  <a:gd name="connsiteX26" fmla="*/ 2459828 w 3049294"/>
                  <a:gd name="connsiteY26" fmla="*/ 1490044 h 1838547"/>
                  <a:gd name="connsiteX27" fmla="*/ 2455003 w 3049294"/>
                  <a:gd name="connsiteY27" fmla="*/ 1502795 h 1838547"/>
                  <a:gd name="connsiteX0" fmla="*/ 2455003 w 3049294"/>
                  <a:gd name="connsiteY0" fmla="*/ 1502795 h 1838547"/>
                  <a:gd name="connsiteX1" fmla="*/ 2340933 w 3049294"/>
                  <a:gd name="connsiteY1" fmla="*/ 1713704 h 1838547"/>
                  <a:gd name="connsiteX2" fmla="*/ 2266839 w 3049294"/>
                  <a:gd name="connsiteY2" fmla="*/ 1819504 h 1838547"/>
                  <a:gd name="connsiteX3" fmla="*/ 2149323 w 3049294"/>
                  <a:gd name="connsiteY3" fmla="*/ 1836735 h 1838547"/>
                  <a:gd name="connsiteX4" fmla="*/ 10072 w 3049294"/>
                  <a:gd name="connsiteY4" fmla="*/ 1836735 h 1838547"/>
                  <a:gd name="connsiteX5" fmla="*/ 1091 w 3049294"/>
                  <a:gd name="connsiteY5" fmla="*/ 147270 h 1838547"/>
                  <a:gd name="connsiteX6" fmla="*/ 319374 w 3049294"/>
                  <a:gd name="connsiteY6" fmla="*/ 340381 h 1838547"/>
                  <a:gd name="connsiteX7" fmla="*/ 432065 w 3049294"/>
                  <a:gd name="connsiteY7" fmla="*/ 477541 h 1838547"/>
                  <a:gd name="connsiteX8" fmla="*/ 448952 w 3049294"/>
                  <a:gd name="connsiteY8" fmla="*/ 548878 h 1838547"/>
                  <a:gd name="connsiteX9" fmla="*/ 507193 w 3049294"/>
                  <a:gd name="connsiteY9" fmla="*/ 583340 h 1838547"/>
                  <a:gd name="connsiteX10" fmla="*/ 605411 w 3049294"/>
                  <a:gd name="connsiteY10" fmla="*/ 640203 h 1838547"/>
                  <a:gd name="connsiteX11" fmla="*/ 1007586 w 3049294"/>
                  <a:gd name="connsiteY11" fmla="*/ 834915 h 1838547"/>
                  <a:gd name="connsiteX12" fmla="*/ 1354622 w 3049294"/>
                  <a:gd name="connsiteY12" fmla="*/ 916591 h 1838547"/>
                  <a:gd name="connsiteX13" fmla="*/ 1700279 w 3049294"/>
                  <a:gd name="connsiteY13" fmla="*/ 954499 h 1838547"/>
                  <a:gd name="connsiteX14" fmla="*/ 1792982 w 3049294"/>
                  <a:gd name="connsiteY14" fmla="*/ 917969 h 1838547"/>
                  <a:gd name="connsiteX15" fmla="*/ 1934967 w 3049294"/>
                  <a:gd name="connsiteY15" fmla="*/ 733940 h 1838547"/>
                  <a:gd name="connsiteX16" fmla="*/ 2064545 w 3049294"/>
                  <a:gd name="connsiteY16" fmla="*/ 504421 h 1838547"/>
                  <a:gd name="connsiteX17" fmla="*/ 2282692 w 3049294"/>
                  <a:gd name="connsiteY17" fmla="*/ 47451 h 1838547"/>
                  <a:gd name="connsiteX18" fmla="*/ 2530476 w 3049294"/>
                  <a:gd name="connsiteY18" fmla="*/ 48829 h 1838547"/>
                  <a:gd name="connsiteX19" fmla="*/ 2751035 w 3049294"/>
                  <a:gd name="connsiteY19" fmla="*/ 191159 h 1838547"/>
                  <a:gd name="connsiteX20" fmla="*/ 2916798 w 3049294"/>
                  <a:gd name="connsiteY20" fmla="*/ 373120 h 1838547"/>
                  <a:gd name="connsiteX21" fmla="*/ 2989858 w 3049294"/>
                  <a:gd name="connsiteY21" fmla="*/ 472716 h 1838547"/>
                  <a:gd name="connsiteX22" fmla="*/ 3048444 w 3049294"/>
                  <a:gd name="connsiteY22" fmla="*/ 568866 h 1838547"/>
                  <a:gd name="connsiteX23" fmla="*/ 2970904 w 3049294"/>
                  <a:gd name="connsiteY23" fmla="*/ 678456 h 1838547"/>
                  <a:gd name="connsiteX24" fmla="*/ 2879579 w 3049294"/>
                  <a:gd name="connsiteY24" fmla="*/ 809068 h 1838547"/>
                  <a:gd name="connsiteX25" fmla="*/ 2670393 w 3049294"/>
                  <a:gd name="connsiteY25" fmla="*/ 1117506 h 1838547"/>
                  <a:gd name="connsiteX26" fmla="*/ 2459828 w 3049294"/>
                  <a:gd name="connsiteY26" fmla="*/ 1490044 h 1838547"/>
                  <a:gd name="connsiteX27" fmla="*/ 2455003 w 3049294"/>
                  <a:gd name="connsiteY27" fmla="*/ 1502795 h 1838547"/>
                  <a:gd name="connsiteX0" fmla="*/ 2455003 w 3049294"/>
                  <a:gd name="connsiteY0" fmla="*/ 1502795 h 1960695"/>
                  <a:gd name="connsiteX1" fmla="*/ 2340933 w 3049294"/>
                  <a:gd name="connsiteY1" fmla="*/ 1713704 h 1960695"/>
                  <a:gd name="connsiteX2" fmla="*/ 2266839 w 3049294"/>
                  <a:gd name="connsiteY2" fmla="*/ 1819504 h 1960695"/>
                  <a:gd name="connsiteX3" fmla="*/ 10072 w 3049294"/>
                  <a:gd name="connsiteY3" fmla="*/ 1836735 h 1960695"/>
                  <a:gd name="connsiteX4" fmla="*/ 1091 w 3049294"/>
                  <a:gd name="connsiteY4" fmla="*/ 147270 h 1960695"/>
                  <a:gd name="connsiteX5" fmla="*/ 319374 w 3049294"/>
                  <a:gd name="connsiteY5" fmla="*/ 340381 h 1960695"/>
                  <a:gd name="connsiteX6" fmla="*/ 432065 w 3049294"/>
                  <a:gd name="connsiteY6" fmla="*/ 477541 h 1960695"/>
                  <a:gd name="connsiteX7" fmla="*/ 448952 w 3049294"/>
                  <a:gd name="connsiteY7" fmla="*/ 548878 h 1960695"/>
                  <a:gd name="connsiteX8" fmla="*/ 507193 w 3049294"/>
                  <a:gd name="connsiteY8" fmla="*/ 583340 h 1960695"/>
                  <a:gd name="connsiteX9" fmla="*/ 605411 w 3049294"/>
                  <a:gd name="connsiteY9" fmla="*/ 640203 h 1960695"/>
                  <a:gd name="connsiteX10" fmla="*/ 1007586 w 3049294"/>
                  <a:gd name="connsiteY10" fmla="*/ 834915 h 1960695"/>
                  <a:gd name="connsiteX11" fmla="*/ 1354622 w 3049294"/>
                  <a:gd name="connsiteY11" fmla="*/ 916591 h 1960695"/>
                  <a:gd name="connsiteX12" fmla="*/ 1700279 w 3049294"/>
                  <a:gd name="connsiteY12" fmla="*/ 954499 h 1960695"/>
                  <a:gd name="connsiteX13" fmla="*/ 1792982 w 3049294"/>
                  <a:gd name="connsiteY13" fmla="*/ 917969 h 1960695"/>
                  <a:gd name="connsiteX14" fmla="*/ 1934967 w 3049294"/>
                  <a:gd name="connsiteY14" fmla="*/ 733940 h 1960695"/>
                  <a:gd name="connsiteX15" fmla="*/ 2064545 w 3049294"/>
                  <a:gd name="connsiteY15" fmla="*/ 504421 h 1960695"/>
                  <a:gd name="connsiteX16" fmla="*/ 2282692 w 3049294"/>
                  <a:gd name="connsiteY16" fmla="*/ 47451 h 1960695"/>
                  <a:gd name="connsiteX17" fmla="*/ 2530476 w 3049294"/>
                  <a:gd name="connsiteY17" fmla="*/ 48829 h 1960695"/>
                  <a:gd name="connsiteX18" fmla="*/ 2751035 w 3049294"/>
                  <a:gd name="connsiteY18" fmla="*/ 191159 h 1960695"/>
                  <a:gd name="connsiteX19" fmla="*/ 2916798 w 3049294"/>
                  <a:gd name="connsiteY19" fmla="*/ 373120 h 1960695"/>
                  <a:gd name="connsiteX20" fmla="*/ 2989858 w 3049294"/>
                  <a:gd name="connsiteY20" fmla="*/ 472716 h 1960695"/>
                  <a:gd name="connsiteX21" fmla="*/ 3048444 w 3049294"/>
                  <a:gd name="connsiteY21" fmla="*/ 568866 h 1960695"/>
                  <a:gd name="connsiteX22" fmla="*/ 2970904 w 3049294"/>
                  <a:gd name="connsiteY22" fmla="*/ 678456 h 1960695"/>
                  <a:gd name="connsiteX23" fmla="*/ 2879579 w 3049294"/>
                  <a:gd name="connsiteY23" fmla="*/ 809068 h 1960695"/>
                  <a:gd name="connsiteX24" fmla="*/ 2670393 w 3049294"/>
                  <a:gd name="connsiteY24" fmla="*/ 1117506 h 1960695"/>
                  <a:gd name="connsiteX25" fmla="*/ 2459828 w 3049294"/>
                  <a:gd name="connsiteY25" fmla="*/ 1490044 h 1960695"/>
                  <a:gd name="connsiteX26" fmla="*/ 2455003 w 3049294"/>
                  <a:gd name="connsiteY26" fmla="*/ 1502795 h 1960695"/>
                  <a:gd name="connsiteX0" fmla="*/ 2455003 w 3049294"/>
                  <a:gd name="connsiteY0" fmla="*/ 1502795 h 1842121"/>
                  <a:gd name="connsiteX1" fmla="*/ 2340933 w 3049294"/>
                  <a:gd name="connsiteY1" fmla="*/ 1713704 h 1842121"/>
                  <a:gd name="connsiteX2" fmla="*/ 2266839 w 3049294"/>
                  <a:gd name="connsiteY2" fmla="*/ 1819504 h 1842121"/>
                  <a:gd name="connsiteX3" fmla="*/ 10072 w 3049294"/>
                  <a:gd name="connsiteY3" fmla="*/ 1836735 h 1842121"/>
                  <a:gd name="connsiteX4" fmla="*/ 1091 w 3049294"/>
                  <a:gd name="connsiteY4" fmla="*/ 147270 h 1842121"/>
                  <a:gd name="connsiteX5" fmla="*/ 319374 w 3049294"/>
                  <a:gd name="connsiteY5" fmla="*/ 340381 h 1842121"/>
                  <a:gd name="connsiteX6" fmla="*/ 432065 w 3049294"/>
                  <a:gd name="connsiteY6" fmla="*/ 477541 h 1842121"/>
                  <a:gd name="connsiteX7" fmla="*/ 448952 w 3049294"/>
                  <a:gd name="connsiteY7" fmla="*/ 548878 h 1842121"/>
                  <a:gd name="connsiteX8" fmla="*/ 507193 w 3049294"/>
                  <a:gd name="connsiteY8" fmla="*/ 583340 h 1842121"/>
                  <a:gd name="connsiteX9" fmla="*/ 605411 w 3049294"/>
                  <a:gd name="connsiteY9" fmla="*/ 640203 h 1842121"/>
                  <a:gd name="connsiteX10" fmla="*/ 1007586 w 3049294"/>
                  <a:gd name="connsiteY10" fmla="*/ 834915 h 1842121"/>
                  <a:gd name="connsiteX11" fmla="*/ 1354622 w 3049294"/>
                  <a:gd name="connsiteY11" fmla="*/ 916591 h 1842121"/>
                  <a:gd name="connsiteX12" fmla="*/ 1700279 w 3049294"/>
                  <a:gd name="connsiteY12" fmla="*/ 954499 h 1842121"/>
                  <a:gd name="connsiteX13" fmla="*/ 1792982 w 3049294"/>
                  <a:gd name="connsiteY13" fmla="*/ 917969 h 1842121"/>
                  <a:gd name="connsiteX14" fmla="*/ 1934967 w 3049294"/>
                  <a:gd name="connsiteY14" fmla="*/ 733940 h 1842121"/>
                  <a:gd name="connsiteX15" fmla="*/ 2064545 w 3049294"/>
                  <a:gd name="connsiteY15" fmla="*/ 504421 h 1842121"/>
                  <a:gd name="connsiteX16" fmla="*/ 2282692 w 3049294"/>
                  <a:gd name="connsiteY16" fmla="*/ 47451 h 1842121"/>
                  <a:gd name="connsiteX17" fmla="*/ 2530476 w 3049294"/>
                  <a:gd name="connsiteY17" fmla="*/ 48829 h 1842121"/>
                  <a:gd name="connsiteX18" fmla="*/ 2751035 w 3049294"/>
                  <a:gd name="connsiteY18" fmla="*/ 191159 h 1842121"/>
                  <a:gd name="connsiteX19" fmla="*/ 2916798 w 3049294"/>
                  <a:gd name="connsiteY19" fmla="*/ 373120 h 1842121"/>
                  <a:gd name="connsiteX20" fmla="*/ 2989858 w 3049294"/>
                  <a:gd name="connsiteY20" fmla="*/ 472716 h 1842121"/>
                  <a:gd name="connsiteX21" fmla="*/ 3048444 w 3049294"/>
                  <a:gd name="connsiteY21" fmla="*/ 568866 h 1842121"/>
                  <a:gd name="connsiteX22" fmla="*/ 2970904 w 3049294"/>
                  <a:gd name="connsiteY22" fmla="*/ 678456 h 1842121"/>
                  <a:gd name="connsiteX23" fmla="*/ 2879579 w 3049294"/>
                  <a:gd name="connsiteY23" fmla="*/ 809068 h 1842121"/>
                  <a:gd name="connsiteX24" fmla="*/ 2670393 w 3049294"/>
                  <a:gd name="connsiteY24" fmla="*/ 1117506 h 1842121"/>
                  <a:gd name="connsiteX25" fmla="*/ 2459828 w 3049294"/>
                  <a:gd name="connsiteY25" fmla="*/ 1490044 h 1842121"/>
                  <a:gd name="connsiteX26" fmla="*/ 2455003 w 3049294"/>
                  <a:gd name="connsiteY26" fmla="*/ 1502795 h 1842121"/>
                  <a:gd name="connsiteX0" fmla="*/ 2455003 w 3049294"/>
                  <a:gd name="connsiteY0" fmla="*/ 1502795 h 1847492"/>
                  <a:gd name="connsiteX1" fmla="*/ 2340933 w 3049294"/>
                  <a:gd name="connsiteY1" fmla="*/ 1713704 h 1847492"/>
                  <a:gd name="connsiteX2" fmla="*/ 2216354 w 3049294"/>
                  <a:gd name="connsiteY2" fmla="*/ 1833928 h 1847492"/>
                  <a:gd name="connsiteX3" fmla="*/ 10072 w 3049294"/>
                  <a:gd name="connsiteY3" fmla="*/ 1836735 h 1847492"/>
                  <a:gd name="connsiteX4" fmla="*/ 1091 w 3049294"/>
                  <a:gd name="connsiteY4" fmla="*/ 147270 h 1847492"/>
                  <a:gd name="connsiteX5" fmla="*/ 319374 w 3049294"/>
                  <a:gd name="connsiteY5" fmla="*/ 340381 h 1847492"/>
                  <a:gd name="connsiteX6" fmla="*/ 432065 w 3049294"/>
                  <a:gd name="connsiteY6" fmla="*/ 477541 h 1847492"/>
                  <a:gd name="connsiteX7" fmla="*/ 448952 w 3049294"/>
                  <a:gd name="connsiteY7" fmla="*/ 548878 h 1847492"/>
                  <a:gd name="connsiteX8" fmla="*/ 507193 w 3049294"/>
                  <a:gd name="connsiteY8" fmla="*/ 583340 h 1847492"/>
                  <a:gd name="connsiteX9" fmla="*/ 605411 w 3049294"/>
                  <a:gd name="connsiteY9" fmla="*/ 640203 h 1847492"/>
                  <a:gd name="connsiteX10" fmla="*/ 1007586 w 3049294"/>
                  <a:gd name="connsiteY10" fmla="*/ 834915 h 1847492"/>
                  <a:gd name="connsiteX11" fmla="*/ 1354622 w 3049294"/>
                  <a:gd name="connsiteY11" fmla="*/ 916591 h 1847492"/>
                  <a:gd name="connsiteX12" fmla="*/ 1700279 w 3049294"/>
                  <a:gd name="connsiteY12" fmla="*/ 954499 h 1847492"/>
                  <a:gd name="connsiteX13" fmla="*/ 1792982 w 3049294"/>
                  <a:gd name="connsiteY13" fmla="*/ 917969 h 1847492"/>
                  <a:gd name="connsiteX14" fmla="*/ 1934967 w 3049294"/>
                  <a:gd name="connsiteY14" fmla="*/ 733940 h 1847492"/>
                  <a:gd name="connsiteX15" fmla="*/ 2064545 w 3049294"/>
                  <a:gd name="connsiteY15" fmla="*/ 504421 h 1847492"/>
                  <a:gd name="connsiteX16" fmla="*/ 2282692 w 3049294"/>
                  <a:gd name="connsiteY16" fmla="*/ 47451 h 1847492"/>
                  <a:gd name="connsiteX17" fmla="*/ 2530476 w 3049294"/>
                  <a:gd name="connsiteY17" fmla="*/ 48829 h 1847492"/>
                  <a:gd name="connsiteX18" fmla="*/ 2751035 w 3049294"/>
                  <a:gd name="connsiteY18" fmla="*/ 191159 h 1847492"/>
                  <a:gd name="connsiteX19" fmla="*/ 2916798 w 3049294"/>
                  <a:gd name="connsiteY19" fmla="*/ 373120 h 1847492"/>
                  <a:gd name="connsiteX20" fmla="*/ 2989858 w 3049294"/>
                  <a:gd name="connsiteY20" fmla="*/ 472716 h 1847492"/>
                  <a:gd name="connsiteX21" fmla="*/ 3048444 w 3049294"/>
                  <a:gd name="connsiteY21" fmla="*/ 568866 h 1847492"/>
                  <a:gd name="connsiteX22" fmla="*/ 2970904 w 3049294"/>
                  <a:gd name="connsiteY22" fmla="*/ 678456 h 1847492"/>
                  <a:gd name="connsiteX23" fmla="*/ 2879579 w 3049294"/>
                  <a:gd name="connsiteY23" fmla="*/ 809068 h 1847492"/>
                  <a:gd name="connsiteX24" fmla="*/ 2670393 w 3049294"/>
                  <a:gd name="connsiteY24" fmla="*/ 1117506 h 1847492"/>
                  <a:gd name="connsiteX25" fmla="*/ 2459828 w 3049294"/>
                  <a:gd name="connsiteY25" fmla="*/ 1490044 h 1847492"/>
                  <a:gd name="connsiteX26" fmla="*/ 2455003 w 3049294"/>
                  <a:gd name="connsiteY26" fmla="*/ 1502795 h 1847492"/>
                  <a:gd name="connsiteX0" fmla="*/ 2455003 w 3049294"/>
                  <a:gd name="connsiteY0" fmla="*/ 1502795 h 1847492"/>
                  <a:gd name="connsiteX1" fmla="*/ 2340933 w 3049294"/>
                  <a:gd name="connsiteY1" fmla="*/ 1713704 h 1847492"/>
                  <a:gd name="connsiteX2" fmla="*/ 2216354 w 3049294"/>
                  <a:gd name="connsiteY2" fmla="*/ 1833928 h 1847492"/>
                  <a:gd name="connsiteX3" fmla="*/ 10072 w 3049294"/>
                  <a:gd name="connsiteY3" fmla="*/ 1836735 h 1847492"/>
                  <a:gd name="connsiteX4" fmla="*/ 1091 w 3049294"/>
                  <a:gd name="connsiteY4" fmla="*/ 147270 h 1847492"/>
                  <a:gd name="connsiteX5" fmla="*/ 319374 w 3049294"/>
                  <a:gd name="connsiteY5" fmla="*/ 340381 h 1847492"/>
                  <a:gd name="connsiteX6" fmla="*/ 432065 w 3049294"/>
                  <a:gd name="connsiteY6" fmla="*/ 477541 h 1847492"/>
                  <a:gd name="connsiteX7" fmla="*/ 448952 w 3049294"/>
                  <a:gd name="connsiteY7" fmla="*/ 548878 h 1847492"/>
                  <a:gd name="connsiteX8" fmla="*/ 507193 w 3049294"/>
                  <a:gd name="connsiteY8" fmla="*/ 583340 h 1847492"/>
                  <a:gd name="connsiteX9" fmla="*/ 605411 w 3049294"/>
                  <a:gd name="connsiteY9" fmla="*/ 640203 h 1847492"/>
                  <a:gd name="connsiteX10" fmla="*/ 1007586 w 3049294"/>
                  <a:gd name="connsiteY10" fmla="*/ 834915 h 1847492"/>
                  <a:gd name="connsiteX11" fmla="*/ 1354622 w 3049294"/>
                  <a:gd name="connsiteY11" fmla="*/ 916591 h 1847492"/>
                  <a:gd name="connsiteX12" fmla="*/ 1700279 w 3049294"/>
                  <a:gd name="connsiteY12" fmla="*/ 954499 h 1847492"/>
                  <a:gd name="connsiteX13" fmla="*/ 1792982 w 3049294"/>
                  <a:gd name="connsiteY13" fmla="*/ 917969 h 1847492"/>
                  <a:gd name="connsiteX14" fmla="*/ 1934967 w 3049294"/>
                  <a:gd name="connsiteY14" fmla="*/ 733940 h 1847492"/>
                  <a:gd name="connsiteX15" fmla="*/ 2064545 w 3049294"/>
                  <a:gd name="connsiteY15" fmla="*/ 504421 h 1847492"/>
                  <a:gd name="connsiteX16" fmla="*/ 2282692 w 3049294"/>
                  <a:gd name="connsiteY16" fmla="*/ 47451 h 1847492"/>
                  <a:gd name="connsiteX17" fmla="*/ 2530476 w 3049294"/>
                  <a:gd name="connsiteY17" fmla="*/ 48829 h 1847492"/>
                  <a:gd name="connsiteX18" fmla="*/ 2751035 w 3049294"/>
                  <a:gd name="connsiteY18" fmla="*/ 191159 h 1847492"/>
                  <a:gd name="connsiteX19" fmla="*/ 2916798 w 3049294"/>
                  <a:gd name="connsiteY19" fmla="*/ 373120 h 1847492"/>
                  <a:gd name="connsiteX20" fmla="*/ 2989858 w 3049294"/>
                  <a:gd name="connsiteY20" fmla="*/ 472716 h 1847492"/>
                  <a:gd name="connsiteX21" fmla="*/ 3048444 w 3049294"/>
                  <a:gd name="connsiteY21" fmla="*/ 568866 h 1847492"/>
                  <a:gd name="connsiteX22" fmla="*/ 2970904 w 3049294"/>
                  <a:gd name="connsiteY22" fmla="*/ 678456 h 1847492"/>
                  <a:gd name="connsiteX23" fmla="*/ 2879579 w 3049294"/>
                  <a:gd name="connsiteY23" fmla="*/ 809068 h 1847492"/>
                  <a:gd name="connsiteX24" fmla="*/ 2670393 w 3049294"/>
                  <a:gd name="connsiteY24" fmla="*/ 1117506 h 1847492"/>
                  <a:gd name="connsiteX25" fmla="*/ 2459828 w 3049294"/>
                  <a:gd name="connsiteY25" fmla="*/ 1490044 h 1847492"/>
                  <a:gd name="connsiteX26" fmla="*/ 2455003 w 3049294"/>
                  <a:gd name="connsiteY26" fmla="*/ 1502795 h 1847492"/>
                  <a:gd name="connsiteX0" fmla="*/ 2455003 w 3049294"/>
                  <a:gd name="connsiteY0" fmla="*/ 1502795 h 1847492"/>
                  <a:gd name="connsiteX1" fmla="*/ 2216354 w 3049294"/>
                  <a:gd name="connsiteY1" fmla="*/ 1833928 h 1847492"/>
                  <a:gd name="connsiteX2" fmla="*/ 10072 w 3049294"/>
                  <a:gd name="connsiteY2" fmla="*/ 1836735 h 1847492"/>
                  <a:gd name="connsiteX3" fmla="*/ 1091 w 3049294"/>
                  <a:gd name="connsiteY3" fmla="*/ 147270 h 1847492"/>
                  <a:gd name="connsiteX4" fmla="*/ 319374 w 3049294"/>
                  <a:gd name="connsiteY4" fmla="*/ 340381 h 1847492"/>
                  <a:gd name="connsiteX5" fmla="*/ 432065 w 3049294"/>
                  <a:gd name="connsiteY5" fmla="*/ 477541 h 1847492"/>
                  <a:gd name="connsiteX6" fmla="*/ 448952 w 3049294"/>
                  <a:gd name="connsiteY6" fmla="*/ 548878 h 1847492"/>
                  <a:gd name="connsiteX7" fmla="*/ 507193 w 3049294"/>
                  <a:gd name="connsiteY7" fmla="*/ 583340 h 1847492"/>
                  <a:gd name="connsiteX8" fmla="*/ 605411 w 3049294"/>
                  <a:gd name="connsiteY8" fmla="*/ 640203 h 1847492"/>
                  <a:gd name="connsiteX9" fmla="*/ 1007586 w 3049294"/>
                  <a:gd name="connsiteY9" fmla="*/ 834915 h 1847492"/>
                  <a:gd name="connsiteX10" fmla="*/ 1354622 w 3049294"/>
                  <a:gd name="connsiteY10" fmla="*/ 916591 h 1847492"/>
                  <a:gd name="connsiteX11" fmla="*/ 1700279 w 3049294"/>
                  <a:gd name="connsiteY11" fmla="*/ 954499 h 1847492"/>
                  <a:gd name="connsiteX12" fmla="*/ 1792982 w 3049294"/>
                  <a:gd name="connsiteY12" fmla="*/ 917969 h 1847492"/>
                  <a:gd name="connsiteX13" fmla="*/ 1934967 w 3049294"/>
                  <a:gd name="connsiteY13" fmla="*/ 733940 h 1847492"/>
                  <a:gd name="connsiteX14" fmla="*/ 2064545 w 3049294"/>
                  <a:gd name="connsiteY14" fmla="*/ 504421 h 1847492"/>
                  <a:gd name="connsiteX15" fmla="*/ 2282692 w 3049294"/>
                  <a:gd name="connsiteY15" fmla="*/ 47451 h 1847492"/>
                  <a:gd name="connsiteX16" fmla="*/ 2530476 w 3049294"/>
                  <a:gd name="connsiteY16" fmla="*/ 48829 h 1847492"/>
                  <a:gd name="connsiteX17" fmla="*/ 2751035 w 3049294"/>
                  <a:gd name="connsiteY17" fmla="*/ 191159 h 1847492"/>
                  <a:gd name="connsiteX18" fmla="*/ 2916798 w 3049294"/>
                  <a:gd name="connsiteY18" fmla="*/ 373120 h 1847492"/>
                  <a:gd name="connsiteX19" fmla="*/ 2989858 w 3049294"/>
                  <a:gd name="connsiteY19" fmla="*/ 472716 h 1847492"/>
                  <a:gd name="connsiteX20" fmla="*/ 3048444 w 3049294"/>
                  <a:gd name="connsiteY20" fmla="*/ 568866 h 1847492"/>
                  <a:gd name="connsiteX21" fmla="*/ 2970904 w 3049294"/>
                  <a:gd name="connsiteY21" fmla="*/ 678456 h 1847492"/>
                  <a:gd name="connsiteX22" fmla="*/ 2879579 w 3049294"/>
                  <a:gd name="connsiteY22" fmla="*/ 809068 h 1847492"/>
                  <a:gd name="connsiteX23" fmla="*/ 2670393 w 3049294"/>
                  <a:gd name="connsiteY23" fmla="*/ 1117506 h 1847492"/>
                  <a:gd name="connsiteX24" fmla="*/ 2459828 w 3049294"/>
                  <a:gd name="connsiteY24" fmla="*/ 1490044 h 1847492"/>
                  <a:gd name="connsiteX25" fmla="*/ 2455003 w 3049294"/>
                  <a:gd name="connsiteY25" fmla="*/ 1502795 h 1847492"/>
                  <a:gd name="connsiteX0" fmla="*/ 2459828 w 3049294"/>
                  <a:gd name="connsiteY0" fmla="*/ 1490044 h 1847492"/>
                  <a:gd name="connsiteX1" fmla="*/ 2216354 w 3049294"/>
                  <a:gd name="connsiteY1" fmla="*/ 1833928 h 1847492"/>
                  <a:gd name="connsiteX2" fmla="*/ 10072 w 3049294"/>
                  <a:gd name="connsiteY2" fmla="*/ 1836735 h 1847492"/>
                  <a:gd name="connsiteX3" fmla="*/ 1091 w 3049294"/>
                  <a:gd name="connsiteY3" fmla="*/ 147270 h 1847492"/>
                  <a:gd name="connsiteX4" fmla="*/ 319374 w 3049294"/>
                  <a:gd name="connsiteY4" fmla="*/ 340381 h 1847492"/>
                  <a:gd name="connsiteX5" fmla="*/ 432065 w 3049294"/>
                  <a:gd name="connsiteY5" fmla="*/ 477541 h 1847492"/>
                  <a:gd name="connsiteX6" fmla="*/ 448952 w 3049294"/>
                  <a:gd name="connsiteY6" fmla="*/ 548878 h 1847492"/>
                  <a:gd name="connsiteX7" fmla="*/ 507193 w 3049294"/>
                  <a:gd name="connsiteY7" fmla="*/ 583340 h 1847492"/>
                  <a:gd name="connsiteX8" fmla="*/ 605411 w 3049294"/>
                  <a:gd name="connsiteY8" fmla="*/ 640203 h 1847492"/>
                  <a:gd name="connsiteX9" fmla="*/ 1007586 w 3049294"/>
                  <a:gd name="connsiteY9" fmla="*/ 834915 h 1847492"/>
                  <a:gd name="connsiteX10" fmla="*/ 1354622 w 3049294"/>
                  <a:gd name="connsiteY10" fmla="*/ 916591 h 1847492"/>
                  <a:gd name="connsiteX11" fmla="*/ 1700279 w 3049294"/>
                  <a:gd name="connsiteY11" fmla="*/ 954499 h 1847492"/>
                  <a:gd name="connsiteX12" fmla="*/ 1792982 w 3049294"/>
                  <a:gd name="connsiteY12" fmla="*/ 917969 h 1847492"/>
                  <a:gd name="connsiteX13" fmla="*/ 1934967 w 3049294"/>
                  <a:gd name="connsiteY13" fmla="*/ 733940 h 1847492"/>
                  <a:gd name="connsiteX14" fmla="*/ 2064545 w 3049294"/>
                  <a:gd name="connsiteY14" fmla="*/ 504421 h 1847492"/>
                  <a:gd name="connsiteX15" fmla="*/ 2282692 w 3049294"/>
                  <a:gd name="connsiteY15" fmla="*/ 47451 h 1847492"/>
                  <a:gd name="connsiteX16" fmla="*/ 2530476 w 3049294"/>
                  <a:gd name="connsiteY16" fmla="*/ 48829 h 1847492"/>
                  <a:gd name="connsiteX17" fmla="*/ 2751035 w 3049294"/>
                  <a:gd name="connsiteY17" fmla="*/ 191159 h 1847492"/>
                  <a:gd name="connsiteX18" fmla="*/ 2916798 w 3049294"/>
                  <a:gd name="connsiteY18" fmla="*/ 373120 h 1847492"/>
                  <a:gd name="connsiteX19" fmla="*/ 2989858 w 3049294"/>
                  <a:gd name="connsiteY19" fmla="*/ 472716 h 1847492"/>
                  <a:gd name="connsiteX20" fmla="*/ 3048444 w 3049294"/>
                  <a:gd name="connsiteY20" fmla="*/ 568866 h 1847492"/>
                  <a:gd name="connsiteX21" fmla="*/ 2970904 w 3049294"/>
                  <a:gd name="connsiteY21" fmla="*/ 678456 h 1847492"/>
                  <a:gd name="connsiteX22" fmla="*/ 2879579 w 3049294"/>
                  <a:gd name="connsiteY22" fmla="*/ 809068 h 1847492"/>
                  <a:gd name="connsiteX23" fmla="*/ 2670393 w 3049294"/>
                  <a:gd name="connsiteY23" fmla="*/ 1117506 h 1847492"/>
                  <a:gd name="connsiteX24" fmla="*/ 2459828 w 3049294"/>
                  <a:gd name="connsiteY24" fmla="*/ 1490044 h 1847492"/>
                  <a:gd name="connsiteX0" fmla="*/ 2459828 w 3049294"/>
                  <a:gd name="connsiteY0" fmla="*/ 1490044 h 1847492"/>
                  <a:gd name="connsiteX1" fmla="*/ 2209141 w 3049294"/>
                  <a:gd name="connsiteY1" fmla="*/ 1833928 h 1847492"/>
                  <a:gd name="connsiteX2" fmla="*/ 10072 w 3049294"/>
                  <a:gd name="connsiteY2" fmla="*/ 1836735 h 1847492"/>
                  <a:gd name="connsiteX3" fmla="*/ 1091 w 3049294"/>
                  <a:gd name="connsiteY3" fmla="*/ 147270 h 1847492"/>
                  <a:gd name="connsiteX4" fmla="*/ 319374 w 3049294"/>
                  <a:gd name="connsiteY4" fmla="*/ 340381 h 1847492"/>
                  <a:gd name="connsiteX5" fmla="*/ 432065 w 3049294"/>
                  <a:gd name="connsiteY5" fmla="*/ 477541 h 1847492"/>
                  <a:gd name="connsiteX6" fmla="*/ 448952 w 3049294"/>
                  <a:gd name="connsiteY6" fmla="*/ 548878 h 1847492"/>
                  <a:gd name="connsiteX7" fmla="*/ 507193 w 3049294"/>
                  <a:gd name="connsiteY7" fmla="*/ 583340 h 1847492"/>
                  <a:gd name="connsiteX8" fmla="*/ 605411 w 3049294"/>
                  <a:gd name="connsiteY8" fmla="*/ 640203 h 1847492"/>
                  <a:gd name="connsiteX9" fmla="*/ 1007586 w 3049294"/>
                  <a:gd name="connsiteY9" fmla="*/ 834915 h 1847492"/>
                  <a:gd name="connsiteX10" fmla="*/ 1354622 w 3049294"/>
                  <a:gd name="connsiteY10" fmla="*/ 916591 h 1847492"/>
                  <a:gd name="connsiteX11" fmla="*/ 1700279 w 3049294"/>
                  <a:gd name="connsiteY11" fmla="*/ 954499 h 1847492"/>
                  <a:gd name="connsiteX12" fmla="*/ 1792982 w 3049294"/>
                  <a:gd name="connsiteY12" fmla="*/ 917969 h 1847492"/>
                  <a:gd name="connsiteX13" fmla="*/ 1934967 w 3049294"/>
                  <a:gd name="connsiteY13" fmla="*/ 733940 h 1847492"/>
                  <a:gd name="connsiteX14" fmla="*/ 2064545 w 3049294"/>
                  <a:gd name="connsiteY14" fmla="*/ 504421 h 1847492"/>
                  <a:gd name="connsiteX15" fmla="*/ 2282692 w 3049294"/>
                  <a:gd name="connsiteY15" fmla="*/ 47451 h 1847492"/>
                  <a:gd name="connsiteX16" fmla="*/ 2530476 w 3049294"/>
                  <a:gd name="connsiteY16" fmla="*/ 48829 h 1847492"/>
                  <a:gd name="connsiteX17" fmla="*/ 2751035 w 3049294"/>
                  <a:gd name="connsiteY17" fmla="*/ 191159 h 1847492"/>
                  <a:gd name="connsiteX18" fmla="*/ 2916798 w 3049294"/>
                  <a:gd name="connsiteY18" fmla="*/ 373120 h 1847492"/>
                  <a:gd name="connsiteX19" fmla="*/ 2989858 w 3049294"/>
                  <a:gd name="connsiteY19" fmla="*/ 472716 h 1847492"/>
                  <a:gd name="connsiteX20" fmla="*/ 3048444 w 3049294"/>
                  <a:gd name="connsiteY20" fmla="*/ 568866 h 1847492"/>
                  <a:gd name="connsiteX21" fmla="*/ 2970904 w 3049294"/>
                  <a:gd name="connsiteY21" fmla="*/ 678456 h 1847492"/>
                  <a:gd name="connsiteX22" fmla="*/ 2879579 w 3049294"/>
                  <a:gd name="connsiteY22" fmla="*/ 809068 h 1847492"/>
                  <a:gd name="connsiteX23" fmla="*/ 2670393 w 3049294"/>
                  <a:gd name="connsiteY23" fmla="*/ 1117506 h 1847492"/>
                  <a:gd name="connsiteX24" fmla="*/ 2459828 w 3049294"/>
                  <a:gd name="connsiteY24" fmla="*/ 1490044 h 1847492"/>
                  <a:gd name="connsiteX0" fmla="*/ 2459828 w 3049294"/>
                  <a:gd name="connsiteY0" fmla="*/ 1490044 h 1847492"/>
                  <a:gd name="connsiteX1" fmla="*/ 2209141 w 3049294"/>
                  <a:gd name="connsiteY1" fmla="*/ 1833928 h 1847492"/>
                  <a:gd name="connsiteX2" fmla="*/ 10072 w 3049294"/>
                  <a:gd name="connsiteY2" fmla="*/ 1836735 h 1847492"/>
                  <a:gd name="connsiteX3" fmla="*/ 1091 w 3049294"/>
                  <a:gd name="connsiteY3" fmla="*/ 147270 h 1847492"/>
                  <a:gd name="connsiteX4" fmla="*/ 319374 w 3049294"/>
                  <a:gd name="connsiteY4" fmla="*/ 340381 h 1847492"/>
                  <a:gd name="connsiteX5" fmla="*/ 432065 w 3049294"/>
                  <a:gd name="connsiteY5" fmla="*/ 477541 h 1847492"/>
                  <a:gd name="connsiteX6" fmla="*/ 448952 w 3049294"/>
                  <a:gd name="connsiteY6" fmla="*/ 548878 h 1847492"/>
                  <a:gd name="connsiteX7" fmla="*/ 507193 w 3049294"/>
                  <a:gd name="connsiteY7" fmla="*/ 583340 h 1847492"/>
                  <a:gd name="connsiteX8" fmla="*/ 605411 w 3049294"/>
                  <a:gd name="connsiteY8" fmla="*/ 640203 h 1847492"/>
                  <a:gd name="connsiteX9" fmla="*/ 1007586 w 3049294"/>
                  <a:gd name="connsiteY9" fmla="*/ 834915 h 1847492"/>
                  <a:gd name="connsiteX10" fmla="*/ 1354622 w 3049294"/>
                  <a:gd name="connsiteY10" fmla="*/ 916591 h 1847492"/>
                  <a:gd name="connsiteX11" fmla="*/ 1700279 w 3049294"/>
                  <a:gd name="connsiteY11" fmla="*/ 954499 h 1847492"/>
                  <a:gd name="connsiteX12" fmla="*/ 1792982 w 3049294"/>
                  <a:gd name="connsiteY12" fmla="*/ 917969 h 1847492"/>
                  <a:gd name="connsiteX13" fmla="*/ 1934967 w 3049294"/>
                  <a:gd name="connsiteY13" fmla="*/ 733940 h 1847492"/>
                  <a:gd name="connsiteX14" fmla="*/ 2064545 w 3049294"/>
                  <a:gd name="connsiteY14" fmla="*/ 504421 h 1847492"/>
                  <a:gd name="connsiteX15" fmla="*/ 2282692 w 3049294"/>
                  <a:gd name="connsiteY15" fmla="*/ 47451 h 1847492"/>
                  <a:gd name="connsiteX16" fmla="*/ 2530476 w 3049294"/>
                  <a:gd name="connsiteY16" fmla="*/ 48829 h 1847492"/>
                  <a:gd name="connsiteX17" fmla="*/ 2751035 w 3049294"/>
                  <a:gd name="connsiteY17" fmla="*/ 191159 h 1847492"/>
                  <a:gd name="connsiteX18" fmla="*/ 2916798 w 3049294"/>
                  <a:gd name="connsiteY18" fmla="*/ 373120 h 1847492"/>
                  <a:gd name="connsiteX19" fmla="*/ 2989858 w 3049294"/>
                  <a:gd name="connsiteY19" fmla="*/ 472716 h 1847492"/>
                  <a:gd name="connsiteX20" fmla="*/ 3048444 w 3049294"/>
                  <a:gd name="connsiteY20" fmla="*/ 568866 h 1847492"/>
                  <a:gd name="connsiteX21" fmla="*/ 2970904 w 3049294"/>
                  <a:gd name="connsiteY21" fmla="*/ 678456 h 1847492"/>
                  <a:gd name="connsiteX22" fmla="*/ 2879579 w 3049294"/>
                  <a:gd name="connsiteY22" fmla="*/ 809068 h 1847492"/>
                  <a:gd name="connsiteX23" fmla="*/ 2670393 w 3049294"/>
                  <a:gd name="connsiteY23" fmla="*/ 1117506 h 1847492"/>
                  <a:gd name="connsiteX24" fmla="*/ 2459828 w 3049294"/>
                  <a:gd name="connsiteY24" fmla="*/ 1490044 h 184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049294" h="1847492">
                    <a:moveTo>
                      <a:pt x="2459828" y="1490044"/>
                    </a:moveTo>
                    <a:cubicBezTo>
                      <a:pt x="2384155" y="1609448"/>
                      <a:pt x="2285671" y="1754510"/>
                      <a:pt x="2209141" y="1833928"/>
                    </a:cubicBezTo>
                    <a:cubicBezTo>
                      <a:pt x="1820664" y="1854433"/>
                      <a:pt x="863704" y="1848588"/>
                      <a:pt x="10072" y="1836735"/>
                    </a:cubicBezTo>
                    <a:cubicBezTo>
                      <a:pt x="5433" y="1190939"/>
                      <a:pt x="-3009" y="773439"/>
                      <a:pt x="1091" y="147270"/>
                    </a:cubicBezTo>
                    <a:cubicBezTo>
                      <a:pt x="175248" y="186368"/>
                      <a:pt x="247545" y="285336"/>
                      <a:pt x="319374" y="340381"/>
                    </a:cubicBezTo>
                    <a:cubicBezTo>
                      <a:pt x="360384" y="381391"/>
                      <a:pt x="396225" y="431706"/>
                      <a:pt x="432065" y="477541"/>
                    </a:cubicBezTo>
                    <a:cubicBezTo>
                      <a:pt x="448607" y="498563"/>
                      <a:pt x="434822" y="528890"/>
                      <a:pt x="448952" y="548878"/>
                    </a:cubicBezTo>
                    <a:cubicBezTo>
                      <a:pt x="461014" y="565420"/>
                      <a:pt x="489962" y="573346"/>
                      <a:pt x="507193" y="583340"/>
                    </a:cubicBezTo>
                    <a:lnTo>
                      <a:pt x="605411" y="640203"/>
                    </a:lnTo>
                    <a:cubicBezTo>
                      <a:pt x="736368" y="716365"/>
                      <a:pt x="864223" y="784600"/>
                      <a:pt x="1007586" y="834915"/>
                    </a:cubicBezTo>
                    <a:cubicBezTo>
                      <a:pt x="1119933" y="874202"/>
                      <a:pt x="1236761" y="899015"/>
                      <a:pt x="1354622" y="916591"/>
                    </a:cubicBezTo>
                    <a:cubicBezTo>
                      <a:pt x="1468347" y="933477"/>
                      <a:pt x="1588621" y="930376"/>
                      <a:pt x="1700279" y="954499"/>
                    </a:cubicBezTo>
                    <a:cubicBezTo>
                      <a:pt x="1739221" y="962770"/>
                      <a:pt x="1765757" y="937957"/>
                      <a:pt x="1792982" y="917969"/>
                    </a:cubicBezTo>
                    <a:cubicBezTo>
                      <a:pt x="1858805" y="869722"/>
                      <a:pt x="1893957" y="802865"/>
                      <a:pt x="1934967" y="733940"/>
                    </a:cubicBezTo>
                    <a:cubicBezTo>
                      <a:pt x="1980113" y="658468"/>
                      <a:pt x="2023190" y="581961"/>
                      <a:pt x="2064545" y="504421"/>
                    </a:cubicBezTo>
                    <a:cubicBezTo>
                      <a:pt x="2144498" y="355199"/>
                      <a:pt x="2207909" y="199085"/>
                      <a:pt x="2282692" y="47451"/>
                    </a:cubicBezTo>
                    <a:cubicBezTo>
                      <a:pt x="2327493" y="-43874"/>
                      <a:pt x="2460517" y="19536"/>
                      <a:pt x="2530476" y="48829"/>
                    </a:cubicBezTo>
                    <a:cubicBezTo>
                      <a:pt x="2611807" y="82602"/>
                      <a:pt x="2685901" y="132573"/>
                      <a:pt x="2751035" y="191159"/>
                    </a:cubicBezTo>
                    <a:cubicBezTo>
                      <a:pt x="2812378" y="245954"/>
                      <a:pt x="2866483" y="308331"/>
                      <a:pt x="2916798" y="373120"/>
                    </a:cubicBezTo>
                    <a:cubicBezTo>
                      <a:pt x="2941956" y="405859"/>
                      <a:pt x="2966080" y="439288"/>
                      <a:pt x="2989858" y="472716"/>
                    </a:cubicBezTo>
                    <a:cubicBezTo>
                      <a:pt x="3002265" y="489947"/>
                      <a:pt x="3056715" y="547499"/>
                      <a:pt x="3048444" y="568866"/>
                    </a:cubicBezTo>
                    <a:cubicBezTo>
                      <a:pt x="3032592" y="610565"/>
                      <a:pt x="2996062" y="642271"/>
                      <a:pt x="2970904" y="678456"/>
                    </a:cubicBezTo>
                    <a:lnTo>
                      <a:pt x="2879579" y="809068"/>
                    </a:lnTo>
                    <a:cubicBezTo>
                      <a:pt x="2810654" y="912455"/>
                      <a:pt x="2736560" y="1012396"/>
                      <a:pt x="2670393" y="1117506"/>
                    </a:cubicBezTo>
                    <a:cubicBezTo>
                      <a:pt x="2594920" y="1237779"/>
                      <a:pt x="2516691" y="1360121"/>
                      <a:pt x="2459828" y="14900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34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0" name="Freeform: Shape 11">
                <a:extLst>
                  <a:ext uri="{FF2B5EF4-FFF2-40B4-BE49-F238E27FC236}">
                    <a16:creationId xmlns:a16="http://schemas.microsoft.com/office/drawing/2014/main" id="{4307BDD7-40EF-445C-98D5-797D526B6483}"/>
                  </a:ext>
                </a:extLst>
              </p:cNvPr>
              <p:cNvSpPr/>
              <p:nvPr/>
            </p:nvSpPr>
            <p:spPr>
              <a:xfrm>
                <a:off x="7145627" y="3337195"/>
                <a:ext cx="930482" cy="1464649"/>
              </a:xfrm>
              <a:custGeom>
                <a:avLst/>
                <a:gdLst>
                  <a:gd name="connsiteX0" fmla="*/ 897402 w 930482"/>
                  <a:gd name="connsiteY0" fmla="*/ 873838 h 1464648"/>
                  <a:gd name="connsiteX1" fmla="*/ 793671 w 930482"/>
                  <a:gd name="connsiteY1" fmla="*/ 1069240 h 1464648"/>
                  <a:gd name="connsiteX2" fmla="*/ 603439 w 930482"/>
                  <a:gd name="connsiteY2" fmla="*/ 1334255 h 1464648"/>
                  <a:gd name="connsiteX3" fmla="*/ 568632 w 930482"/>
                  <a:gd name="connsiteY3" fmla="*/ 1464867 h 1464648"/>
                  <a:gd name="connsiteX4" fmla="*/ 547954 w 930482"/>
                  <a:gd name="connsiteY4" fmla="*/ 1460043 h 1464648"/>
                  <a:gd name="connsiteX5" fmla="*/ 387015 w 930482"/>
                  <a:gd name="connsiteY5" fmla="*/ 1371130 h 1464648"/>
                  <a:gd name="connsiteX6" fmla="*/ 238827 w 930482"/>
                  <a:gd name="connsiteY6" fmla="*/ 1317369 h 1464648"/>
                  <a:gd name="connsiteX7" fmla="*/ 126136 w 930482"/>
                  <a:gd name="connsiteY7" fmla="*/ 1308753 h 1464648"/>
                  <a:gd name="connsiteX8" fmla="*/ 54109 w 930482"/>
                  <a:gd name="connsiteY8" fmla="*/ 1173661 h 1464648"/>
                  <a:gd name="connsiteX9" fmla="*/ 4 w 930482"/>
                  <a:gd name="connsiteY9" fmla="*/ 913815 h 1464648"/>
                  <a:gd name="connsiteX10" fmla="*/ 23438 w 930482"/>
                  <a:gd name="connsiteY10" fmla="*/ 783892 h 1464648"/>
                  <a:gd name="connsiteX11" fmla="*/ 51697 w 930482"/>
                  <a:gd name="connsiteY11" fmla="*/ 406185 h 1464648"/>
                  <a:gd name="connsiteX12" fmla="*/ 54454 w 930482"/>
                  <a:gd name="connsiteY12" fmla="*/ 396191 h 1464648"/>
                  <a:gd name="connsiteX13" fmla="*/ 99255 w 930482"/>
                  <a:gd name="connsiteY13" fmla="*/ 389987 h 1464648"/>
                  <a:gd name="connsiteX14" fmla="*/ 160943 w 930482"/>
                  <a:gd name="connsiteY14" fmla="*/ 415145 h 1464648"/>
                  <a:gd name="connsiteX15" fmla="*/ 191269 w 930482"/>
                  <a:gd name="connsiteY15" fmla="*/ 492685 h 1464648"/>
                  <a:gd name="connsiteX16" fmla="*/ 206433 w 930482"/>
                  <a:gd name="connsiteY16" fmla="*/ 640873 h 1464648"/>
                  <a:gd name="connsiteX17" fmla="*/ 207122 w 930482"/>
                  <a:gd name="connsiteY17" fmla="*/ 710832 h 1464648"/>
                  <a:gd name="connsiteX18" fmla="*/ 207811 w 930482"/>
                  <a:gd name="connsiteY18" fmla="*/ 774242 h 1464648"/>
                  <a:gd name="connsiteX19" fmla="*/ 246065 w 930482"/>
                  <a:gd name="connsiteY19" fmla="*/ 673612 h 1464648"/>
                  <a:gd name="connsiteX20" fmla="*/ 361513 w 930482"/>
                  <a:gd name="connsiteY20" fmla="*/ 376547 h 1464648"/>
                  <a:gd name="connsiteX21" fmla="*/ 472482 w 930482"/>
                  <a:gd name="connsiteY21" fmla="*/ 93611 h 1464648"/>
                  <a:gd name="connsiteX22" fmla="*/ 522452 w 930482"/>
                  <a:gd name="connsiteY22" fmla="*/ 20207 h 1464648"/>
                  <a:gd name="connsiteX23" fmla="*/ 573457 w 930482"/>
                  <a:gd name="connsiteY23" fmla="*/ 1252 h 1464648"/>
                  <a:gd name="connsiteX24" fmla="*/ 606540 w 930482"/>
                  <a:gd name="connsiteY24" fmla="*/ 119458 h 1464648"/>
                  <a:gd name="connsiteX25" fmla="*/ 578970 w 930482"/>
                  <a:gd name="connsiteY25" fmla="*/ 237319 h 1464648"/>
                  <a:gd name="connsiteX26" fmla="*/ 528656 w 930482"/>
                  <a:gd name="connsiteY26" fmla="*/ 414800 h 1464648"/>
                  <a:gd name="connsiteX27" fmla="*/ 506600 w 930482"/>
                  <a:gd name="connsiteY27" fmla="*/ 586423 h 1464648"/>
                  <a:gd name="connsiteX28" fmla="*/ 518317 w 930482"/>
                  <a:gd name="connsiteY28" fmla="*/ 602275 h 1464648"/>
                  <a:gd name="connsiteX29" fmla="*/ 532102 w 930482"/>
                  <a:gd name="connsiteY29" fmla="*/ 589869 h 1464648"/>
                  <a:gd name="connsiteX30" fmla="*/ 626528 w 930482"/>
                  <a:gd name="connsiteY30" fmla="*/ 480279 h 1464648"/>
                  <a:gd name="connsiteX31" fmla="*/ 718888 w 930482"/>
                  <a:gd name="connsiteY31" fmla="*/ 415145 h 1464648"/>
                  <a:gd name="connsiteX32" fmla="*/ 778852 w 930482"/>
                  <a:gd name="connsiteY32" fmla="*/ 453398 h 1464648"/>
                  <a:gd name="connsiteX33" fmla="*/ 781954 w 930482"/>
                  <a:gd name="connsiteY33" fmla="*/ 508193 h 1464648"/>
                  <a:gd name="connsiteX34" fmla="*/ 761276 w 930482"/>
                  <a:gd name="connsiteY34" fmla="*/ 559887 h 1464648"/>
                  <a:gd name="connsiteX35" fmla="*/ 839850 w 930482"/>
                  <a:gd name="connsiteY35" fmla="*/ 538520 h 1464648"/>
                  <a:gd name="connsiteX36" fmla="*/ 887753 w 930482"/>
                  <a:gd name="connsiteY36" fmla="*/ 610202 h 1464648"/>
                  <a:gd name="connsiteX37" fmla="*/ 870866 w 930482"/>
                  <a:gd name="connsiteY37" fmla="*/ 697736 h 1464648"/>
                  <a:gd name="connsiteX38" fmla="*/ 931520 w 930482"/>
                  <a:gd name="connsiteY38" fmla="*/ 770451 h 1464648"/>
                  <a:gd name="connsiteX39" fmla="*/ 897402 w 930482"/>
                  <a:gd name="connsiteY39" fmla="*/ 873838 h 146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930482" h="1464648">
                    <a:moveTo>
                      <a:pt x="897402" y="873838"/>
                    </a:moveTo>
                    <a:cubicBezTo>
                      <a:pt x="862595" y="938283"/>
                      <a:pt x="832613" y="1006518"/>
                      <a:pt x="793671" y="1069240"/>
                    </a:cubicBezTo>
                    <a:cubicBezTo>
                      <a:pt x="736119" y="1162633"/>
                      <a:pt x="668572" y="1247065"/>
                      <a:pt x="603439" y="1334255"/>
                    </a:cubicBezTo>
                    <a:cubicBezTo>
                      <a:pt x="584140" y="1360102"/>
                      <a:pt x="595168" y="1453150"/>
                      <a:pt x="568632" y="1464867"/>
                    </a:cubicBezTo>
                    <a:cubicBezTo>
                      <a:pt x="560361" y="1468314"/>
                      <a:pt x="554502" y="1463833"/>
                      <a:pt x="547954" y="1460043"/>
                    </a:cubicBezTo>
                    <a:cubicBezTo>
                      <a:pt x="494538" y="1429716"/>
                      <a:pt x="442155" y="1398355"/>
                      <a:pt x="387015" y="1371130"/>
                    </a:cubicBezTo>
                    <a:cubicBezTo>
                      <a:pt x="339802" y="1347695"/>
                      <a:pt x="291210" y="1326329"/>
                      <a:pt x="238827" y="1317369"/>
                    </a:cubicBezTo>
                    <a:cubicBezTo>
                      <a:pt x="201608" y="1311165"/>
                      <a:pt x="164044" y="1304962"/>
                      <a:pt x="126136" y="1308753"/>
                    </a:cubicBezTo>
                    <a:cubicBezTo>
                      <a:pt x="92707" y="1312199"/>
                      <a:pt x="63759" y="1200197"/>
                      <a:pt x="54109" y="1173661"/>
                    </a:cubicBezTo>
                    <a:cubicBezTo>
                      <a:pt x="24472" y="1090262"/>
                      <a:pt x="-341" y="1003072"/>
                      <a:pt x="4" y="913815"/>
                    </a:cubicBezTo>
                    <a:cubicBezTo>
                      <a:pt x="4" y="869358"/>
                      <a:pt x="15167" y="827314"/>
                      <a:pt x="23438" y="783892"/>
                    </a:cubicBezTo>
                    <a:cubicBezTo>
                      <a:pt x="47217" y="659827"/>
                      <a:pt x="47561" y="532317"/>
                      <a:pt x="51697" y="406185"/>
                    </a:cubicBezTo>
                    <a:cubicBezTo>
                      <a:pt x="51697" y="402739"/>
                      <a:pt x="53076" y="399292"/>
                      <a:pt x="54454" y="396191"/>
                    </a:cubicBezTo>
                    <a:cubicBezTo>
                      <a:pt x="58934" y="386886"/>
                      <a:pt x="90295" y="389987"/>
                      <a:pt x="99255" y="389987"/>
                    </a:cubicBezTo>
                    <a:cubicBezTo>
                      <a:pt x="123723" y="390332"/>
                      <a:pt x="144401" y="395157"/>
                      <a:pt x="160943" y="415145"/>
                    </a:cubicBezTo>
                    <a:cubicBezTo>
                      <a:pt x="179208" y="436512"/>
                      <a:pt x="186100" y="465115"/>
                      <a:pt x="191269" y="492685"/>
                    </a:cubicBezTo>
                    <a:cubicBezTo>
                      <a:pt x="200574" y="541622"/>
                      <a:pt x="205744" y="591247"/>
                      <a:pt x="206433" y="640873"/>
                    </a:cubicBezTo>
                    <a:cubicBezTo>
                      <a:pt x="206777" y="664308"/>
                      <a:pt x="205744" y="687742"/>
                      <a:pt x="207122" y="710832"/>
                    </a:cubicBezTo>
                    <a:cubicBezTo>
                      <a:pt x="207811" y="729441"/>
                      <a:pt x="214015" y="756322"/>
                      <a:pt x="207811" y="774242"/>
                    </a:cubicBezTo>
                    <a:cubicBezTo>
                      <a:pt x="218495" y="744260"/>
                      <a:pt x="232280" y="708764"/>
                      <a:pt x="246065" y="673612"/>
                    </a:cubicBezTo>
                    <a:cubicBezTo>
                      <a:pt x="284662" y="574705"/>
                      <a:pt x="322915" y="475454"/>
                      <a:pt x="361513" y="376547"/>
                    </a:cubicBezTo>
                    <a:cubicBezTo>
                      <a:pt x="398388" y="282465"/>
                      <a:pt x="429404" y="184937"/>
                      <a:pt x="472482" y="93611"/>
                    </a:cubicBezTo>
                    <a:cubicBezTo>
                      <a:pt x="485233" y="66731"/>
                      <a:pt x="499707" y="40539"/>
                      <a:pt x="522452" y="20207"/>
                    </a:cubicBezTo>
                    <a:cubicBezTo>
                      <a:pt x="536237" y="7800"/>
                      <a:pt x="553813" y="-3917"/>
                      <a:pt x="573457" y="1252"/>
                    </a:cubicBezTo>
                    <a:cubicBezTo>
                      <a:pt x="620325" y="13659"/>
                      <a:pt x="611710" y="84307"/>
                      <a:pt x="606540" y="119458"/>
                    </a:cubicBezTo>
                    <a:cubicBezTo>
                      <a:pt x="600682" y="159434"/>
                      <a:pt x="591377" y="198722"/>
                      <a:pt x="578970" y="237319"/>
                    </a:cubicBezTo>
                    <a:cubicBezTo>
                      <a:pt x="560705" y="294182"/>
                      <a:pt x="543819" y="355525"/>
                      <a:pt x="528656" y="414800"/>
                    </a:cubicBezTo>
                    <a:cubicBezTo>
                      <a:pt x="516249" y="463048"/>
                      <a:pt x="484199" y="536797"/>
                      <a:pt x="506600" y="586423"/>
                    </a:cubicBezTo>
                    <a:cubicBezTo>
                      <a:pt x="509357" y="592626"/>
                      <a:pt x="511080" y="601241"/>
                      <a:pt x="518317" y="602275"/>
                    </a:cubicBezTo>
                    <a:cubicBezTo>
                      <a:pt x="524865" y="603309"/>
                      <a:pt x="527966" y="595038"/>
                      <a:pt x="532102" y="589869"/>
                    </a:cubicBezTo>
                    <a:cubicBezTo>
                      <a:pt x="561739" y="551960"/>
                      <a:pt x="592411" y="514741"/>
                      <a:pt x="626528" y="480279"/>
                    </a:cubicBezTo>
                    <a:cubicBezTo>
                      <a:pt x="650652" y="456155"/>
                      <a:pt x="682702" y="415834"/>
                      <a:pt x="718888" y="415145"/>
                    </a:cubicBezTo>
                    <a:cubicBezTo>
                      <a:pt x="744045" y="414800"/>
                      <a:pt x="768513" y="430308"/>
                      <a:pt x="778852" y="453398"/>
                    </a:cubicBezTo>
                    <a:cubicBezTo>
                      <a:pt x="786434" y="470285"/>
                      <a:pt x="786089" y="489928"/>
                      <a:pt x="781954" y="508193"/>
                    </a:cubicBezTo>
                    <a:cubicBezTo>
                      <a:pt x="777818" y="526114"/>
                      <a:pt x="769547" y="543000"/>
                      <a:pt x="761276" y="559887"/>
                    </a:cubicBezTo>
                    <a:cubicBezTo>
                      <a:pt x="774027" y="533351"/>
                      <a:pt x="816071" y="527492"/>
                      <a:pt x="839850" y="538520"/>
                    </a:cubicBezTo>
                    <a:cubicBezTo>
                      <a:pt x="867076" y="550927"/>
                      <a:pt x="884307" y="580219"/>
                      <a:pt x="887753" y="610202"/>
                    </a:cubicBezTo>
                    <a:cubicBezTo>
                      <a:pt x="891199" y="640184"/>
                      <a:pt x="882928" y="670166"/>
                      <a:pt x="870866" y="697736"/>
                    </a:cubicBezTo>
                    <a:cubicBezTo>
                      <a:pt x="915323" y="697391"/>
                      <a:pt x="927729" y="728407"/>
                      <a:pt x="931520" y="770451"/>
                    </a:cubicBezTo>
                    <a:cubicBezTo>
                      <a:pt x="934622" y="810428"/>
                      <a:pt x="915667" y="839721"/>
                      <a:pt x="897402" y="873838"/>
                    </a:cubicBezTo>
                    <a:close/>
                  </a:path>
                </a:pathLst>
              </a:custGeom>
              <a:solidFill>
                <a:srgbClr val="FDB98A"/>
              </a:solidFill>
              <a:ln w="34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و </a:t>
            </a:r>
            <a:r>
              <a:rPr lang="en-US" dirty="0">
                <a:cs typeface="B Nazanin" panose="00000400000000000000" pitchFamily="2" charset="-78"/>
              </a:rPr>
              <a:t>PNG </a:t>
            </a:r>
            <a:r>
              <a:rPr lang="fa-IR" dirty="0">
                <a:cs typeface="B Nazanin" panose="00000400000000000000" pitchFamily="2" charset="-78"/>
              </a:rPr>
              <a:t>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3" descr="D:\Fullppt\005-PNG이미지\magnifying-glass-189254.png">
            <a:extLst>
              <a:ext uri="{FF2B5EF4-FFF2-40B4-BE49-F238E27FC236}">
                <a16:creationId xmlns:a16="http://schemas.microsoft.com/office/drawing/2014/main" id="{399BB411-832E-4B5C-ADC3-3DB7D4D62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0695" y="2124303"/>
            <a:ext cx="3313132" cy="325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2">
            <a:extLst>
              <a:ext uri="{FF2B5EF4-FFF2-40B4-BE49-F238E27FC236}">
                <a16:creationId xmlns:a16="http://schemas.microsoft.com/office/drawing/2014/main" id="{56055DB7-BE62-4401-ACB6-BF75EB6FC861}"/>
              </a:ext>
            </a:extLst>
          </p:cNvPr>
          <p:cNvGrpSpPr/>
          <p:nvPr/>
        </p:nvGrpSpPr>
        <p:grpSpPr>
          <a:xfrm>
            <a:off x="6295772" y="2297599"/>
            <a:ext cx="5600954" cy="3077345"/>
            <a:chOff x="-548507" y="477868"/>
            <a:chExt cx="11570449" cy="6357177"/>
          </a:xfrm>
        </p:grpSpPr>
        <p:sp>
          <p:nvSpPr>
            <p:cNvPr id="11" name="Freeform: Shape 3">
              <a:extLst>
                <a:ext uri="{FF2B5EF4-FFF2-40B4-BE49-F238E27FC236}">
                  <a16:creationId xmlns:a16="http://schemas.microsoft.com/office/drawing/2014/main" id="{1D968AA8-6DCB-440C-B6BE-C86D972783D1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4">
              <a:extLst>
                <a:ext uri="{FF2B5EF4-FFF2-40B4-BE49-F238E27FC236}">
                  <a16:creationId xmlns:a16="http://schemas.microsoft.com/office/drawing/2014/main" id="{209648D4-C125-428A-A9EB-319869AAB3B7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5">
              <a:extLst>
                <a:ext uri="{FF2B5EF4-FFF2-40B4-BE49-F238E27FC236}">
                  <a16:creationId xmlns:a16="http://schemas.microsoft.com/office/drawing/2014/main" id="{11BC1FE2-241A-4045-B8FE-9F60AF40D89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E3901A0D-5B49-4057-9709-6D29492255AE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7">
              <a:extLst>
                <a:ext uri="{FF2B5EF4-FFF2-40B4-BE49-F238E27FC236}">
                  <a16:creationId xmlns:a16="http://schemas.microsoft.com/office/drawing/2014/main" id="{D2DC6866-3C4B-4841-93D2-461945F9B99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6" name="Group 8">
              <a:extLst>
                <a:ext uri="{FF2B5EF4-FFF2-40B4-BE49-F238E27FC236}">
                  <a16:creationId xmlns:a16="http://schemas.microsoft.com/office/drawing/2014/main" id="{B614C42D-5677-4274-8092-5B8F4AF75AA0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1" name="Rectangle: Rounded Corners 13">
                <a:extLst>
                  <a:ext uri="{FF2B5EF4-FFF2-40B4-BE49-F238E27FC236}">
                    <a16:creationId xmlns:a16="http://schemas.microsoft.com/office/drawing/2014/main" id="{6A5B99D1-2020-4986-8BF7-1CDB4FA78D7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: Rounded Corners 14">
                <a:extLst>
                  <a:ext uri="{FF2B5EF4-FFF2-40B4-BE49-F238E27FC236}">
                    <a16:creationId xmlns:a16="http://schemas.microsoft.com/office/drawing/2014/main" id="{DFFFB426-3AC3-4257-9C1A-28E42C32F7C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9">
              <a:extLst>
                <a:ext uri="{FF2B5EF4-FFF2-40B4-BE49-F238E27FC236}">
                  <a16:creationId xmlns:a16="http://schemas.microsoft.com/office/drawing/2014/main" id="{1115FFC1-66A6-4CD5-B131-CC950C09404F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9" name="Rectangle: Rounded Corners 11">
                <a:extLst>
                  <a:ext uri="{FF2B5EF4-FFF2-40B4-BE49-F238E27FC236}">
                    <a16:creationId xmlns:a16="http://schemas.microsoft.com/office/drawing/2014/main" id="{7ABB953E-D50B-4B11-85EA-46D0B6DCD80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ectangle: Rounded Corners 12">
                <a:extLst>
                  <a:ext uri="{FF2B5EF4-FFF2-40B4-BE49-F238E27FC236}">
                    <a16:creationId xmlns:a16="http://schemas.microsoft.com/office/drawing/2014/main" id="{2FE6797A-11BF-4574-AEBC-F8545762CB8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8" name="Freeform: Shape 10">
              <a:extLst>
                <a:ext uri="{FF2B5EF4-FFF2-40B4-BE49-F238E27FC236}">
                  <a16:creationId xmlns:a16="http://schemas.microsoft.com/office/drawing/2014/main" id="{8F8CE62B-A51F-4543-BDCF-FB281186108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194">
            <a:extLst>
              <a:ext uri="{FF2B5EF4-FFF2-40B4-BE49-F238E27FC236}">
                <a16:creationId xmlns:a16="http://schemas.microsoft.com/office/drawing/2014/main" id="{DC41BCFC-906F-4CA4-B484-E069FD3451A3}"/>
              </a:ext>
            </a:extLst>
          </p:cNvPr>
          <p:cNvGrpSpPr/>
          <p:nvPr/>
        </p:nvGrpSpPr>
        <p:grpSpPr>
          <a:xfrm>
            <a:off x="4361011" y="2454427"/>
            <a:ext cx="1717856" cy="3019901"/>
            <a:chOff x="7182034" y="5192864"/>
            <a:chExt cx="825553" cy="1451279"/>
          </a:xfrm>
        </p:grpSpPr>
        <p:grpSp>
          <p:nvGrpSpPr>
            <p:cNvPr id="24" name="Group 3">
              <a:extLst>
                <a:ext uri="{FF2B5EF4-FFF2-40B4-BE49-F238E27FC236}">
                  <a16:creationId xmlns:a16="http://schemas.microsoft.com/office/drawing/2014/main" id="{2C13AC52-7533-4867-857F-2ED5E7396865}"/>
                </a:ext>
              </a:extLst>
            </p:cNvPr>
            <p:cNvGrpSpPr/>
            <p:nvPr/>
          </p:nvGrpSpPr>
          <p:grpSpPr>
            <a:xfrm>
              <a:off x="7182034" y="5192864"/>
              <a:ext cx="825553" cy="1451279"/>
              <a:chOff x="445712" y="1449040"/>
              <a:chExt cx="2113018" cy="3924176"/>
            </a:xfrm>
          </p:grpSpPr>
          <p:sp>
            <p:nvSpPr>
              <p:cNvPr id="27" name="Rounded Rectangle 4">
                <a:extLst>
                  <a:ext uri="{FF2B5EF4-FFF2-40B4-BE49-F238E27FC236}">
                    <a16:creationId xmlns:a16="http://schemas.microsoft.com/office/drawing/2014/main" id="{D0C79313-069F-41C1-B873-B0DDFCB3A488}"/>
                  </a:ext>
                </a:extLst>
              </p:cNvPr>
              <p:cNvSpPr/>
              <p:nvPr userDrawn="1"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Rectangle 5">
                <a:extLst>
                  <a:ext uri="{FF2B5EF4-FFF2-40B4-BE49-F238E27FC236}">
                    <a16:creationId xmlns:a16="http://schemas.microsoft.com/office/drawing/2014/main" id="{AE842CD5-ECE9-466B-AEBC-6A8A4E73200F}"/>
                  </a:ext>
                </a:extLst>
              </p:cNvPr>
              <p:cNvSpPr/>
              <p:nvPr userDrawn="1"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9" name="Group 6">
                <a:extLst>
                  <a:ext uri="{FF2B5EF4-FFF2-40B4-BE49-F238E27FC236}">
                    <a16:creationId xmlns:a16="http://schemas.microsoft.com/office/drawing/2014/main" id="{53E9CF02-A844-4E78-9F0A-F3780CC2975B}"/>
                  </a:ext>
                </a:extLst>
              </p:cNvPr>
              <p:cNvGrpSpPr/>
              <p:nvPr userDrawn="1"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30" name="Oval 7">
                  <a:extLst>
                    <a:ext uri="{FF2B5EF4-FFF2-40B4-BE49-F238E27FC236}">
                      <a16:creationId xmlns:a16="http://schemas.microsoft.com/office/drawing/2014/main" id="{3E004F7D-AB46-4092-AE92-977698D7CB8F}"/>
                    </a:ext>
                  </a:extLst>
                </p:cNvPr>
                <p:cNvSpPr/>
                <p:nvPr userDrawn="1"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Rounded Rectangle 8">
                  <a:extLst>
                    <a:ext uri="{FF2B5EF4-FFF2-40B4-BE49-F238E27FC236}">
                      <a16:creationId xmlns:a16="http://schemas.microsoft.com/office/drawing/2014/main" id="{CE366807-4A92-4ED9-AAB6-7E39F2C998D8}"/>
                    </a:ext>
                  </a:extLst>
                </p:cNvPr>
                <p:cNvSpPr/>
                <p:nvPr userDrawn="1"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1800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25" name="Freeform: Shape 196">
              <a:extLst>
                <a:ext uri="{FF2B5EF4-FFF2-40B4-BE49-F238E27FC236}">
                  <a16:creationId xmlns:a16="http://schemas.microsoft.com/office/drawing/2014/main" id="{AA8EBF06-59C6-4207-9512-F35855CB5AEF}"/>
                </a:ext>
              </a:extLst>
            </p:cNvPr>
            <p:cNvSpPr/>
            <p:nvPr/>
          </p:nvSpPr>
          <p:spPr>
            <a:xfrm>
              <a:off x="7230871" y="5344413"/>
              <a:ext cx="734603" cy="1149173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197">
              <a:extLst>
                <a:ext uri="{FF2B5EF4-FFF2-40B4-BE49-F238E27FC236}">
                  <a16:creationId xmlns:a16="http://schemas.microsoft.com/office/drawing/2014/main" id="{4E108BB5-09CA-40E6-975C-900BFFD24B3E}"/>
                </a:ext>
              </a:extLst>
            </p:cNvPr>
            <p:cNvSpPr/>
            <p:nvPr/>
          </p:nvSpPr>
          <p:spPr>
            <a:xfrm>
              <a:off x="7360030" y="5363794"/>
              <a:ext cx="604560" cy="1111721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5052527" y="1347012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4213779" y="1417543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5054610" y="4375065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8526191" y="3509422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4207486" y="4496766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685863" y="3497364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0004160" y="3455437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891288" y="1373579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6678146" y="1373581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750397" y="4473844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7465810" y="1325468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8349012" y="1279164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6646204" y="4455815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5077984" y="3489076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341634" y="3400109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316701" y="4468285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9067159" y="1394214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873278" y="1394282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8303939" y="443288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7428895" y="443288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9178971" y="443288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0054015" y="443288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291649" y="1333636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8308264" y="5274763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254254" y="2255757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340342" y="5473784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7373162" y="5356826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4226018" y="5397586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9161692" y="5419543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5017926" y="5398461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0045723" y="5375944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775462" y="5399657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6584512" y="5446181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4171947" y="2377186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8265095" y="2373102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5033543" y="2377186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9053991" y="2344879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876240" y="2378273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914342" y="2345170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6642447" y="2351326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7469808" y="2330004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4121178" y="3321190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848139" y="3415727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9064827" y="3490756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7517004" y="3519273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1">
              <a:lumMod val="9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1">
              <a:lumMod val="9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1">
              <a:lumMod val="9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7E0DEB3-136F-434C-9043-D0035F6F70C9}"/>
              </a:ext>
            </a:extLst>
          </p:cNvPr>
          <p:cNvSpPr/>
          <p:nvPr/>
        </p:nvSpPr>
        <p:spPr>
          <a:xfrm>
            <a:off x="4032069" y="220156"/>
            <a:ext cx="79373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با تیم ما آشنا شوید</a:t>
            </a:r>
            <a:endParaRPr lang="ko-KR" altLang="en-US" sz="5400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25">
            <a:extLst>
              <a:ext uri="{FF2B5EF4-FFF2-40B4-BE49-F238E27FC236}">
                <a16:creationId xmlns:a16="http://schemas.microsoft.com/office/drawing/2014/main" id="{E88632CC-846D-46D3-923C-A80137D215F7}"/>
              </a:ext>
            </a:extLst>
          </p:cNvPr>
          <p:cNvGrpSpPr/>
          <p:nvPr/>
        </p:nvGrpSpPr>
        <p:grpSpPr>
          <a:xfrm>
            <a:off x="703191" y="3951249"/>
            <a:ext cx="2569044" cy="957807"/>
            <a:chOff x="487437" y="3951249"/>
            <a:chExt cx="2569044" cy="95780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FF0AF8A-A6D4-44CB-AB83-ADC2CDD60EFD}"/>
                </a:ext>
              </a:extLst>
            </p:cNvPr>
            <p:cNvSpPr txBox="1"/>
            <p:nvPr/>
          </p:nvSpPr>
          <p:spPr>
            <a:xfrm>
              <a:off x="884760" y="3953100"/>
              <a:ext cx="12241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/FACEBOOK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ed Rectangle 3">
              <a:extLst>
                <a:ext uri="{FF2B5EF4-FFF2-40B4-BE49-F238E27FC236}">
                  <a16:creationId xmlns:a16="http://schemas.microsoft.com/office/drawing/2014/main" id="{B3AD19C6-6063-4E7A-85AB-29C7CCE89FC2}"/>
                </a:ext>
              </a:extLst>
            </p:cNvPr>
            <p:cNvSpPr/>
            <p:nvPr/>
          </p:nvSpPr>
          <p:spPr>
            <a:xfrm>
              <a:off x="573285" y="3951249"/>
              <a:ext cx="311477" cy="31147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D37CE8-5DD9-42F5-A4AB-C6A778DBC778}"/>
                </a:ext>
              </a:extLst>
            </p:cNvPr>
            <p:cNvSpPr txBox="1"/>
            <p:nvPr/>
          </p:nvSpPr>
          <p:spPr>
            <a:xfrm>
              <a:off x="487437" y="4262725"/>
              <a:ext cx="25690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29">
            <a:extLst>
              <a:ext uri="{FF2B5EF4-FFF2-40B4-BE49-F238E27FC236}">
                <a16:creationId xmlns:a16="http://schemas.microsoft.com/office/drawing/2014/main" id="{E6E6B90A-6B1D-4B17-A890-8D5418E32917}"/>
              </a:ext>
            </a:extLst>
          </p:cNvPr>
          <p:cNvGrpSpPr/>
          <p:nvPr/>
        </p:nvGrpSpPr>
        <p:grpSpPr>
          <a:xfrm>
            <a:off x="703191" y="5255018"/>
            <a:ext cx="2569044" cy="957807"/>
            <a:chOff x="3525821" y="5141464"/>
            <a:chExt cx="2569044" cy="95780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3FBEBD-8E59-4FCC-B552-BFF8A077C159}"/>
                </a:ext>
              </a:extLst>
            </p:cNvPr>
            <p:cNvSpPr txBox="1"/>
            <p:nvPr/>
          </p:nvSpPr>
          <p:spPr>
            <a:xfrm>
              <a:off x="3927611" y="5146031"/>
              <a:ext cx="12241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1400" dirty="0">
                  <a:solidFill>
                    <a:schemeClr val="bg1"/>
                  </a:solidFill>
                  <a:cs typeface="B Nazanin" panose="00000400000000000000" pitchFamily="2" charset="-78"/>
                </a:rPr>
                <a:t>@TWITTER</a:t>
              </a:r>
              <a:endParaRPr lang="ko-KR" altLang="en-US" sz="1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ounded Rectangle 2">
              <a:extLst>
                <a:ext uri="{FF2B5EF4-FFF2-40B4-BE49-F238E27FC236}">
                  <a16:creationId xmlns:a16="http://schemas.microsoft.com/office/drawing/2014/main" id="{E5444B81-686B-4CCE-BECC-4CEBC326AE52}"/>
                </a:ext>
              </a:extLst>
            </p:cNvPr>
            <p:cNvSpPr/>
            <p:nvPr/>
          </p:nvSpPr>
          <p:spPr>
            <a:xfrm>
              <a:off x="3582143" y="5141464"/>
              <a:ext cx="311477" cy="31147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DF689BC-E9C9-4ACA-B94D-3BE1AAC986BD}"/>
                </a:ext>
              </a:extLst>
            </p:cNvPr>
            <p:cNvSpPr txBox="1"/>
            <p:nvPr/>
          </p:nvSpPr>
          <p:spPr>
            <a:xfrm>
              <a:off x="3525821" y="5452940"/>
              <a:ext cx="25690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angle 38">
            <a:extLst>
              <a:ext uri="{FF2B5EF4-FFF2-40B4-BE49-F238E27FC236}">
                <a16:creationId xmlns:a16="http://schemas.microsoft.com/office/drawing/2014/main" id="{916F6674-BB60-4D16-A107-E8D20C075999}"/>
              </a:ext>
            </a:extLst>
          </p:cNvPr>
          <p:cNvSpPr/>
          <p:nvPr/>
        </p:nvSpPr>
        <p:spPr>
          <a:xfrm>
            <a:off x="614391" y="3056843"/>
            <a:ext cx="19957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US" altLang="ko-KR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직사각형 2">
            <a:extLst>
              <a:ext uri="{FF2B5EF4-FFF2-40B4-BE49-F238E27FC236}">
                <a16:creationId xmlns:a16="http://schemas.microsoft.com/office/drawing/2014/main" id="{80D7E672-654E-4AC2-9FF2-3F1AC51E16BB}"/>
              </a:ext>
            </a:extLst>
          </p:cNvPr>
          <p:cNvSpPr/>
          <p:nvPr/>
        </p:nvSpPr>
        <p:spPr>
          <a:xfrm>
            <a:off x="4349948" y="2464055"/>
            <a:ext cx="73086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90000"/>
                    <a:lumOff val="10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90000"/>
                  <a:lumOff val="10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90000"/>
                    <a:lumOff val="10000"/>
                  </a:schemeClr>
                </a:solidFill>
                <a:cs typeface="B Nazanin" panose="00000400000000000000" pitchFamily="2" charset="-78"/>
              </a:rPr>
              <a:t>متن مثال: شما به سادگی می توانید مخاطبان خود را تحت تاثیر قرار دهید و یک زیبایی منحصر به فرد و جذاب به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90000"/>
                  <a:lumOff val="1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직사각형 3">
            <a:extLst>
              <a:ext uri="{FF2B5EF4-FFF2-40B4-BE49-F238E27FC236}">
                <a16:creationId xmlns:a16="http://schemas.microsoft.com/office/drawing/2014/main" id="{F44BA775-B0DC-47F5-9069-0FB075A05D78}"/>
              </a:ext>
            </a:extLst>
          </p:cNvPr>
          <p:cNvSpPr/>
          <p:nvPr/>
        </p:nvSpPr>
        <p:spPr>
          <a:xfrm>
            <a:off x="4349949" y="1633058"/>
            <a:ext cx="7308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altLang="ko-KR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8" name="Chart 21">
            <a:extLst>
              <a:ext uri="{FF2B5EF4-FFF2-40B4-BE49-F238E27FC236}">
                <a16:creationId xmlns:a16="http://schemas.microsoft.com/office/drawing/2014/main" id="{830C855C-FD06-4CEE-A349-AED2532A15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5990268"/>
              </p:ext>
            </p:extLst>
          </p:nvPr>
        </p:nvGraphicFramePr>
        <p:xfrm>
          <a:off x="4229676" y="4527452"/>
          <a:ext cx="2218782" cy="200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oup 30">
            <a:extLst>
              <a:ext uri="{FF2B5EF4-FFF2-40B4-BE49-F238E27FC236}">
                <a16:creationId xmlns:a16="http://schemas.microsoft.com/office/drawing/2014/main" id="{0511299E-BED0-474B-B64F-D6E2089DE300}"/>
              </a:ext>
            </a:extLst>
          </p:cNvPr>
          <p:cNvGrpSpPr/>
          <p:nvPr/>
        </p:nvGrpSpPr>
        <p:grpSpPr>
          <a:xfrm>
            <a:off x="6489038" y="5071262"/>
            <a:ext cx="1268359" cy="920637"/>
            <a:chOff x="7848856" y="4058120"/>
            <a:chExt cx="1006205" cy="920637"/>
          </a:xfrm>
        </p:grpSpPr>
        <p:sp>
          <p:nvSpPr>
            <p:cNvPr id="20" name="Rectangle 22">
              <a:extLst>
                <a:ext uri="{FF2B5EF4-FFF2-40B4-BE49-F238E27FC236}">
                  <a16:creationId xmlns:a16="http://schemas.microsoft.com/office/drawing/2014/main" id="{13D27193-858C-4357-BED9-4377FAF7D391}"/>
                </a:ext>
              </a:extLst>
            </p:cNvPr>
            <p:cNvSpPr/>
            <p:nvPr/>
          </p:nvSpPr>
          <p:spPr>
            <a:xfrm>
              <a:off x="7848856" y="4121462"/>
              <a:ext cx="114237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4931B0C9-6D53-4240-8761-D33271CB1E49}"/>
                </a:ext>
              </a:extLst>
            </p:cNvPr>
            <p:cNvSpPr/>
            <p:nvPr/>
          </p:nvSpPr>
          <p:spPr>
            <a:xfrm>
              <a:off x="7848856" y="4337486"/>
              <a:ext cx="114237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E65DB8F3-2BFD-4028-B91B-BA371BF04748}"/>
                </a:ext>
              </a:extLst>
            </p:cNvPr>
            <p:cNvSpPr/>
            <p:nvPr/>
          </p:nvSpPr>
          <p:spPr>
            <a:xfrm>
              <a:off x="7848856" y="4553510"/>
              <a:ext cx="114237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id="{1F1E3C04-B3AF-4D51-86B6-316343826BAF}"/>
                </a:ext>
              </a:extLst>
            </p:cNvPr>
            <p:cNvSpPr/>
            <p:nvPr/>
          </p:nvSpPr>
          <p:spPr>
            <a:xfrm>
              <a:off x="7848856" y="4769534"/>
              <a:ext cx="114237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08DAECE-C8CA-4CD2-B67D-9F34718E766B}"/>
                </a:ext>
              </a:extLst>
            </p:cNvPr>
            <p:cNvSpPr txBox="1"/>
            <p:nvPr/>
          </p:nvSpPr>
          <p:spPr>
            <a:xfrm>
              <a:off x="8027477" y="4058120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76DFAD6-6D01-423D-976E-F3EB5C0B08AD}"/>
                </a:ext>
              </a:extLst>
            </p:cNvPr>
            <p:cNvSpPr txBox="1"/>
            <p:nvPr/>
          </p:nvSpPr>
          <p:spPr>
            <a:xfrm>
              <a:off x="8027477" y="4272666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56F3A35-0A95-4524-B822-5A27BEA37F86}"/>
                </a:ext>
              </a:extLst>
            </p:cNvPr>
            <p:cNvSpPr txBox="1"/>
            <p:nvPr/>
          </p:nvSpPr>
          <p:spPr>
            <a:xfrm>
              <a:off x="8027477" y="4487212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5BC2B60-9C5C-4D9D-B831-69702A2B0540}"/>
                </a:ext>
              </a:extLst>
            </p:cNvPr>
            <p:cNvSpPr txBox="1"/>
            <p:nvPr/>
          </p:nvSpPr>
          <p:spPr>
            <a:xfrm>
              <a:off x="8027477" y="4701758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텍스트 개체 틀 37">
            <a:extLst>
              <a:ext uri="{FF2B5EF4-FFF2-40B4-BE49-F238E27FC236}">
                <a16:creationId xmlns:a16="http://schemas.microsoft.com/office/drawing/2014/main" id="{B6ED96B9-6D4E-42AE-8525-8BA94F0620E0}"/>
              </a:ext>
            </a:extLst>
          </p:cNvPr>
          <p:cNvSpPr txBox="1">
            <a:spLocks/>
          </p:cNvSpPr>
          <p:nvPr/>
        </p:nvSpPr>
        <p:spPr>
          <a:xfrm>
            <a:off x="4291220" y="4158270"/>
            <a:ext cx="2408984" cy="288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شرکت پروگرس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A5BF815C-FBDD-43D0-8E72-379ECE89CEE5}"/>
              </a:ext>
            </a:extLst>
          </p:cNvPr>
          <p:cNvSpPr txBox="1">
            <a:spLocks/>
          </p:cNvSpPr>
          <p:nvPr/>
        </p:nvSpPr>
        <p:spPr>
          <a:xfrm>
            <a:off x="8245581" y="4164789"/>
            <a:ext cx="2302139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تجربه کاری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직사각형 22">
            <a:extLst>
              <a:ext uri="{FF2B5EF4-FFF2-40B4-BE49-F238E27FC236}">
                <a16:creationId xmlns:a16="http://schemas.microsoft.com/office/drawing/2014/main" id="{D38DAA87-1546-45FE-AAF9-97448AD306E4}"/>
              </a:ext>
            </a:extLst>
          </p:cNvPr>
          <p:cNvSpPr/>
          <p:nvPr/>
        </p:nvSpPr>
        <p:spPr>
          <a:xfrm>
            <a:off x="8245582" y="4493886"/>
            <a:ext cx="3582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2013 ~ 2014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직사각형 5">
            <a:extLst>
              <a:ext uri="{FF2B5EF4-FFF2-40B4-BE49-F238E27FC236}">
                <a16:creationId xmlns:a16="http://schemas.microsoft.com/office/drawing/2014/main" id="{05D66AEE-6BD5-4CC3-9CC2-DE569D31AEFA}"/>
              </a:ext>
            </a:extLst>
          </p:cNvPr>
          <p:cNvSpPr/>
          <p:nvPr/>
        </p:nvSpPr>
        <p:spPr>
          <a:xfrm>
            <a:off x="8245582" y="5181281"/>
            <a:ext cx="3582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2014 ~ 2016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직사각형 24">
            <a:extLst>
              <a:ext uri="{FF2B5EF4-FFF2-40B4-BE49-F238E27FC236}">
                <a16:creationId xmlns:a16="http://schemas.microsoft.com/office/drawing/2014/main" id="{171D63EE-F1CC-471E-95E8-424CF7D37027}"/>
              </a:ext>
            </a:extLst>
          </p:cNvPr>
          <p:cNvSpPr/>
          <p:nvPr/>
        </p:nvSpPr>
        <p:spPr>
          <a:xfrm>
            <a:off x="8245582" y="5868677"/>
            <a:ext cx="35822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2016 ~ 2021 متن را اینجا بنویسید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A854E0D-E5BD-4ABE-BEE8-C6CC514E2007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965684" y="431800"/>
            <a:ext cx="7429141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2840647" y="431800"/>
            <a:ext cx="6554178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bg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3334984" y="431800"/>
            <a:ext cx="6059841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3443929" y="431800"/>
            <a:ext cx="5950896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47F5ACF-3743-459D-84B8-CD217FE32C3E}"/>
              </a:ext>
            </a:extLst>
          </p:cNvPr>
          <p:cNvGrpSpPr/>
          <p:nvPr/>
        </p:nvGrpSpPr>
        <p:grpSpPr>
          <a:xfrm>
            <a:off x="9862018" y="786775"/>
            <a:ext cx="864597" cy="1491417"/>
            <a:chOff x="10432357" y="212669"/>
            <a:chExt cx="612578" cy="1056688"/>
          </a:xfrm>
        </p:grpSpPr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2FD703BD-F771-4F8D-857F-12C96F2BAE81}"/>
                </a:ext>
              </a:extLst>
            </p:cNvPr>
            <p:cNvSpPr/>
            <p:nvPr/>
          </p:nvSpPr>
          <p:spPr>
            <a:xfrm>
              <a:off x="10561867" y="1079641"/>
              <a:ext cx="345457" cy="153999"/>
            </a:xfrm>
            <a:custGeom>
              <a:avLst/>
              <a:gdLst>
                <a:gd name="connsiteX0" fmla="*/ 755333 w 790575"/>
                <a:gd name="connsiteY0" fmla="*/ 358140 h 352425"/>
                <a:gd name="connsiteX1" fmla="*/ 35243 w 790575"/>
                <a:gd name="connsiteY1" fmla="*/ 358140 h 352425"/>
                <a:gd name="connsiteX2" fmla="*/ 0 w 790575"/>
                <a:gd name="connsiteY2" fmla="*/ 322897 h 352425"/>
                <a:gd name="connsiteX3" fmla="*/ 0 w 790575"/>
                <a:gd name="connsiteY3" fmla="*/ 35242 h 352425"/>
                <a:gd name="connsiteX4" fmla="*/ 35243 w 790575"/>
                <a:gd name="connsiteY4" fmla="*/ 0 h 352425"/>
                <a:gd name="connsiteX5" fmla="*/ 755333 w 790575"/>
                <a:gd name="connsiteY5" fmla="*/ 0 h 352425"/>
                <a:gd name="connsiteX6" fmla="*/ 790575 w 790575"/>
                <a:gd name="connsiteY6" fmla="*/ 35242 h 352425"/>
                <a:gd name="connsiteX7" fmla="*/ 790575 w 790575"/>
                <a:gd name="connsiteY7" fmla="*/ 323850 h 352425"/>
                <a:gd name="connsiteX8" fmla="*/ 755333 w 790575"/>
                <a:gd name="connsiteY8" fmla="*/ 35814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575" h="352425">
                  <a:moveTo>
                    <a:pt x="755333" y="358140"/>
                  </a:moveTo>
                  <a:lnTo>
                    <a:pt x="35243" y="358140"/>
                  </a:lnTo>
                  <a:cubicBezTo>
                    <a:pt x="16193" y="358140"/>
                    <a:pt x="0" y="341947"/>
                    <a:pt x="0" y="322897"/>
                  </a:cubicBezTo>
                  <a:lnTo>
                    <a:pt x="0" y="35242"/>
                  </a:lnTo>
                  <a:cubicBezTo>
                    <a:pt x="0" y="16192"/>
                    <a:pt x="16193" y="0"/>
                    <a:pt x="35243" y="0"/>
                  </a:cubicBezTo>
                  <a:lnTo>
                    <a:pt x="755333" y="0"/>
                  </a:lnTo>
                  <a:cubicBezTo>
                    <a:pt x="774383" y="0"/>
                    <a:pt x="790575" y="16192"/>
                    <a:pt x="790575" y="35242"/>
                  </a:cubicBezTo>
                  <a:lnTo>
                    <a:pt x="790575" y="323850"/>
                  </a:lnTo>
                  <a:cubicBezTo>
                    <a:pt x="790575" y="342900"/>
                    <a:pt x="775335" y="358140"/>
                    <a:pt x="755333" y="358140"/>
                  </a:cubicBezTo>
                  <a:close/>
                </a:path>
              </a:pathLst>
            </a:custGeom>
            <a:solidFill>
              <a:srgbClr val="FCC9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1C3B4737-8078-4917-8A9B-844BB2BA97E6}"/>
                </a:ext>
              </a:extLst>
            </p:cNvPr>
            <p:cNvSpPr/>
            <p:nvPr/>
          </p:nvSpPr>
          <p:spPr>
            <a:xfrm>
              <a:off x="10613478" y="1097538"/>
              <a:ext cx="245566" cy="120702"/>
            </a:xfrm>
            <a:custGeom>
              <a:avLst/>
              <a:gdLst>
                <a:gd name="connsiteX0" fmla="*/ 545782 w 561975"/>
                <a:gd name="connsiteY0" fmla="*/ 280988 h 276225"/>
                <a:gd name="connsiteX1" fmla="*/ 22860 w 561975"/>
                <a:gd name="connsiteY1" fmla="*/ 280988 h 276225"/>
                <a:gd name="connsiteX2" fmla="*/ 0 w 561975"/>
                <a:gd name="connsiteY2" fmla="*/ 258127 h 276225"/>
                <a:gd name="connsiteX3" fmla="*/ 0 w 561975"/>
                <a:gd name="connsiteY3" fmla="*/ 22860 h 276225"/>
                <a:gd name="connsiteX4" fmla="*/ 22860 w 561975"/>
                <a:gd name="connsiteY4" fmla="*/ 0 h 276225"/>
                <a:gd name="connsiteX5" fmla="*/ 545782 w 561975"/>
                <a:gd name="connsiteY5" fmla="*/ 0 h 276225"/>
                <a:gd name="connsiteX6" fmla="*/ 568643 w 561975"/>
                <a:gd name="connsiteY6" fmla="*/ 22860 h 276225"/>
                <a:gd name="connsiteX7" fmla="*/ 568643 w 561975"/>
                <a:gd name="connsiteY7" fmla="*/ 258127 h 276225"/>
                <a:gd name="connsiteX8" fmla="*/ 545782 w 561975"/>
                <a:gd name="connsiteY8" fmla="*/ 280988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1975" h="276225">
                  <a:moveTo>
                    <a:pt x="545782" y="280988"/>
                  </a:moveTo>
                  <a:lnTo>
                    <a:pt x="22860" y="280988"/>
                  </a:lnTo>
                  <a:cubicBezTo>
                    <a:pt x="9525" y="280988"/>
                    <a:pt x="0" y="270510"/>
                    <a:pt x="0" y="258127"/>
                  </a:cubicBezTo>
                  <a:lnTo>
                    <a:pt x="0" y="22860"/>
                  </a:lnTo>
                  <a:cubicBezTo>
                    <a:pt x="0" y="9525"/>
                    <a:pt x="10477" y="0"/>
                    <a:pt x="22860" y="0"/>
                  </a:cubicBezTo>
                  <a:lnTo>
                    <a:pt x="545782" y="0"/>
                  </a:lnTo>
                  <a:cubicBezTo>
                    <a:pt x="559118" y="0"/>
                    <a:pt x="568643" y="10477"/>
                    <a:pt x="568643" y="22860"/>
                  </a:cubicBezTo>
                  <a:lnTo>
                    <a:pt x="568643" y="258127"/>
                  </a:lnTo>
                  <a:cubicBezTo>
                    <a:pt x="569595" y="270510"/>
                    <a:pt x="559118" y="280988"/>
                    <a:pt x="545782" y="280988"/>
                  </a:cubicBezTo>
                  <a:close/>
                </a:path>
              </a:pathLst>
            </a:custGeom>
            <a:solidFill>
              <a:srgbClr val="E1E3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7C104A9D-6A9A-4623-BC8D-1559F6CA015E}"/>
                </a:ext>
              </a:extLst>
            </p:cNvPr>
            <p:cNvSpPr/>
            <p:nvPr/>
          </p:nvSpPr>
          <p:spPr>
            <a:xfrm>
              <a:off x="10551046" y="1234472"/>
              <a:ext cx="378754" cy="33297"/>
            </a:xfrm>
            <a:custGeom>
              <a:avLst/>
              <a:gdLst>
                <a:gd name="connsiteX0" fmla="*/ 850582 w 866775"/>
                <a:gd name="connsiteY0" fmla="*/ 82867 h 76200"/>
                <a:gd name="connsiteX1" fmla="*/ 18098 w 866775"/>
                <a:gd name="connsiteY1" fmla="*/ 82867 h 76200"/>
                <a:gd name="connsiteX2" fmla="*/ 0 w 866775"/>
                <a:gd name="connsiteY2" fmla="*/ 64770 h 76200"/>
                <a:gd name="connsiteX3" fmla="*/ 0 w 866775"/>
                <a:gd name="connsiteY3" fmla="*/ 18097 h 76200"/>
                <a:gd name="connsiteX4" fmla="*/ 18098 w 866775"/>
                <a:gd name="connsiteY4" fmla="*/ 0 h 76200"/>
                <a:gd name="connsiteX5" fmla="*/ 850582 w 866775"/>
                <a:gd name="connsiteY5" fmla="*/ 0 h 76200"/>
                <a:gd name="connsiteX6" fmla="*/ 868680 w 866775"/>
                <a:gd name="connsiteY6" fmla="*/ 18097 h 76200"/>
                <a:gd name="connsiteX7" fmla="*/ 868680 w 866775"/>
                <a:gd name="connsiteY7" fmla="*/ 64770 h 76200"/>
                <a:gd name="connsiteX8" fmla="*/ 850582 w 866775"/>
                <a:gd name="connsiteY8" fmla="*/ 8286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6775" h="76200">
                  <a:moveTo>
                    <a:pt x="850582" y="82867"/>
                  </a:moveTo>
                  <a:lnTo>
                    <a:pt x="18098" y="82867"/>
                  </a:lnTo>
                  <a:cubicBezTo>
                    <a:pt x="7620" y="82867"/>
                    <a:pt x="0" y="74295"/>
                    <a:pt x="0" y="64770"/>
                  </a:cubicBezTo>
                  <a:lnTo>
                    <a:pt x="0" y="18097"/>
                  </a:lnTo>
                  <a:cubicBezTo>
                    <a:pt x="0" y="7620"/>
                    <a:pt x="8573" y="0"/>
                    <a:pt x="18098" y="0"/>
                  </a:cubicBezTo>
                  <a:lnTo>
                    <a:pt x="850582" y="0"/>
                  </a:lnTo>
                  <a:cubicBezTo>
                    <a:pt x="861060" y="0"/>
                    <a:pt x="868680" y="8572"/>
                    <a:pt x="868680" y="18097"/>
                  </a:cubicBezTo>
                  <a:lnTo>
                    <a:pt x="868680" y="64770"/>
                  </a:lnTo>
                  <a:cubicBezTo>
                    <a:pt x="868680" y="75247"/>
                    <a:pt x="860107" y="82867"/>
                    <a:pt x="850582" y="82867"/>
                  </a:cubicBezTo>
                  <a:close/>
                </a:path>
              </a:pathLst>
            </a:custGeom>
            <a:solidFill>
              <a:srgbClr val="F7382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04B10F52-3576-46D8-A4C7-7F393F60DFF0}"/>
                </a:ext>
              </a:extLst>
            </p:cNvPr>
            <p:cNvSpPr/>
            <p:nvPr/>
          </p:nvSpPr>
          <p:spPr>
            <a:xfrm>
              <a:off x="10432357" y="212669"/>
              <a:ext cx="611833" cy="853237"/>
            </a:xfrm>
            <a:custGeom>
              <a:avLst/>
              <a:gdLst>
                <a:gd name="connsiteX0" fmla="*/ 1404140 w 1400175"/>
                <a:gd name="connsiteY0" fmla="*/ 122873 h 1952625"/>
                <a:gd name="connsiteX1" fmla="*/ 1380328 w 1400175"/>
                <a:gd name="connsiteY1" fmla="*/ 100013 h 1952625"/>
                <a:gd name="connsiteX2" fmla="*/ 1224118 w 1400175"/>
                <a:gd name="connsiteY2" fmla="*/ 100965 h 1952625"/>
                <a:gd name="connsiteX3" fmla="*/ 1200305 w 1400175"/>
                <a:gd name="connsiteY3" fmla="*/ 77153 h 1952625"/>
                <a:gd name="connsiteX4" fmla="*/ 1201257 w 1400175"/>
                <a:gd name="connsiteY4" fmla="*/ 20003 h 1952625"/>
                <a:gd name="connsiteX5" fmla="*/ 1183160 w 1400175"/>
                <a:gd name="connsiteY5" fmla="*/ 0 h 1952625"/>
                <a:gd name="connsiteX6" fmla="*/ 700243 w 1400175"/>
                <a:gd name="connsiteY6" fmla="*/ 1905 h 1952625"/>
                <a:gd name="connsiteX7" fmla="*/ 700243 w 1400175"/>
                <a:gd name="connsiteY7" fmla="*/ 953 h 1952625"/>
                <a:gd name="connsiteX8" fmla="*/ 222087 w 1400175"/>
                <a:gd name="connsiteY8" fmla="*/ 0 h 1952625"/>
                <a:gd name="connsiteX9" fmla="*/ 203990 w 1400175"/>
                <a:gd name="connsiteY9" fmla="*/ 20003 h 1952625"/>
                <a:gd name="connsiteX10" fmla="*/ 204943 w 1400175"/>
                <a:gd name="connsiteY10" fmla="*/ 77153 h 1952625"/>
                <a:gd name="connsiteX11" fmla="*/ 181130 w 1400175"/>
                <a:gd name="connsiteY11" fmla="*/ 100965 h 1952625"/>
                <a:gd name="connsiteX12" fmla="*/ 24920 w 1400175"/>
                <a:gd name="connsiteY12" fmla="*/ 100013 h 1952625"/>
                <a:gd name="connsiteX13" fmla="*/ 1107 w 1400175"/>
                <a:gd name="connsiteY13" fmla="*/ 122873 h 1952625"/>
                <a:gd name="connsiteX14" fmla="*/ 23015 w 1400175"/>
                <a:gd name="connsiteY14" fmla="*/ 400050 h 1952625"/>
                <a:gd name="connsiteX15" fmla="*/ 119218 w 1400175"/>
                <a:gd name="connsiteY15" fmla="*/ 641985 h 1952625"/>
                <a:gd name="connsiteX16" fmla="*/ 373535 w 1400175"/>
                <a:gd name="connsiteY16" fmla="*/ 835343 h 1952625"/>
                <a:gd name="connsiteX17" fmla="*/ 405920 w 1400175"/>
                <a:gd name="connsiteY17" fmla="*/ 849630 h 1952625"/>
                <a:gd name="connsiteX18" fmla="*/ 574513 w 1400175"/>
                <a:gd name="connsiteY18" fmla="*/ 1005840 h 1952625"/>
                <a:gd name="connsiteX19" fmla="*/ 535460 w 1400175"/>
                <a:gd name="connsiteY19" fmla="*/ 1062990 h 1952625"/>
                <a:gd name="connsiteX20" fmla="*/ 587848 w 1400175"/>
                <a:gd name="connsiteY20" fmla="*/ 1099185 h 1952625"/>
                <a:gd name="connsiteX21" fmla="*/ 615470 w 1400175"/>
                <a:gd name="connsiteY21" fmla="*/ 1099185 h 1952625"/>
                <a:gd name="connsiteX22" fmla="*/ 635473 w 1400175"/>
                <a:gd name="connsiteY22" fmla="*/ 1119188 h 1952625"/>
                <a:gd name="connsiteX23" fmla="*/ 639282 w 1400175"/>
                <a:gd name="connsiteY23" fmla="*/ 1198245 h 1952625"/>
                <a:gd name="connsiteX24" fmla="*/ 626900 w 1400175"/>
                <a:gd name="connsiteY24" fmla="*/ 1439228 h 1952625"/>
                <a:gd name="connsiteX25" fmla="*/ 562130 w 1400175"/>
                <a:gd name="connsiteY25" fmla="*/ 1719263 h 1952625"/>
                <a:gd name="connsiteX26" fmla="*/ 427828 w 1400175"/>
                <a:gd name="connsiteY26" fmla="*/ 1946910 h 1952625"/>
                <a:gd name="connsiteX27" fmla="*/ 467832 w 1400175"/>
                <a:gd name="connsiteY27" fmla="*/ 1960245 h 1952625"/>
                <a:gd name="connsiteX28" fmla="*/ 667857 w 1400175"/>
                <a:gd name="connsiteY28" fmla="*/ 1960245 h 1952625"/>
                <a:gd name="connsiteX29" fmla="*/ 697385 w 1400175"/>
                <a:gd name="connsiteY29" fmla="*/ 1960245 h 1952625"/>
                <a:gd name="connsiteX30" fmla="*/ 697385 w 1400175"/>
                <a:gd name="connsiteY30" fmla="*/ 1960245 h 1952625"/>
                <a:gd name="connsiteX31" fmla="*/ 701195 w 1400175"/>
                <a:gd name="connsiteY31" fmla="*/ 1960245 h 1952625"/>
                <a:gd name="connsiteX32" fmla="*/ 705005 w 1400175"/>
                <a:gd name="connsiteY32" fmla="*/ 1960245 h 1952625"/>
                <a:gd name="connsiteX33" fmla="*/ 705005 w 1400175"/>
                <a:gd name="connsiteY33" fmla="*/ 1960245 h 1952625"/>
                <a:gd name="connsiteX34" fmla="*/ 734532 w 1400175"/>
                <a:gd name="connsiteY34" fmla="*/ 1960245 h 1952625"/>
                <a:gd name="connsiteX35" fmla="*/ 934557 w 1400175"/>
                <a:gd name="connsiteY35" fmla="*/ 1960245 h 1952625"/>
                <a:gd name="connsiteX36" fmla="*/ 974563 w 1400175"/>
                <a:gd name="connsiteY36" fmla="*/ 1946910 h 1952625"/>
                <a:gd name="connsiteX37" fmla="*/ 840260 w 1400175"/>
                <a:gd name="connsiteY37" fmla="*/ 1719263 h 1952625"/>
                <a:gd name="connsiteX38" fmla="*/ 775490 w 1400175"/>
                <a:gd name="connsiteY38" fmla="*/ 1439228 h 1952625"/>
                <a:gd name="connsiteX39" fmla="*/ 763107 w 1400175"/>
                <a:gd name="connsiteY39" fmla="*/ 1198245 h 1952625"/>
                <a:gd name="connsiteX40" fmla="*/ 766918 w 1400175"/>
                <a:gd name="connsiteY40" fmla="*/ 1119188 h 1952625"/>
                <a:gd name="connsiteX41" fmla="*/ 786920 w 1400175"/>
                <a:gd name="connsiteY41" fmla="*/ 1099185 h 1952625"/>
                <a:gd name="connsiteX42" fmla="*/ 814543 w 1400175"/>
                <a:gd name="connsiteY42" fmla="*/ 1099185 h 1952625"/>
                <a:gd name="connsiteX43" fmla="*/ 866930 w 1400175"/>
                <a:gd name="connsiteY43" fmla="*/ 1062990 h 1952625"/>
                <a:gd name="connsiteX44" fmla="*/ 827878 w 1400175"/>
                <a:gd name="connsiteY44" fmla="*/ 1005840 h 1952625"/>
                <a:gd name="connsiteX45" fmla="*/ 996470 w 1400175"/>
                <a:gd name="connsiteY45" fmla="*/ 849630 h 1952625"/>
                <a:gd name="connsiteX46" fmla="*/ 1028855 w 1400175"/>
                <a:gd name="connsiteY46" fmla="*/ 835343 h 1952625"/>
                <a:gd name="connsiteX47" fmla="*/ 1283173 w 1400175"/>
                <a:gd name="connsiteY47" fmla="*/ 641985 h 1952625"/>
                <a:gd name="connsiteX48" fmla="*/ 1379375 w 1400175"/>
                <a:gd name="connsiteY48" fmla="*/ 400050 h 1952625"/>
                <a:gd name="connsiteX49" fmla="*/ 1404140 w 1400175"/>
                <a:gd name="connsiteY49" fmla="*/ 122873 h 1952625"/>
                <a:gd name="connsiteX50" fmla="*/ 284000 w 1400175"/>
                <a:gd name="connsiteY50" fmla="*/ 731520 h 1952625"/>
                <a:gd name="connsiteX51" fmla="*/ 132553 w 1400175"/>
                <a:gd name="connsiteY51" fmla="*/ 548640 h 1952625"/>
                <a:gd name="connsiteX52" fmla="*/ 74450 w 1400175"/>
                <a:gd name="connsiteY52" fmla="*/ 360998 h 1952625"/>
                <a:gd name="connsiteX53" fmla="*/ 60162 w 1400175"/>
                <a:gd name="connsiteY53" fmla="*/ 174308 h 1952625"/>
                <a:gd name="connsiteX54" fmla="*/ 75403 w 1400175"/>
                <a:gd name="connsiteY54" fmla="*/ 158115 h 1952625"/>
                <a:gd name="connsiteX55" fmla="*/ 196370 w 1400175"/>
                <a:gd name="connsiteY55" fmla="*/ 158115 h 1952625"/>
                <a:gd name="connsiteX56" fmla="*/ 209705 w 1400175"/>
                <a:gd name="connsiteY56" fmla="*/ 167640 h 1952625"/>
                <a:gd name="connsiteX57" fmla="*/ 219230 w 1400175"/>
                <a:gd name="connsiteY57" fmla="*/ 240983 h 1952625"/>
                <a:gd name="connsiteX58" fmla="*/ 246853 w 1400175"/>
                <a:gd name="connsiteY58" fmla="*/ 420053 h 1952625"/>
                <a:gd name="connsiteX59" fmla="*/ 286857 w 1400175"/>
                <a:gd name="connsiteY59" fmla="*/ 585788 h 1952625"/>
                <a:gd name="connsiteX60" fmla="*/ 356390 w 1400175"/>
                <a:gd name="connsiteY60" fmla="*/ 764858 h 1952625"/>
                <a:gd name="connsiteX61" fmla="*/ 284000 w 1400175"/>
                <a:gd name="connsiteY61" fmla="*/ 731520 h 1952625"/>
                <a:gd name="connsiteX62" fmla="*/ 1331750 w 1400175"/>
                <a:gd name="connsiteY62" fmla="*/ 360998 h 1952625"/>
                <a:gd name="connsiteX63" fmla="*/ 1273648 w 1400175"/>
                <a:gd name="connsiteY63" fmla="*/ 548640 h 1952625"/>
                <a:gd name="connsiteX64" fmla="*/ 1122200 w 1400175"/>
                <a:gd name="connsiteY64" fmla="*/ 731520 h 1952625"/>
                <a:gd name="connsiteX65" fmla="*/ 1048857 w 1400175"/>
                <a:gd name="connsiteY65" fmla="*/ 765810 h 1952625"/>
                <a:gd name="connsiteX66" fmla="*/ 1118390 w 1400175"/>
                <a:gd name="connsiteY66" fmla="*/ 586740 h 1952625"/>
                <a:gd name="connsiteX67" fmla="*/ 1158395 w 1400175"/>
                <a:gd name="connsiteY67" fmla="*/ 421005 h 1952625"/>
                <a:gd name="connsiteX68" fmla="*/ 1186018 w 1400175"/>
                <a:gd name="connsiteY68" fmla="*/ 241935 h 1952625"/>
                <a:gd name="connsiteX69" fmla="*/ 1195543 w 1400175"/>
                <a:gd name="connsiteY69" fmla="*/ 168593 h 1952625"/>
                <a:gd name="connsiteX70" fmla="*/ 1208878 w 1400175"/>
                <a:gd name="connsiteY70" fmla="*/ 159068 h 1952625"/>
                <a:gd name="connsiteX71" fmla="*/ 1329845 w 1400175"/>
                <a:gd name="connsiteY71" fmla="*/ 159068 h 1952625"/>
                <a:gd name="connsiteX72" fmla="*/ 1345085 w 1400175"/>
                <a:gd name="connsiteY72" fmla="*/ 175260 h 1952625"/>
                <a:gd name="connsiteX73" fmla="*/ 1331750 w 1400175"/>
                <a:gd name="connsiteY73" fmla="*/ 360998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400175" h="1952625">
                  <a:moveTo>
                    <a:pt x="1404140" y="122873"/>
                  </a:moveTo>
                  <a:cubicBezTo>
                    <a:pt x="1403188" y="106680"/>
                    <a:pt x="1397473" y="100013"/>
                    <a:pt x="1380328" y="100013"/>
                  </a:cubicBezTo>
                  <a:cubicBezTo>
                    <a:pt x="1327940" y="100965"/>
                    <a:pt x="1276505" y="99060"/>
                    <a:pt x="1224118" y="100965"/>
                  </a:cubicBezTo>
                  <a:cubicBezTo>
                    <a:pt x="1205068" y="100965"/>
                    <a:pt x="1199353" y="94298"/>
                    <a:pt x="1200305" y="77153"/>
                  </a:cubicBezTo>
                  <a:cubicBezTo>
                    <a:pt x="1201257" y="58103"/>
                    <a:pt x="1200305" y="39053"/>
                    <a:pt x="1201257" y="20003"/>
                  </a:cubicBezTo>
                  <a:cubicBezTo>
                    <a:pt x="1202210" y="6668"/>
                    <a:pt x="1197448" y="0"/>
                    <a:pt x="1183160" y="0"/>
                  </a:cubicBezTo>
                  <a:cubicBezTo>
                    <a:pt x="1024093" y="953"/>
                    <a:pt x="859310" y="953"/>
                    <a:pt x="700243" y="1905"/>
                  </a:cubicBezTo>
                  <a:cubicBezTo>
                    <a:pt x="700243" y="1905"/>
                    <a:pt x="700243" y="1905"/>
                    <a:pt x="700243" y="953"/>
                  </a:cubicBezTo>
                  <a:cubicBezTo>
                    <a:pt x="541175" y="953"/>
                    <a:pt x="382107" y="0"/>
                    <a:pt x="222087" y="0"/>
                  </a:cubicBezTo>
                  <a:cubicBezTo>
                    <a:pt x="207800" y="0"/>
                    <a:pt x="203037" y="6668"/>
                    <a:pt x="203990" y="20003"/>
                  </a:cubicBezTo>
                  <a:cubicBezTo>
                    <a:pt x="204943" y="39053"/>
                    <a:pt x="203990" y="58103"/>
                    <a:pt x="204943" y="77153"/>
                  </a:cubicBezTo>
                  <a:cubicBezTo>
                    <a:pt x="205895" y="95250"/>
                    <a:pt x="200180" y="101918"/>
                    <a:pt x="181130" y="100965"/>
                  </a:cubicBezTo>
                  <a:cubicBezTo>
                    <a:pt x="128743" y="100013"/>
                    <a:pt x="77307" y="100965"/>
                    <a:pt x="24920" y="100013"/>
                  </a:cubicBezTo>
                  <a:cubicBezTo>
                    <a:pt x="7775" y="100013"/>
                    <a:pt x="2060" y="106680"/>
                    <a:pt x="1107" y="122873"/>
                  </a:cubicBezTo>
                  <a:cubicBezTo>
                    <a:pt x="-2702" y="216218"/>
                    <a:pt x="3012" y="308610"/>
                    <a:pt x="23015" y="400050"/>
                  </a:cubicBezTo>
                  <a:cubicBezTo>
                    <a:pt x="42065" y="485775"/>
                    <a:pt x="69687" y="568643"/>
                    <a:pt x="119218" y="641985"/>
                  </a:cubicBezTo>
                  <a:cubicBezTo>
                    <a:pt x="182082" y="736283"/>
                    <a:pt x="263998" y="803910"/>
                    <a:pt x="373535" y="835343"/>
                  </a:cubicBezTo>
                  <a:cubicBezTo>
                    <a:pt x="384012" y="838200"/>
                    <a:pt x="398300" y="839153"/>
                    <a:pt x="405920" y="849630"/>
                  </a:cubicBezTo>
                  <a:cubicBezTo>
                    <a:pt x="449735" y="915353"/>
                    <a:pt x="504980" y="967740"/>
                    <a:pt x="574513" y="1005840"/>
                  </a:cubicBezTo>
                  <a:cubicBezTo>
                    <a:pt x="542128" y="1017270"/>
                    <a:pt x="531650" y="1034415"/>
                    <a:pt x="535460" y="1062990"/>
                  </a:cubicBezTo>
                  <a:cubicBezTo>
                    <a:pt x="539270" y="1086803"/>
                    <a:pt x="557368" y="1099185"/>
                    <a:pt x="587848" y="1099185"/>
                  </a:cubicBezTo>
                  <a:cubicBezTo>
                    <a:pt x="597373" y="1099185"/>
                    <a:pt x="605945" y="1100138"/>
                    <a:pt x="615470" y="1099185"/>
                  </a:cubicBezTo>
                  <a:cubicBezTo>
                    <a:pt x="630710" y="1097280"/>
                    <a:pt x="635473" y="1104900"/>
                    <a:pt x="635473" y="1119188"/>
                  </a:cubicBezTo>
                  <a:cubicBezTo>
                    <a:pt x="636425" y="1145858"/>
                    <a:pt x="639282" y="1171575"/>
                    <a:pt x="639282" y="1198245"/>
                  </a:cubicBezTo>
                  <a:cubicBezTo>
                    <a:pt x="639282" y="1279208"/>
                    <a:pt x="636425" y="1359218"/>
                    <a:pt x="626900" y="1439228"/>
                  </a:cubicBezTo>
                  <a:cubicBezTo>
                    <a:pt x="616423" y="1535430"/>
                    <a:pt x="594515" y="1628775"/>
                    <a:pt x="562130" y="1719263"/>
                  </a:cubicBezTo>
                  <a:cubicBezTo>
                    <a:pt x="532603" y="1803083"/>
                    <a:pt x="486882" y="1880235"/>
                    <a:pt x="427828" y="1946910"/>
                  </a:cubicBezTo>
                  <a:cubicBezTo>
                    <a:pt x="437353" y="1962150"/>
                    <a:pt x="453545" y="1960245"/>
                    <a:pt x="467832" y="1960245"/>
                  </a:cubicBezTo>
                  <a:cubicBezTo>
                    <a:pt x="534507" y="1961198"/>
                    <a:pt x="601182" y="1960245"/>
                    <a:pt x="667857" y="1960245"/>
                  </a:cubicBezTo>
                  <a:cubicBezTo>
                    <a:pt x="677382" y="1960245"/>
                    <a:pt x="687860" y="1960245"/>
                    <a:pt x="697385" y="1960245"/>
                  </a:cubicBezTo>
                  <a:lnTo>
                    <a:pt x="697385" y="1960245"/>
                  </a:lnTo>
                  <a:cubicBezTo>
                    <a:pt x="698338" y="1960245"/>
                    <a:pt x="700243" y="1960245"/>
                    <a:pt x="701195" y="1960245"/>
                  </a:cubicBezTo>
                  <a:cubicBezTo>
                    <a:pt x="702148" y="1960245"/>
                    <a:pt x="704053" y="1960245"/>
                    <a:pt x="705005" y="1960245"/>
                  </a:cubicBezTo>
                  <a:lnTo>
                    <a:pt x="705005" y="1960245"/>
                  </a:lnTo>
                  <a:cubicBezTo>
                    <a:pt x="714530" y="1960245"/>
                    <a:pt x="725007" y="1960245"/>
                    <a:pt x="734532" y="1960245"/>
                  </a:cubicBezTo>
                  <a:cubicBezTo>
                    <a:pt x="801207" y="1960245"/>
                    <a:pt x="867882" y="1960245"/>
                    <a:pt x="934557" y="1960245"/>
                  </a:cubicBezTo>
                  <a:cubicBezTo>
                    <a:pt x="948845" y="1960245"/>
                    <a:pt x="965038" y="1962150"/>
                    <a:pt x="974563" y="1946910"/>
                  </a:cubicBezTo>
                  <a:cubicBezTo>
                    <a:pt x="915507" y="1879283"/>
                    <a:pt x="869788" y="1803083"/>
                    <a:pt x="840260" y="1719263"/>
                  </a:cubicBezTo>
                  <a:cubicBezTo>
                    <a:pt x="807875" y="1628775"/>
                    <a:pt x="785968" y="1535430"/>
                    <a:pt x="775490" y="1439228"/>
                  </a:cubicBezTo>
                  <a:cubicBezTo>
                    <a:pt x="766918" y="1359218"/>
                    <a:pt x="763107" y="1278255"/>
                    <a:pt x="763107" y="1198245"/>
                  </a:cubicBezTo>
                  <a:cubicBezTo>
                    <a:pt x="763107" y="1171575"/>
                    <a:pt x="765965" y="1145858"/>
                    <a:pt x="766918" y="1119188"/>
                  </a:cubicBezTo>
                  <a:cubicBezTo>
                    <a:pt x="766918" y="1104900"/>
                    <a:pt x="770728" y="1097280"/>
                    <a:pt x="786920" y="1099185"/>
                  </a:cubicBezTo>
                  <a:cubicBezTo>
                    <a:pt x="795493" y="1100138"/>
                    <a:pt x="805018" y="1099185"/>
                    <a:pt x="814543" y="1099185"/>
                  </a:cubicBezTo>
                  <a:cubicBezTo>
                    <a:pt x="845023" y="1099185"/>
                    <a:pt x="863120" y="1086803"/>
                    <a:pt x="866930" y="1062990"/>
                  </a:cubicBezTo>
                  <a:cubicBezTo>
                    <a:pt x="871693" y="1034415"/>
                    <a:pt x="860263" y="1017270"/>
                    <a:pt x="827878" y="1005840"/>
                  </a:cubicBezTo>
                  <a:cubicBezTo>
                    <a:pt x="898363" y="967740"/>
                    <a:pt x="953607" y="915353"/>
                    <a:pt x="996470" y="849630"/>
                  </a:cubicBezTo>
                  <a:cubicBezTo>
                    <a:pt x="1004090" y="839153"/>
                    <a:pt x="1017425" y="838200"/>
                    <a:pt x="1028855" y="835343"/>
                  </a:cubicBezTo>
                  <a:cubicBezTo>
                    <a:pt x="1138393" y="802958"/>
                    <a:pt x="1220307" y="735330"/>
                    <a:pt x="1283173" y="641985"/>
                  </a:cubicBezTo>
                  <a:cubicBezTo>
                    <a:pt x="1332703" y="567690"/>
                    <a:pt x="1360325" y="484823"/>
                    <a:pt x="1379375" y="400050"/>
                  </a:cubicBezTo>
                  <a:cubicBezTo>
                    <a:pt x="1402235" y="308610"/>
                    <a:pt x="1407950" y="216218"/>
                    <a:pt x="1404140" y="122873"/>
                  </a:cubicBezTo>
                  <a:close/>
                  <a:moveTo>
                    <a:pt x="284000" y="731520"/>
                  </a:moveTo>
                  <a:cubicBezTo>
                    <a:pt x="215420" y="686753"/>
                    <a:pt x="166843" y="621983"/>
                    <a:pt x="132553" y="548640"/>
                  </a:cubicBezTo>
                  <a:cubicBezTo>
                    <a:pt x="104930" y="488633"/>
                    <a:pt x="86832" y="425768"/>
                    <a:pt x="74450" y="360998"/>
                  </a:cubicBezTo>
                  <a:cubicBezTo>
                    <a:pt x="63020" y="299085"/>
                    <a:pt x="60162" y="237173"/>
                    <a:pt x="60162" y="174308"/>
                  </a:cubicBezTo>
                  <a:cubicBezTo>
                    <a:pt x="60162" y="162878"/>
                    <a:pt x="63973" y="158115"/>
                    <a:pt x="75403" y="158115"/>
                  </a:cubicBezTo>
                  <a:cubicBezTo>
                    <a:pt x="115407" y="159068"/>
                    <a:pt x="156365" y="158115"/>
                    <a:pt x="196370" y="158115"/>
                  </a:cubicBezTo>
                  <a:cubicBezTo>
                    <a:pt x="203037" y="158115"/>
                    <a:pt x="209705" y="158115"/>
                    <a:pt x="209705" y="167640"/>
                  </a:cubicBezTo>
                  <a:cubicBezTo>
                    <a:pt x="208753" y="192405"/>
                    <a:pt x="218278" y="216218"/>
                    <a:pt x="219230" y="240983"/>
                  </a:cubicBezTo>
                  <a:cubicBezTo>
                    <a:pt x="222087" y="300990"/>
                    <a:pt x="235423" y="360045"/>
                    <a:pt x="246853" y="420053"/>
                  </a:cubicBezTo>
                  <a:cubicBezTo>
                    <a:pt x="257330" y="476250"/>
                    <a:pt x="271618" y="531495"/>
                    <a:pt x="286857" y="585788"/>
                  </a:cubicBezTo>
                  <a:cubicBezTo>
                    <a:pt x="304003" y="645795"/>
                    <a:pt x="326862" y="704850"/>
                    <a:pt x="356390" y="764858"/>
                  </a:cubicBezTo>
                  <a:cubicBezTo>
                    <a:pt x="325910" y="762000"/>
                    <a:pt x="304955" y="745808"/>
                    <a:pt x="284000" y="731520"/>
                  </a:cubicBezTo>
                  <a:close/>
                  <a:moveTo>
                    <a:pt x="1331750" y="360998"/>
                  </a:moveTo>
                  <a:cubicBezTo>
                    <a:pt x="1319368" y="425768"/>
                    <a:pt x="1302223" y="488633"/>
                    <a:pt x="1273648" y="548640"/>
                  </a:cubicBezTo>
                  <a:cubicBezTo>
                    <a:pt x="1239357" y="621983"/>
                    <a:pt x="1190780" y="686753"/>
                    <a:pt x="1122200" y="731520"/>
                  </a:cubicBezTo>
                  <a:cubicBezTo>
                    <a:pt x="1101245" y="744855"/>
                    <a:pt x="1080290" y="762000"/>
                    <a:pt x="1048857" y="765810"/>
                  </a:cubicBezTo>
                  <a:cubicBezTo>
                    <a:pt x="1078385" y="704850"/>
                    <a:pt x="1101245" y="646748"/>
                    <a:pt x="1118390" y="586740"/>
                  </a:cubicBezTo>
                  <a:cubicBezTo>
                    <a:pt x="1134582" y="532448"/>
                    <a:pt x="1147918" y="477203"/>
                    <a:pt x="1158395" y="421005"/>
                  </a:cubicBezTo>
                  <a:cubicBezTo>
                    <a:pt x="1169825" y="361950"/>
                    <a:pt x="1183160" y="302895"/>
                    <a:pt x="1186018" y="241935"/>
                  </a:cubicBezTo>
                  <a:cubicBezTo>
                    <a:pt x="1186970" y="217170"/>
                    <a:pt x="1196495" y="193358"/>
                    <a:pt x="1195543" y="168593"/>
                  </a:cubicBezTo>
                  <a:cubicBezTo>
                    <a:pt x="1195543" y="159068"/>
                    <a:pt x="1202210" y="159068"/>
                    <a:pt x="1208878" y="159068"/>
                  </a:cubicBezTo>
                  <a:cubicBezTo>
                    <a:pt x="1248882" y="159068"/>
                    <a:pt x="1289840" y="159068"/>
                    <a:pt x="1329845" y="159068"/>
                  </a:cubicBezTo>
                  <a:cubicBezTo>
                    <a:pt x="1341275" y="159068"/>
                    <a:pt x="1345085" y="163830"/>
                    <a:pt x="1345085" y="175260"/>
                  </a:cubicBezTo>
                  <a:cubicBezTo>
                    <a:pt x="1346990" y="237173"/>
                    <a:pt x="1343180" y="299085"/>
                    <a:pt x="1331750" y="360998"/>
                  </a:cubicBezTo>
                  <a:close/>
                </a:path>
              </a:pathLst>
            </a:custGeom>
            <a:solidFill>
              <a:srgbClr val="FCC90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5EA64DA5-31CC-4F1B-B77E-74D2E6FB6F6A}"/>
                </a:ext>
              </a:extLst>
            </p:cNvPr>
            <p:cNvSpPr/>
            <p:nvPr/>
          </p:nvSpPr>
          <p:spPr>
            <a:xfrm>
              <a:off x="10736937" y="213918"/>
              <a:ext cx="307998" cy="853237"/>
            </a:xfrm>
            <a:custGeom>
              <a:avLst/>
              <a:gdLst>
                <a:gd name="connsiteX0" fmla="*/ 2261 w 704850"/>
                <a:gd name="connsiteY0" fmla="*/ 1960245 h 1952625"/>
                <a:gd name="connsiteX1" fmla="*/ 39409 w 704850"/>
                <a:gd name="connsiteY1" fmla="*/ 1960245 h 1952625"/>
                <a:gd name="connsiteX2" fmla="*/ 239434 w 704850"/>
                <a:gd name="connsiteY2" fmla="*/ 1960245 h 1952625"/>
                <a:gd name="connsiteX3" fmla="*/ 279439 w 704850"/>
                <a:gd name="connsiteY3" fmla="*/ 1946910 h 1952625"/>
                <a:gd name="connsiteX4" fmla="*/ 145136 w 704850"/>
                <a:gd name="connsiteY4" fmla="*/ 1719263 h 1952625"/>
                <a:gd name="connsiteX5" fmla="*/ 80366 w 704850"/>
                <a:gd name="connsiteY5" fmla="*/ 1439228 h 1952625"/>
                <a:gd name="connsiteX6" fmla="*/ 67984 w 704850"/>
                <a:gd name="connsiteY6" fmla="*/ 1198245 h 1952625"/>
                <a:gd name="connsiteX7" fmla="*/ 71794 w 704850"/>
                <a:gd name="connsiteY7" fmla="*/ 1119188 h 1952625"/>
                <a:gd name="connsiteX8" fmla="*/ 91796 w 704850"/>
                <a:gd name="connsiteY8" fmla="*/ 1099185 h 1952625"/>
                <a:gd name="connsiteX9" fmla="*/ 119419 w 704850"/>
                <a:gd name="connsiteY9" fmla="*/ 1099185 h 1952625"/>
                <a:gd name="connsiteX10" fmla="*/ 171806 w 704850"/>
                <a:gd name="connsiteY10" fmla="*/ 1062990 h 1952625"/>
                <a:gd name="connsiteX11" fmla="*/ 132754 w 704850"/>
                <a:gd name="connsiteY11" fmla="*/ 1005840 h 1952625"/>
                <a:gd name="connsiteX12" fmla="*/ 301346 w 704850"/>
                <a:gd name="connsiteY12" fmla="*/ 849630 h 1952625"/>
                <a:gd name="connsiteX13" fmla="*/ 333731 w 704850"/>
                <a:gd name="connsiteY13" fmla="*/ 835343 h 1952625"/>
                <a:gd name="connsiteX14" fmla="*/ 588049 w 704850"/>
                <a:gd name="connsiteY14" fmla="*/ 641985 h 1952625"/>
                <a:gd name="connsiteX15" fmla="*/ 684251 w 704850"/>
                <a:gd name="connsiteY15" fmla="*/ 400050 h 1952625"/>
                <a:gd name="connsiteX16" fmla="*/ 706159 w 704850"/>
                <a:gd name="connsiteY16" fmla="*/ 122873 h 1952625"/>
                <a:gd name="connsiteX17" fmla="*/ 682346 w 704850"/>
                <a:gd name="connsiteY17" fmla="*/ 100013 h 1952625"/>
                <a:gd name="connsiteX18" fmla="*/ 526136 w 704850"/>
                <a:gd name="connsiteY18" fmla="*/ 100965 h 1952625"/>
                <a:gd name="connsiteX19" fmla="*/ 502324 w 704850"/>
                <a:gd name="connsiteY19" fmla="*/ 77153 h 1952625"/>
                <a:gd name="connsiteX20" fmla="*/ 503276 w 704850"/>
                <a:gd name="connsiteY20" fmla="*/ 20003 h 1952625"/>
                <a:gd name="connsiteX21" fmla="*/ 485179 w 704850"/>
                <a:gd name="connsiteY21" fmla="*/ 0 h 1952625"/>
                <a:gd name="connsiteX22" fmla="*/ 1309 w 704850"/>
                <a:gd name="connsiteY22" fmla="*/ 1905 h 1952625"/>
                <a:gd name="connsiteX23" fmla="*/ 356 w 704850"/>
                <a:gd name="connsiteY23" fmla="*/ 545783 h 1952625"/>
                <a:gd name="connsiteX24" fmla="*/ 356 w 704850"/>
                <a:gd name="connsiteY24" fmla="*/ 1960245 h 1952625"/>
                <a:gd name="connsiteX25" fmla="*/ 351829 w 704850"/>
                <a:gd name="connsiteY25" fmla="*/ 762953 h 1952625"/>
                <a:gd name="connsiteX26" fmla="*/ 421361 w 704850"/>
                <a:gd name="connsiteY26" fmla="*/ 583883 h 1952625"/>
                <a:gd name="connsiteX27" fmla="*/ 461366 w 704850"/>
                <a:gd name="connsiteY27" fmla="*/ 418148 h 1952625"/>
                <a:gd name="connsiteX28" fmla="*/ 488989 w 704850"/>
                <a:gd name="connsiteY28" fmla="*/ 239078 h 1952625"/>
                <a:gd name="connsiteX29" fmla="*/ 498514 w 704850"/>
                <a:gd name="connsiteY29" fmla="*/ 165735 h 1952625"/>
                <a:gd name="connsiteX30" fmla="*/ 511849 w 704850"/>
                <a:gd name="connsiteY30" fmla="*/ 156210 h 1952625"/>
                <a:gd name="connsiteX31" fmla="*/ 632816 w 704850"/>
                <a:gd name="connsiteY31" fmla="*/ 156210 h 1952625"/>
                <a:gd name="connsiteX32" fmla="*/ 648056 w 704850"/>
                <a:gd name="connsiteY32" fmla="*/ 172403 h 1952625"/>
                <a:gd name="connsiteX33" fmla="*/ 633769 w 704850"/>
                <a:gd name="connsiteY33" fmla="*/ 359093 h 1952625"/>
                <a:gd name="connsiteX34" fmla="*/ 575666 w 704850"/>
                <a:gd name="connsiteY34" fmla="*/ 546735 h 1952625"/>
                <a:gd name="connsiteX35" fmla="*/ 424219 w 704850"/>
                <a:gd name="connsiteY35" fmla="*/ 729615 h 1952625"/>
                <a:gd name="connsiteX36" fmla="*/ 351829 w 704850"/>
                <a:gd name="connsiteY36" fmla="*/ 762953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4850" h="1952625">
                  <a:moveTo>
                    <a:pt x="2261" y="1960245"/>
                  </a:moveTo>
                  <a:cubicBezTo>
                    <a:pt x="14644" y="1960245"/>
                    <a:pt x="27026" y="1960245"/>
                    <a:pt x="39409" y="1960245"/>
                  </a:cubicBezTo>
                  <a:cubicBezTo>
                    <a:pt x="106084" y="1960245"/>
                    <a:pt x="172759" y="1960245"/>
                    <a:pt x="239434" y="1960245"/>
                  </a:cubicBezTo>
                  <a:cubicBezTo>
                    <a:pt x="253721" y="1960245"/>
                    <a:pt x="269914" y="1962150"/>
                    <a:pt x="279439" y="1946910"/>
                  </a:cubicBezTo>
                  <a:cubicBezTo>
                    <a:pt x="220384" y="1879283"/>
                    <a:pt x="174664" y="1803083"/>
                    <a:pt x="145136" y="1719263"/>
                  </a:cubicBezTo>
                  <a:cubicBezTo>
                    <a:pt x="112751" y="1628775"/>
                    <a:pt x="90844" y="1535430"/>
                    <a:pt x="80366" y="1439228"/>
                  </a:cubicBezTo>
                  <a:cubicBezTo>
                    <a:pt x="71794" y="1359218"/>
                    <a:pt x="67984" y="1278255"/>
                    <a:pt x="67984" y="1198245"/>
                  </a:cubicBezTo>
                  <a:cubicBezTo>
                    <a:pt x="67984" y="1171575"/>
                    <a:pt x="70841" y="1145858"/>
                    <a:pt x="71794" y="1119188"/>
                  </a:cubicBezTo>
                  <a:cubicBezTo>
                    <a:pt x="71794" y="1104900"/>
                    <a:pt x="75604" y="1097280"/>
                    <a:pt x="91796" y="1099185"/>
                  </a:cubicBezTo>
                  <a:cubicBezTo>
                    <a:pt x="100369" y="1100138"/>
                    <a:pt x="109894" y="1099185"/>
                    <a:pt x="119419" y="1099185"/>
                  </a:cubicBezTo>
                  <a:cubicBezTo>
                    <a:pt x="149899" y="1099185"/>
                    <a:pt x="167996" y="1086803"/>
                    <a:pt x="171806" y="1062990"/>
                  </a:cubicBezTo>
                  <a:cubicBezTo>
                    <a:pt x="176569" y="1034415"/>
                    <a:pt x="165139" y="1017270"/>
                    <a:pt x="132754" y="1005840"/>
                  </a:cubicBezTo>
                  <a:cubicBezTo>
                    <a:pt x="203239" y="967740"/>
                    <a:pt x="258484" y="915353"/>
                    <a:pt x="301346" y="849630"/>
                  </a:cubicBezTo>
                  <a:cubicBezTo>
                    <a:pt x="308966" y="839153"/>
                    <a:pt x="322301" y="838200"/>
                    <a:pt x="333731" y="835343"/>
                  </a:cubicBezTo>
                  <a:cubicBezTo>
                    <a:pt x="443269" y="802958"/>
                    <a:pt x="525184" y="735330"/>
                    <a:pt x="588049" y="641985"/>
                  </a:cubicBezTo>
                  <a:cubicBezTo>
                    <a:pt x="637579" y="567690"/>
                    <a:pt x="665201" y="484823"/>
                    <a:pt x="684251" y="400050"/>
                  </a:cubicBezTo>
                  <a:cubicBezTo>
                    <a:pt x="704254" y="309563"/>
                    <a:pt x="709969" y="216218"/>
                    <a:pt x="706159" y="122873"/>
                  </a:cubicBezTo>
                  <a:cubicBezTo>
                    <a:pt x="705206" y="106680"/>
                    <a:pt x="699491" y="100013"/>
                    <a:pt x="682346" y="100013"/>
                  </a:cubicBezTo>
                  <a:cubicBezTo>
                    <a:pt x="629959" y="100965"/>
                    <a:pt x="578524" y="99060"/>
                    <a:pt x="526136" y="100965"/>
                  </a:cubicBezTo>
                  <a:cubicBezTo>
                    <a:pt x="507086" y="100965"/>
                    <a:pt x="501371" y="94298"/>
                    <a:pt x="502324" y="77153"/>
                  </a:cubicBezTo>
                  <a:cubicBezTo>
                    <a:pt x="503276" y="58103"/>
                    <a:pt x="502324" y="39053"/>
                    <a:pt x="503276" y="20003"/>
                  </a:cubicBezTo>
                  <a:cubicBezTo>
                    <a:pt x="504229" y="6668"/>
                    <a:pt x="499466" y="0"/>
                    <a:pt x="485179" y="0"/>
                  </a:cubicBezTo>
                  <a:cubicBezTo>
                    <a:pt x="326111" y="952"/>
                    <a:pt x="161329" y="952"/>
                    <a:pt x="1309" y="1905"/>
                  </a:cubicBezTo>
                  <a:cubicBezTo>
                    <a:pt x="-1549" y="5715"/>
                    <a:pt x="1309" y="545783"/>
                    <a:pt x="356" y="545783"/>
                  </a:cubicBezTo>
                  <a:lnTo>
                    <a:pt x="356" y="1960245"/>
                  </a:lnTo>
                  <a:close/>
                  <a:moveTo>
                    <a:pt x="351829" y="762953"/>
                  </a:moveTo>
                  <a:cubicBezTo>
                    <a:pt x="381356" y="701993"/>
                    <a:pt x="404216" y="643890"/>
                    <a:pt x="421361" y="583883"/>
                  </a:cubicBezTo>
                  <a:cubicBezTo>
                    <a:pt x="437554" y="529590"/>
                    <a:pt x="450889" y="474345"/>
                    <a:pt x="461366" y="418148"/>
                  </a:cubicBezTo>
                  <a:cubicBezTo>
                    <a:pt x="472796" y="359093"/>
                    <a:pt x="486131" y="300038"/>
                    <a:pt x="488989" y="239078"/>
                  </a:cubicBezTo>
                  <a:cubicBezTo>
                    <a:pt x="489941" y="214313"/>
                    <a:pt x="499466" y="190500"/>
                    <a:pt x="498514" y="165735"/>
                  </a:cubicBezTo>
                  <a:cubicBezTo>
                    <a:pt x="498514" y="156210"/>
                    <a:pt x="505181" y="156210"/>
                    <a:pt x="511849" y="156210"/>
                  </a:cubicBezTo>
                  <a:cubicBezTo>
                    <a:pt x="551854" y="156210"/>
                    <a:pt x="592811" y="156210"/>
                    <a:pt x="632816" y="156210"/>
                  </a:cubicBezTo>
                  <a:cubicBezTo>
                    <a:pt x="644246" y="156210"/>
                    <a:pt x="648056" y="160973"/>
                    <a:pt x="648056" y="172403"/>
                  </a:cubicBezTo>
                  <a:cubicBezTo>
                    <a:pt x="648056" y="235268"/>
                    <a:pt x="645199" y="297180"/>
                    <a:pt x="633769" y="359093"/>
                  </a:cubicBezTo>
                  <a:cubicBezTo>
                    <a:pt x="621386" y="423863"/>
                    <a:pt x="604241" y="486728"/>
                    <a:pt x="575666" y="546735"/>
                  </a:cubicBezTo>
                  <a:cubicBezTo>
                    <a:pt x="541376" y="620078"/>
                    <a:pt x="492799" y="684848"/>
                    <a:pt x="424219" y="729615"/>
                  </a:cubicBezTo>
                  <a:cubicBezTo>
                    <a:pt x="405169" y="742950"/>
                    <a:pt x="383261" y="759143"/>
                    <a:pt x="351829" y="762953"/>
                  </a:cubicBezTo>
                  <a:close/>
                </a:path>
              </a:pathLst>
            </a:custGeom>
            <a:solidFill>
              <a:srgbClr val="F3C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A58FD8E3-FE87-4CF4-BA5B-576484BC801F}"/>
                </a:ext>
              </a:extLst>
            </p:cNvPr>
            <p:cNvSpPr/>
            <p:nvPr/>
          </p:nvSpPr>
          <p:spPr>
            <a:xfrm>
              <a:off x="10599659" y="1064241"/>
              <a:ext cx="278863" cy="12486"/>
            </a:xfrm>
            <a:custGeom>
              <a:avLst/>
              <a:gdLst>
                <a:gd name="connsiteX0" fmla="*/ 641225 w 638175"/>
                <a:gd name="connsiteY0" fmla="*/ 35242 h 28575"/>
                <a:gd name="connsiteX1" fmla="*/ 193 w 638175"/>
                <a:gd name="connsiteY1" fmla="*/ 34290 h 28575"/>
                <a:gd name="connsiteX2" fmla="*/ 46865 w 638175"/>
                <a:gd name="connsiteY2" fmla="*/ 0 h 28575"/>
                <a:gd name="connsiteX3" fmla="*/ 75440 w 638175"/>
                <a:gd name="connsiteY3" fmla="*/ 3810 h 28575"/>
                <a:gd name="connsiteX4" fmla="*/ 565978 w 638175"/>
                <a:gd name="connsiteY4" fmla="*/ 3810 h 28575"/>
                <a:gd name="connsiteX5" fmla="*/ 594553 w 638175"/>
                <a:gd name="connsiteY5" fmla="*/ 0 h 28575"/>
                <a:gd name="connsiteX6" fmla="*/ 608840 w 638175"/>
                <a:gd name="connsiteY6" fmla="*/ 2857 h 28575"/>
                <a:gd name="connsiteX7" fmla="*/ 641225 w 638175"/>
                <a:gd name="connsiteY7" fmla="*/ 3524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175" h="28575">
                  <a:moveTo>
                    <a:pt x="641225" y="35242"/>
                  </a:moveTo>
                  <a:cubicBezTo>
                    <a:pt x="427865" y="35242"/>
                    <a:pt x="213553" y="35242"/>
                    <a:pt x="193" y="34290"/>
                  </a:cubicBezTo>
                  <a:cubicBezTo>
                    <a:pt x="-2665" y="-1905"/>
                    <a:pt x="26863" y="5715"/>
                    <a:pt x="46865" y="0"/>
                  </a:cubicBezTo>
                  <a:cubicBezTo>
                    <a:pt x="56390" y="952"/>
                    <a:pt x="65915" y="3810"/>
                    <a:pt x="75440" y="3810"/>
                  </a:cubicBezTo>
                  <a:cubicBezTo>
                    <a:pt x="239270" y="3810"/>
                    <a:pt x="403100" y="3810"/>
                    <a:pt x="565978" y="3810"/>
                  </a:cubicBezTo>
                  <a:cubicBezTo>
                    <a:pt x="575503" y="3810"/>
                    <a:pt x="585980" y="3810"/>
                    <a:pt x="594553" y="0"/>
                  </a:cubicBezTo>
                  <a:cubicBezTo>
                    <a:pt x="599315" y="952"/>
                    <a:pt x="604078" y="2857"/>
                    <a:pt x="608840" y="2857"/>
                  </a:cubicBezTo>
                  <a:cubicBezTo>
                    <a:pt x="633605" y="1905"/>
                    <a:pt x="643130" y="12382"/>
                    <a:pt x="641225" y="35242"/>
                  </a:cubicBezTo>
                  <a:close/>
                </a:path>
              </a:pathLst>
            </a:custGeom>
            <a:solidFill>
              <a:srgbClr val="F65B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6BCE781F-7FAD-4020-B4ED-E7E006003D71}"/>
                </a:ext>
              </a:extLst>
            </p:cNvPr>
            <p:cNvSpPr/>
            <p:nvPr/>
          </p:nvSpPr>
          <p:spPr>
            <a:xfrm>
              <a:off x="10550630" y="1265195"/>
              <a:ext cx="366268" cy="4162"/>
            </a:xfrm>
            <a:custGeom>
              <a:avLst/>
              <a:gdLst>
                <a:gd name="connsiteX0" fmla="*/ 0 w 838200"/>
                <a:gd name="connsiteY0" fmla="*/ 1129 h 9525"/>
                <a:gd name="connsiteX1" fmla="*/ 818197 w 838200"/>
                <a:gd name="connsiteY1" fmla="*/ 1129 h 9525"/>
                <a:gd name="connsiteX2" fmla="*/ 839152 w 838200"/>
                <a:gd name="connsiteY2" fmla="*/ 9701 h 9525"/>
                <a:gd name="connsiteX3" fmla="*/ 762952 w 838200"/>
                <a:gd name="connsiteY3" fmla="*/ 10654 h 9525"/>
                <a:gd name="connsiteX4" fmla="*/ 24765 w 838200"/>
                <a:gd name="connsiteY4" fmla="*/ 9701 h 9525"/>
                <a:gd name="connsiteX5" fmla="*/ 0 w 838200"/>
                <a:gd name="connsiteY5" fmla="*/ 112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8200" h="9525">
                  <a:moveTo>
                    <a:pt x="0" y="1129"/>
                  </a:moveTo>
                  <a:cubicBezTo>
                    <a:pt x="272415" y="1129"/>
                    <a:pt x="545782" y="1129"/>
                    <a:pt x="818197" y="1129"/>
                  </a:cubicBezTo>
                  <a:cubicBezTo>
                    <a:pt x="825817" y="1129"/>
                    <a:pt x="837247" y="-4586"/>
                    <a:pt x="839152" y="9701"/>
                  </a:cubicBezTo>
                  <a:cubicBezTo>
                    <a:pt x="813435" y="9701"/>
                    <a:pt x="787717" y="10654"/>
                    <a:pt x="762952" y="10654"/>
                  </a:cubicBezTo>
                  <a:cubicBezTo>
                    <a:pt x="517207" y="10654"/>
                    <a:pt x="271463" y="10654"/>
                    <a:pt x="24765" y="9701"/>
                  </a:cubicBezTo>
                  <a:cubicBezTo>
                    <a:pt x="17145" y="10654"/>
                    <a:pt x="2857" y="19226"/>
                    <a:pt x="0" y="1129"/>
                  </a:cubicBezTo>
                  <a:close/>
                </a:path>
              </a:pathLst>
            </a:custGeom>
            <a:solidFill>
              <a:srgbClr val="7820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A8A09AFC-BC71-49C5-8248-F31B627A3AD0}"/>
                </a:ext>
              </a:extLst>
            </p:cNvPr>
            <p:cNvSpPr/>
            <p:nvPr/>
          </p:nvSpPr>
          <p:spPr>
            <a:xfrm>
              <a:off x="10594332" y="237762"/>
              <a:ext cx="291349" cy="270538"/>
            </a:xfrm>
            <a:custGeom>
              <a:avLst/>
              <a:gdLst>
                <a:gd name="connsiteX0" fmla="*/ 324802 w 666750"/>
                <a:gd name="connsiteY0" fmla="*/ 4488 h 619125"/>
                <a:gd name="connsiteX1" fmla="*/ 341947 w 666750"/>
                <a:gd name="connsiteY1" fmla="*/ 12108 h 619125"/>
                <a:gd name="connsiteX2" fmla="*/ 402907 w 666750"/>
                <a:gd name="connsiteY2" fmla="*/ 205465 h 619125"/>
                <a:gd name="connsiteX3" fmla="*/ 440055 w 666750"/>
                <a:gd name="connsiteY3" fmla="*/ 234040 h 619125"/>
                <a:gd name="connsiteX4" fmla="*/ 669607 w 666750"/>
                <a:gd name="connsiteY4" fmla="*/ 233088 h 619125"/>
                <a:gd name="connsiteX5" fmla="*/ 641985 w 666750"/>
                <a:gd name="connsiteY5" fmla="*/ 255948 h 619125"/>
                <a:gd name="connsiteX6" fmla="*/ 483870 w 666750"/>
                <a:gd name="connsiteY6" fmla="*/ 370248 h 619125"/>
                <a:gd name="connsiteX7" fmla="*/ 469582 w 666750"/>
                <a:gd name="connsiteY7" fmla="*/ 411205 h 619125"/>
                <a:gd name="connsiteX8" fmla="*/ 533400 w 666750"/>
                <a:gd name="connsiteY8" fmla="*/ 611230 h 619125"/>
                <a:gd name="connsiteX9" fmla="*/ 538163 w 666750"/>
                <a:gd name="connsiteY9" fmla="*/ 626470 h 619125"/>
                <a:gd name="connsiteX10" fmla="*/ 482917 w 666750"/>
                <a:gd name="connsiteY10" fmla="*/ 590275 h 619125"/>
                <a:gd name="connsiteX11" fmla="*/ 352425 w 666750"/>
                <a:gd name="connsiteY11" fmla="*/ 496930 h 619125"/>
                <a:gd name="connsiteX12" fmla="*/ 326707 w 666750"/>
                <a:gd name="connsiteY12" fmla="*/ 488358 h 619125"/>
                <a:gd name="connsiteX13" fmla="*/ 217170 w 666750"/>
                <a:gd name="connsiteY13" fmla="*/ 563605 h 619125"/>
                <a:gd name="connsiteX14" fmla="*/ 124777 w 666750"/>
                <a:gd name="connsiteY14" fmla="*/ 624565 h 619125"/>
                <a:gd name="connsiteX15" fmla="*/ 149542 w 666750"/>
                <a:gd name="connsiteY15" fmla="*/ 546460 h 619125"/>
                <a:gd name="connsiteX16" fmla="*/ 194310 w 666750"/>
                <a:gd name="connsiteY16" fmla="*/ 409300 h 619125"/>
                <a:gd name="connsiteX17" fmla="*/ 180975 w 666750"/>
                <a:gd name="connsiteY17" fmla="*/ 371200 h 619125"/>
                <a:gd name="connsiteX18" fmla="*/ 16192 w 666750"/>
                <a:gd name="connsiteY18" fmla="*/ 252138 h 619125"/>
                <a:gd name="connsiteX19" fmla="*/ 0 w 666750"/>
                <a:gd name="connsiteY19" fmla="*/ 233088 h 619125"/>
                <a:gd name="connsiteX20" fmla="*/ 112395 w 666750"/>
                <a:gd name="connsiteY20" fmla="*/ 233088 h 619125"/>
                <a:gd name="connsiteX21" fmla="*/ 220980 w 666750"/>
                <a:gd name="connsiteY21" fmla="*/ 234993 h 619125"/>
                <a:gd name="connsiteX22" fmla="*/ 259080 w 666750"/>
                <a:gd name="connsiteY22" fmla="*/ 210228 h 619125"/>
                <a:gd name="connsiteX23" fmla="*/ 322897 w 666750"/>
                <a:gd name="connsiteY23" fmla="*/ 12108 h 619125"/>
                <a:gd name="connsiteX24" fmla="*/ 324802 w 666750"/>
                <a:gd name="connsiteY24" fmla="*/ 4488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6750" h="619125">
                  <a:moveTo>
                    <a:pt x="324802" y="4488"/>
                  </a:moveTo>
                  <a:cubicBezTo>
                    <a:pt x="337185" y="-6942"/>
                    <a:pt x="340042" y="6393"/>
                    <a:pt x="341947" y="12108"/>
                  </a:cubicBezTo>
                  <a:cubicBezTo>
                    <a:pt x="362902" y="75925"/>
                    <a:pt x="384810" y="140695"/>
                    <a:pt x="402907" y="205465"/>
                  </a:cubicBezTo>
                  <a:cubicBezTo>
                    <a:pt x="408622" y="226420"/>
                    <a:pt x="417195" y="234040"/>
                    <a:pt x="440055" y="234040"/>
                  </a:cubicBezTo>
                  <a:cubicBezTo>
                    <a:pt x="514350" y="233088"/>
                    <a:pt x="587692" y="233088"/>
                    <a:pt x="669607" y="233088"/>
                  </a:cubicBezTo>
                  <a:cubicBezTo>
                    <a:pt x="657225" y="243565"/>
                    <a:pt x="649605" y="250233"/>
                    <a:pt x="641985" y="255948"/>
                  </a:cubicBezTo>
                  <a:cubicBezTo>
                    <a:pt x="589597" y="294048"/>
                    <a:pt x="537210" y="333100"/>
                    <a:pt x="483870" y="370248"/>
                  </a:cubicBezTo>
                  <a:cubicBezTo>
                    <a:pt x="467677" y="381678"/>
                    <a:pt x="461963" y="389298"/>
                    <a:pt x="469582" y="411205"/>
                  </a:cubicBezTo>
                  <a:cubicBezTo>
                    <a:pt x="493395" y="476928"/>
                    <a:pt x="512445" y="544555"/>
                    <a:pt x="533400" y="611230"/>
                  </a:cubicBezTo>
                  <a:cubicBezTo>
                    <a:pt x="534352" y="615993"/>
                    <a:pt x="541020" y="617898"/>
                    <a:pt x="538163" y="626470"/>
                  </a:cubicBezTo>
                  <a:cubicBezTo>
                    <a:pt x="516255" y="619803"/>
                    <a:pt x="501015" y="602658"/>
                    <a:pt x="482917" y="590275"/>
                  </a:cubicBezTo>
                  <a:cubicBezTo>
                    <a:pt x="439102" y="559795"/>
                    <a:pt x="396240" y="527410"/>
                    <a:pt x="352425" y="496930"/>
                  </a:cubicBezTo>
                  <a:cubicBezTo>
                    <a:pt x="344805" y="492168"/>
                    <a:pt x="339090" y="480738"/>
                    <a:pt x="326707" y="488358"/>
                  </a:cubicBezTo>
                  <a:cubicBezTo>
                    <a:pt x="286702" y="508360"/>
                    <a:pt x="254317" y="538840"/>
                    <a:pt x="217170" y="563605"/>
                  </a:cubicBezTo>
                  <a:cubicBezTo>
                    <a:pt x="186690" y="583608"/>
                    <a:pt x="159067" y="606468"/>
                    <a:pt x="124777" y="624565"/>
                  </a:cubicBezTo>
                  <a:cubicBezTo>
                    <a:pt x="133350" y="598848"/>
                    <a:pt x="140970" y="572178"/>
                    <a:pt x="149542" y="546460"/>
                  </a:cubicBezTo>
                  <a:cubicBezTo>
                    <a:pt x="164782" y="500740"/>
                    <a:pt x="178117" y="455020"/>
                    <a:pt x="194310" y="409300"/>
                  </a:cubicBezTo>
                  <a:cubicBezTo>
                    <a:pt x="200977" y="391203"/>
                    <a:pt x="195263" y="380725"/>
                    <a:pt x="180975" y="371200"/>
                  </a:cubicBezTo>
                  <a:cubicBezTo>
                    <a:pt x="125730" y="332148"/>
                    <a:pt x="71438" y="291190"/>
                    <a:pt x="16192" y="252138"/>
                  </a:cubicBezTo>
                  <a:cubicBezTo>
                    <a:pt x="10477" y="248328"/>
                    <a:pt x="5715" y="243565"/>
                    <a:pt x="0" y="233088"/>
                  </a:cubicBezTo>
                  <a:cubicBezTo>
                    <a:pt x="39052" y="233088"/>
                    <a:pt x="76200" y="233088"/>
                    <a:pt x="112395" y="233088"/>
                  </a:cubicBezTo>
                  <a:cubicBezTo>
                    <a:pt x="148590" y="233088"/>
                    <a:pt x="184785" y="233088"/>
                    <a:pt x="220980" y="234993"/>
                  </a:cubicBezTo>
                  <a:cubicBezTo>
                    <a:pt x="240030" y="235945"/>
                    <a:pt x="252413" y="231183"/>
                    <a:pt x="259080" y="210228"/>
                  </a:cubicBezTo>
                  <a:cubicBezTo>
                    <a:pt x="279082" y="144505"/>
                    <a:pt x="300990" y="78783"/>
                    <a:pt x="322897" y="12108"/>
                  </a:cubicBezTo>
                  <a:cubicBezTo>
                    <a:pt x="325755" y="11155"/>
                    <a:pt x="324802" y="7345"/>
                    <a:pt x="324802" y="4488"/>
                  </a:cubicBezTo>
                  <a:close/>
                </a:path>
              </a:pathLst>
            </a:custGeom>
            <a:solidFill>
              <a:srgbClr val="FCFC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CD2DE628-0820-482E-8064-5C9D5F73CDD5}"/>
              </a:ext>
            </a:extLst>
          </p:cNvPr>
          <p:cNvGrpSpPr/>
          <p:nvPr/>
        </p:nvGrpSpPr>
        <p:grpSpPr>
          <a:xfrm>
            <a:off x="740208" y="1501647"/>
            <a:ext cx="3020050" cy="2926334"/>
            <a:chOff x="4140083" y="-227046"/>
            <a:chExt cx="3204689" cy="3105239"/>
          </a:xfrm>
        </p:grpSpPr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8AFE0406-CF3A-49E8-8FF7-582DD31DD9DC}"/>
                </a:ext>
              </a:extLst>
            </p:cNvPr>
            <p:cNvSpPr/>
            <p:nvPr/>
          </p:nvSpPr>
          <p:spPr>
            <a:xfrm>
              <a:off x="4140083" y="-227046"/>
              <a:ext cx="2889473" cy="3105239"/>
            </a:xfrm>
            <a:custGeom>
              <a:avLst/>
              <a:gdLst>
                <a:gd name="connsiteX0" fmla="*/ 2916809 w 2933700"/>
                <a:gd name="connsiteY0" fmla="*/ 1216399 h 3152775"/>
                <a:gd name="connsiteX1" fmla="*/ 2574861 w 2933700"/>
                <a:gd name="connsiteY1" fmla="*/ 1129721 h 3152775"/>
                <a:gd name="connsiteX2" fmla="*/ 2549144 w 2933700"/>
                <a:gd name="connsiteY2" fmla="*/ 1112576 h 3152775"/>
                <a:gd name="connsiteX3" fmla="*/ 2419604 w 2933700"/>
                <a:gd name="connsiteY3" fmla="*/ 923029 h 3152775"/>
                <a:gd name="connsiteX4" fmla="*/ 2414842 w 2933700"/>
                <a:gd name="connsiteY4" fmla="*/ 901121 h 3152775"/>
                <a:gd name="connsiteX5" fmla="*/ 2442464 w 2933700"/>
                <a:gd name="connsiteY5" fmla="*/ 646804 h 3152775"/>
                <a:gd name="connsiteX6" fmla="*/ 2421509 w 2933700"/>
                <a:gd name="connsiteY6" fmla="*/ 613466 h 3152775"/>
                <a:gd name="connsiteX7" fmla="*/ 2421509 w 2933700"/>
                <a:gd name="connsiteY7" fmla="*/ 613466 h 3152775"/>
                <a:gd name="connsiteX8" fmla="*/ 2426271 w 2933700"/>
                <a:gd name="connsiteY8" fmla="*/ 608704 h 3152775"/>
                <a:gd name="connsiteX9" fmla="*/ 2426271 w 2933700"/>
                <a:gd name="connsiteY9" fmla="*/ 608704 h 3152775"/>
                <a:gd name="connsiteX10" fmla="*/ 2485326 w 2933700"/>
                <a:gd name="connsiteY10" fmla="*/ 593464 h 3152775"/>
                <a:gd name="connsiteX11" fmla="*/ 2595817 w 2933700"/>
                <a:gd name="connsiteY11" fmla="*/ 596321 h 3152775"/>
                <a:gd name="connsiteX12" fmla="*/ 2649156 w 2933700"/>
                <a:gd name="connsiteY12" fmla="*/ 562984 h 3152775"/>
                <a:gd name="connsiteX13" fmla="*/ 2660586 w 2933700"/>
                <a:gd name="connsiteY13" fmla="*/ 525836 h 3152775"/>
                <a:gd name="connsiteX14" fmla="*/ 2697734 w 2933700"/>
                <a:gd name="connsiteY14" fmla="*/ 465829 h 3152775"/>
                <a:gd name="connsiteX15" fmla="*/ 2698686 w 2933700"/>
                <a:gd name="connsiteY15" fmla="*/ 463924 h 3152775"/>
                <a:gd name="connsiteX16" fmla="*/ 2720594 w 2933700"/>
                <a:gd name="connsiteY16" fmla="*/ 445826 h 3152775"/>
                <a:gd name="connsiteX17" fmla="*/ 2738692 w 2933700"/>
                <a:gd name="connsiteY17" fmla="*/ 422966 h 3152775"/>
                <a:gd name="connsiteX18" fmla="*/ 2721546 w 2933700"/>
                <a:gd name="connsiteY18" fmla="*/ 377246 h 3152775"/>
                <a:gd name="connsiteX19" fmla="*/ 2717736 w 2933700"/>
                <a:gd name="connsiteY19" fmla="*/ 332479 h 3152775"/>
                <a:gd name="connsiteX20" fmla="*/ 2729167 w 2933700"/>
                <a:gd name="connsiteY20" fmla="*/ 265804 h 3152775"/>
                <a:gd name="connsiteX21" fmla="*/ 2732976 w 2933700"/>
                <a:gd name="connsiteY21" fmla="*/ 214369 h 3152775"/>
                <a:gd name="connsiteX22" fmla="*/ 2732976 w 2933700"/>
                <a:gd name="connsiteY22" fmla="*/ 214369 h 3152775"/>
                <a:gd name="connsiteX23" fmla="*/ 2752979 w 2933700"/>
                <a:gd name="connsiteY23" fmla="*/ 200081 h 3152775"/>
                <a:gd name="connsiteX24" fmla="*/ 2782506 w 2933700"/>
                <a:gd name="connsiteY24" fmla="*/ 180079 h 3152775"/>
                <a:gd name="connsiteX25" fmla="*/ 2769171 w 2933700"/>
                <a:gd name="connsiteY25" fmla="*/ 141026 h 3152775"/>
                <a:gd name="connsiteX26" fmla="*/ 2749169 w 2933700"/>
                <a:gd name="connsiteY26" fmla="*/ 116261 h 3152775"/>
                <a:gd name="connsiteX27" fmla="*/ 2611056 w 2933700"/>
                <a:gd name="connsiteY27" fmla="*/ 17201 h 3152775"/>
                <a:gd name="connsiteX28" fmla="*/ 2487231 w 2933700"/>
                <a:gd name="connsiteY28" fmla="*/ 12439 h 3152775"/>
                <a:gd name="connsiteX29" fmla="*/ 2398649 w 2933700"/>
                <a:gd name="connsiteY29" fmla="*/ 41014 h 3152775"/>
                <a:gd name="connsiteX30" fmla="*/ 2311019 w 2933700"/>
                <a:gd name="connsiteY30" fmla="*/ 110546 h 3152775"/>
                <a:gd name="connsiteX31" fmla="*/ 2268156 w 2933700"/>
                <a:gd name="connsiteY31" fmla="*/ 326764 h 3152775"/>
                <a:gd name="connsiteX32" fmla="*/ 2232914 w 2933700"/>
                <a:gd name="connsiteY32" fmla="*/ 382009 h 3152775"/>
                <a:gd name="connsiteX33" fmla="*/ 2202434 w 2933700"/>
                <a:gd name="connsiteY33" fmla="*/ 373436 h 3152775"/>
                <a:gd name="connsiteX34" fmla="*/ 2121471 w 2933700"/>
                <a:gd name="connsiteY34" fmla="*/ 290569 h 3152775"/>
                <a:gd name="connsiteX35" fmla="*/ 2033841 w 2933700"/>
                <a:gd name="connsiteY35" fmla="*/ 268661 h 3152775"/>
                <a:gd name="connsiteX36" fmla="*/ 1955736 w 2933700"/>
                <a:gd name="connsiteY36" fmla="*/ 313429 h 3152775"/>
                <a:gd name="connsiteX37" fmla="*/ 1863344 w 2933700"/>
                <a:gd name="connsiteY37" fmla="*/ 352481 h 3152775"/>
                <a:gd name="connsiteX38" fmla="*/ 1585214 w 2933700"/>
                <a:gd name="connsiteY38" fmla="*/ 398201 h 3152775"/>
                <a:gd name="connsiteX39" fmla="*/ 1358519 w 2933700"/>
                <a:gd name="connsiteY39" fmla="*/ 575366 h 3152775"/>
                <a:gd name="connsiteX40" fmla="*/ 1212786 w 2933700"/>
                <a:gd name="connsiteY40" fmla="*/ 991609 h 3152775"/>
                <a:gd name="connsiteX41" fmla="*/ 1268031 w 2933700"/>
                <a:gd name="connsiteY41" fmla="*/ 1056379 h 3152775"/>
                <a:gd name="connsiteX42" fmla="*/ 1271841 w 2933700"/>
                <a:gd name="connsiteY42" fmla="*/ 1058284 h 3152775"/>
                <a:gd name="connsiteX43" fmla="*/ 1263269 w 2933700"/>
                <a:gd name="connsiteY43" fmla="*/ 1069714 h 3152775"/>
                <a:gd name="connsiteX44" fmla="*/ 1077531 w 2933700"/>
                <a:gd name="connsiteY44" fmla="*/ 1262119 h 3152775"/>
                <a:gd name="connsiteX45" fmla="*/ 1076579 w 2933700"/>
                <a:gd name="connsiteY45" fmla="*/ 1310696 h 3152775"/>
                <a:gd name="connsiteX46" fmla="*/ 1098486 w 2933700"/>
                <a:gd name="connsiteY46" fmla="*/ 1351654 h 3152775"/>
                <a:gd name="connsiteX47" fmla="*/ 1085151 w 2933700"/>
                <a:gd name="connsiteY47" fmla="*/ 1518341 h 3152775"/>
                <a:gd name="connsiteX48" fmla="*/ 1065149 w 2933700"/>
                <a:gd name="connsiteY48" fmla="*/ 1900294 h 3152775"/>
                <a:gd name="connsiteX49" fmla="*/ 1043241 w 2933700"/>
                <a:gd name="connsiteY49" fmla="*/ 1912676 h 3152775"/>
                <a:gd name="connsiteX50" fmla="*/ 746061 w 2933700"/>
                <a:gd name="connsiteY50" fmla="*/ 1781231 h 3152775"/>
                <a:gd name="connsiteX51" fmla="*/ 727964 w 2933700"/>
                <a:gd name="connsiteY51" fmla="*/ 1768849 h 3152775"/>
                <a:gd name="connsiteX52" fmla="*/ 621284 w 2933700"/>
                <a:gd name="connsiteY52" fmla="*/ 1670741 h 3152775"/>
                <a:gd name="connsiteX53" fmla="*/ 600329 w 2933700"/>
                <a:gd name="connsiteY53" fmla="*/ 1646929 h 3152775"/>
                <a:gd name="connsiteX54" fmla="*/ 545084 w 2933700"/>
                <a:gd name="connsiteY54" fmla="*/ 1553584 h 3152775"/>
                <a:gd name="connsiteX55" fmla="*/ 458406 w 2933700"/>
                <a:gd name="connsiteY55" fmla="*/ 1531676 h 3152775"/>
                <a:gd name="connsiteX56" fmla="*/ 375539 w 2933700"/>
                <a:gd name="connsiteY56" fmla="*/ 1581206 h 3152775"/>
                <a:gd name="connsiteX57" fmla="*/ 367919 w 2933700"/>
                <a:gd name="connsiteY57" fmla="*/ 1617401 h 3152775"/>
                <a:gd name="connsiteX58" fmla="*/ 362204 w 2933700"/>
                <a:gd name="connsiteY58" fmla="*/ 1621211 h 3152775"/>
                <a:gd name="connsiteX59" fmla="*/ 341249 w 2933700"/>
                <a:gd name="connsiteY59" fmla="*/ 1627879 h 3152775"/>
                <a:gd name="connsiteX60" fmla="*/ 105981 w 2933700"/>
                <a:gd name="connsiteY60" fmla="*/ 1765991 h 3152775"/>
                <a:gd name="connsiteX61" fmla="*/ 6921 w 2933700"/>
                <a:gd name="connsiteY61" fmla="*/ 1906961 h 3152775"/>
                <a:gd name="connsiteX62" fmla="*/ 25971 w 2933700"/>
                <a:gd name="connsiteY62" fmla="*/ 1963159 h 3152775"/>
                <a:gd name="connsiteX63" fmla="*/ 105981 w 2933700"/>
                <a:gd name="connsiteY63" fmla="*/ 1961254 h 3152775"/>
                <a:gd name="connsiteX64" fmla="*/ 272669 w 2933700"/>
                <a:gd name="connsiteY64" fmla="*/ 1891721 h 3152775"/>
                <a:gd name="connsiteX65" fmla="*/ 370776 w 2933700"/>
                <a:gd name="connsiteY65" fmla="*/ 1880291 h 3152775"/>
                <a:gd name="connsiteX66" fmla="*/ 459359 w 2933700"/>
                <a:gd name="connsiteY66" fmla="*/ 1869814 h 3152775"/>
                <a:gd name="connsiteX67" fmla="*/ 424116 w 2933700"/>
                <a:gd name="connsiteY67" fmla="*/ 2043169 h 3152775"/>
                <a:gd name="connsiteX68" fmla="*/ 439356 w 2933700"/>
                <a:gd name="connsiteY68" fmla="*/ 2071744 h 3152775"/>
                <a:gd name="connsiteX69" fmla="*/ 1011809 w 2933700"/>
                <a:gd name="connsiteY69" fmla="*/ 2313679 h 3152775"/>
                <a:gd name="connsiteX70" fmla="*/ 1171829 w 2933700"/>
                <a:gd name="connsiteY70" fmla="*/ 2384164 h 3152775"/>
                <a:gd name="connsiteX71" fmla="*/ 1314704 w 2933700"/>
                <a:gd name="connsiteY71" fmla="*/ 2327966 h 3152775"/>
                <a:gd name="connsiteX72" fmla="*/ 1398524 w 2933700"/>
                <a:gd name="connsiteY72" fmla="*/ 2157469 h 3152775"/>
                <a:gd name="connsiteX73" fmla="*/ 1503299 w 2933700"/>
                <a:gd name="connsiteY73" fmla="*/ 1907914 h 3152775"/>
                <a:gd name="connsiteX74" fmla="*/ 1674749 w 2933700"/>
                <a:gd name="connsiteY74" fmla="*/ 2120321 h 3152775"/>
                <a:gd name="connsiteX75" fmla="*/ 1678559 w 2933700"/>
                <a:gd name="connsiteY75" fmla="*/ 2155564 h 3152775"/>
                <a:gd name="connsiteX76" fmla="*/ 1382331 w 2933700"/>
                <a:gd name="connsiteY76" fmla="*/ 2868034 h 3152775"/>
                <a:gd name="connsiteX77" fmla="*/ 1374711 w 2933700"/>
                <a:gd name="connsiteY77" fmla="*/ 2886132 h 3152775"/>
                <a:gd name="connsiteX78" fmla="*/ 1340421 w 2933700"/>
                <a:gd name="connsiteY78" fmla="*/ 2912801 h 3152775"/>
                <a:gd name="connsiteX79" fmla="*/ 1325181 w 2933700"/>
                <a:gd name="connsiteY79" fmla="*/ 2924232 h 3152775"/>
                <a:gd name="connsiteX80" fmla="*/ 1284224 w 2933700"/>
                <a:gd name="connsiteY80" fmla="*/ 3113779 h 3152775"/>
                <a:gd name="connsiteX81" fmla="*/ 1300416 w 2933700"/>
                <a:gd name="connsiteY81" fmla="*/ 3126162 h 3152775"/>
                <a:gd name="connsiteX82" fmla="*/ 1475676 w 2933700"/>
                <a:gd name="connsiteY82" fmla="*/ 3136639 h 3152775"/>
                <a:gd name="connsiteX83" fmla="*/ 1504251 w 2933700"/>
                <a:gd name="connsiteY83" fmla="*/ 3114732 h 3152775"/>
                <a:gd name="connsiteX84" fmla="*/ 1522349 w 2933700"/>
                <a:gd name="connsiteY84" fmla="*/ 3101396 h 3152775"/>
                <a:gd name="connsiteX85" fmla="*/ 1700466 w 2933700"/>
                <a:gd name="connsiteY85" fmla="*/ 3151879 h 3152775"/>
                <a:gd name="connsiteX86" fmla="*/ 1864296 w 2933700"/>
                <a:gd name="connsiteY86" fmla="*/ 3148069 h 3152775"/>
                <a:gd name="connsiteX87" fmla="*/ 1930971 w 2933700"/>
                <a:gd name="connsiteY87" fmla="*/ 3117589 h 3152775"/>
                <a:gd name="connsiteX88" fmla="*/ 1919541 w 2933700"/>
                <a:gd name="connsiteY88" fmla="*/ 3057582 h 3152775"/>
                <a:gd name="connsiteX89" fmla="*/ 1849056 w 2933700"/>
                <a:gd name="connsiteY89" fmla="*/ 3047104 h 3152775"/>
                <a:gd name="connsiteX90" fmla="*/ 1731899 w 2933700"/>
                <a:gd name="connsiteY90" fmla="*/ 3031864 h 3152775"/>
                <a:gd name="connsiteX91" fmla="*/ 1653794 w 2933700"/>
                <a:gd name="connsiteY91" fmla="*/ 2957569 h 3152775"/>
                <a:gd name="connsiteX92" fmla="*/ 1731899 w 2933700"/>
                <a:gd name="connsiteY92" fmla="*/ 2977571 h 3152775"/>
                <a:gd name="connsiteX93" fmla="*/ 1758569 w 2933700"/>
                <a:gd name="connsiteY93" fmla="*/ 2964236 h 3152775"/>
                <a:gd name="connsiteX94" fmla="*/ 2045271 w 2933700"/>
                <a:gd name="connsiteY94" fmla="*/ 2250814 h 3152775"/>
                <a:gd name="connsiteX95" fmla="*/ 2063369 w 2933700"/>
                <a:gd name="connsiteY95" fmla="*/ 2090794 h 3152775"/>
                <a:gd name="connsiteX96" fmla="*/ 1989074 w 2933700"/>
                <a:gd name="connsiteY96" fmla="*/ 1882196 h 3152775"/>
                <a:gd name="connsiteX97" fmla="*/ 1919541 w 2933700"/>
                <a:gd name="connsiteY97" fmla="*/ 1741226 h 3152775"/>
                <a:gd name="connsiteX98" fmla="*/ 1962404 w 2933700"/>
                <a:gd name="connsiteY98" fmla="*/ 1698364 h 3152775"/>
                <a:gd name="connsiteX99" fmla="*/ 1955736 w 2933700"/>
                <a:gd name="connsiteY99" fmla="*/ 1662169 h 3152775"/>
                <a:gd name="connsiteX100" fmla="*/ 1892871 w 2933700"/>
                <a:gd name="connsiteY100" fmla="*/ 1337366 h 3152775"/>
                <a:gd name="connsiteX101" fmla="*/ 1904301 w 2933700"/>
                <a:gd name="connsiteY101" fmla="*/ 1308791 h 3152775"/>
                <a:gd name="connsiteX102" fmla="*/ 2181479 w 2933700"/>
                <a:gd name="connsiteY102" fmla="*/ 1113529 h 3152775"/>
                <a:gd name="connsiteX103" fmla="*/ 2204339 w 2933700"/>
                <a:gd name="connsiteY103" fmla="*/ 1116386 h 3152775"/>
                <a:gd name="connsiteX104" fmla="*/ 2305304 w 2933700"/>
                <a:gd name="connsiteY104" fmla="*/ 1225924 h 3152775"/>
                <a:gd name="connsiteX105" fmla="*/ 2608199 w 2933700"/>
                <a:gd name="connsiteY105" fmla="*/ 1395469 h 3152775"/>
                <a:gd name="connsiteX106" fmla="*/ 2902521 w 2933700"/>
                <a:gd name="connsiteY106" fmla="*/ 1445951 h 3152775"/>
                <a:gd name="connsiteX107" fmla="*/ 2912999 w 2933700"/>
                <a:gd name="connsiteY107" fmla="*/ 1435474 h 3152775"/>
                <a:gd name="connsiteX108" fmla="*/ 2933954 w 2933700"/>
                <a:gd name="connsiteY108" fmla="*/ 1239259 h 3152775"/>
                <a:gd name="connsiteX109" fmla="*/ 2916809 w 2933700"/>
                <a:gd name="connsiteY109" fmla="*/ 1216399 h 3152775"/>
                <a:gd name="connsiteX110" fmla="*/ 1512824 w 2933700"/>
                <a:gd name="connsiteY110" fmla="*/ 846829 h 3152775"/>
                <a:gd name="connsiteX111" fmla="*/ 1561401 w 2933700"/>
                <a:gd name="connsiteY111" fmla="*/ 754436 h 3152775"/>
                <a:gd name="connsiteX112" fmla="*/ 1658556 w 2933700"/>
                <a:gd name="connsiteY112" fmla="*/ 705859 h 3152775"/>
                <a:gd name="connsiteX113" fmla="*/ 1512824 w 2933700"/>
                <a:gd name="connsiteY113" fmla="*/ 846829 h 31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2933700" h="3152775">
                  <a:moveTo>
                    <a:pt x="2916809" y="1216399"/>
                  </a:moveTo>
                  <a:cubicBezTo>
                    <a:pt x="2802509" y="1187824"/>
                    <a:pt x="2689161" y="1158296"/>
                    <a:pt x="2574861" y="1129721"/>
                  </a:cubicBezTo>
                  <a:cubicBezTo>
                    <a:pt x="2563431" y="1126864"/>
                    <a:pt x="2555811" y="1123054"/>
                    <a:pt x="2549144" y="1112576"/>
                  </a:cubicBezTo>
                  <a:cubicBezTo>
                    <a:pt x="2506281" y="1048759"/>
                    <a:pt x="2462467" y="985894"/>
                    <a:pt x="2419604" y="923029"/>
                  </a:cubicBezTo>
                  <a:cubicBezTo>
                    <a:pt x="2414842" y="916361"/>
                    <a:pt x="2411984" y="910646"/>
                    <a:pt x="2414842" y="901121"/>
                  </a:cubicBezTo>
                  <a:cubicBezTo>
                    <a:pt x="2437701" y="818254"/>
                    <a:pt x="2444369" y="732529"/>
                    <a:pt x="2442464" y="646804"/>
                  </a:cubicBezTo>
                  <a:cubicBezTo>
                    <a:pt x="2442464" y="629659"/>
                    <a:pt x="2440559" y="617276"/>
                    <a:pt x="2421509" y="613466"/>
                  </a:cubicBezTo>
                  <a:cubicBezTo>
                    <a:pt x="2421509" y="613466"/>
                    <a:pt x="2421509" y="613466"/>
                    <a:pt x="2421509" y="613466"/>
                  </a:cubicBezTo>
                  <a:cubicBezTo>
                    <a:pt x="2423414" y="611561"/>
                    <a:pt x="2424367" y="610609"/>
                    <a:pt x="2426271" y="608704"/>
                  </a:cubicBezTo>
                  <a:lnTo>
                    <a:pt x="2426271" y="608704"/>
                  </a:lnTo>
                  <a:cubicBezTo>
                    <a:pt x="2448179" y="611561"/>
                    <a:pt x="2466276" y="599179"/>
                    <a:pt x="2485326" y="593464"/>
                  </a:cubicBezTo>
                  <a:cubicBezTo>
                    <a:pt x="2522474" y="582986"/>
                    <a:pt x="2557717" y="573461"/>
                    <a:pt x="2595817" y="596321"/>
                  </a:cubicBezTo>
                  <a:cubicBezTo>
                    <a:pt x="2626296" y="615371"/>
                    <a:pt x="2647251" y="600131"/>
                    <a:pt x="2649156" y="562984"/>
                  </a:cubicBezTo>
                  <a:cubicBezTo>
                    <a:pt x="2650109" y="549649"/>
                    <a:pt x="2655824" y="538219"/>
                    <a:pt x="2660586" y="525836"/>
                  </a:cubicBezTo>
                  <a:cubicBezTo>
                    <a:pt x="2670111" y="502976"/>
                    <a:pt x="2681542" y="483926"/>
                    <a:pt x="2697734" y="465829"/>
                  </a:cubicBezTo>
                  <a:cubicBezTo>
                    <a:pt x="2697734" y="464876"/>
                    <a:pt x="2698686" y="463924"/>
                    <a:pt x="2698686" y="463924"/>
                  </a:cubicBezTo>
                  <a:cubicBezTo>
                    <a:pt x="2697734" y="447731"/>
                    <a:pt x="2707259" y="443921"/>
                    <a:pt x="2720594" y="445826"/>
                  </a:cubicBezTo>
                  <a:cubicBezTo>
                    <a:pt x="2739644" y="447731"/>
                    <a:pt x="2741549" y="436301"/>
                    <a:pt x="2738692" y="422966"/>
                  </a:cubicBezTo>
                  <a:cubicBezTo>
                    <a:pt x="2734881" y="406774"/>
                    <a:pt x="2727261" y="392486"/>
                    <a:pt x="2721546" y="377246"/>
                  </a:cubicBezTo>
                  <a:cubicBezTo>
                    <a:pt x="2715831" y="362959"/>
                    <a:pt x="2708211" y="346766"/>
                    <a:pt x="2717736" y="332479"/>
                  </a:cubicBezTo>
                  <a:cubicBezTo>
                    <a:pt x="2731071" y="311524"/>
                    <a:pt x="2729167" y="288664"/>
                    <a:pt x="2729167" y="265804"/>
                  </a:cubicBezTo>
                  <a:cubicBezTo>
                    <a:pt x="2730119" y="248659"/>
                    <a:pt x="2725356" y="231514"/>
                    <a:pt x="2732976" y="214369"/>
                  </a:cubicBezTo>
                  <a:cubicBezTo>
                    <a:pt x="2732976" y="214369"/>
                    <a:pt x="2732976" y="214369"/>
                    <a:pt x="2732976" y="214369"/>
                  </a:cubicBezTo>
                  <a:cubicBezTo>
                    <a:pt x="2739644" y="209606"/>
                    <a:pt x="2746311" y="205796"/>
                    <a:pt x="2752979" y="200081"/>
                  </a:cubicBezTo>
                  <a:cubicBezTo>
                    <a:pt x="2762504" y="191509"/>
                    <a:pt x="2782506" y="199129"/>
                    <a:pt x="2782506" y="180079"/>
                  </a:cubicBezTo>
                  <a:cubicBezTo>
                    <a:pt x="2782506" y="166744"/>
                    <a:pt x="2777744" y="152456"/>
                    <a:pt x="2769171" y="141026"/>
                  </a:cubicBezTo>
                  <a:cubicBezTo>
                    <a:pt x="2762504" y="132454"/>
                    <a:pt x="2756789" y="123881"/>
                    <a:pt x="2749169" y="116261"/>
                  </a:cubicBezTo>
                  <a:cubicBezTo>
                    <a:pt x="2709164" y="75304"/>
                    <a:pt x="2662492" y="41966"/>
                    <a:pt x="2611056" y="17201"/>
                  </a:cubicBezTo>
                  <a:cubicBezTo>
                    <a:pt x="2571051" y="-2801"/>
                    <a:pt x="2529142" y="-6611"/>
                    <a:pt x="2487231" y="12439"/>
                  </a:cubicBezTo>
                  <a:cubicBezTo>
                    <a:pt x="2458656" y="24821"/>
                    <a:pt x="2429129" y="34346"/>
                    <a:pt x="2398649" y="41014"/>
                  </a:cubicBezTo>
                  <a:cubicBezTo>
                    <a:pt x="2357692" y="49586"/>
                    <a:pt x="2329117" y="72446"/>
                    <a:pt x="2311019" y="110546"/>
                  </a:cubicBezTo>
                  <a:cubicBezTo>
                    <a:pt x="2277681" y="179126"/>
                    <a:pt x="2264346" y="251516"/>
                    <a:pt x="2268156" y="326764"/>
                  </a:cubicBezTo>
                  <a:cubicBezTo>
                    <a:pt x="2270061" y="357244"/>
                    <a:pt x="2262442" y="373436"/>
                    <a:pt x="2232914" y="382009"/>
                  </a:cubicBezTo>
                  <a:cubicBezTo>
                    <a:pt x="2218626" y="385819"/>
                    <a:pt x="2211959" y="384866"/>
                    <a:pt x="2202434" y="373436"/>
                  </a:cubicBezTo>
                  <a:cubicBezTo>
                    <a:pt x="2177669" y="342956"/>
                    <a:pt x="2151951" y="314381"/>
                    <a:pt x="2121471" y="290569"/>
                  </a:cubicBezTo>
                  <a:cubicBezTo>
                    <a:pt x="2095754" y="270566"/>
                    <a:pt x="2067179" y="261994"/>
                    <a:pt x="2033841" y="268661"/>
                  </a:cubicBezTo>
                  <a:cubicBezTo>
                    <a:pt x="2002409" y="275329"/>
                    <a:pt x="1979549" y="295331"/>
                    <a:pt x="1955736" y="313429"/>
                  </a:cubicBezTo>
                  <a:cubicBezTo>
                    <a:pt x="1928114" y="334384"/>
                    <a:pt x="1897634" y="346766"/>
                    <a:pt x="1863344" y="352481"/>
                  </a:cubicBezTo>
                  <a:cubicBezTo>
                    <a:pt x="1770951" y="367721"/>
                    <a:pt x="1677606" y="382961"/>
                    <a:pt x="1585214" y="398201"/>
                  </a:cubicBezTo>
                  <a:cubicBezTo>
                    <a:pt x="1478534" y="416299"/>
                    <a:pt x="1396619" y="467734"/>
                    <a:pt x="1358519" y="575366"/>
                  </a:cubicBezTo>
                  <a:cubicBezTo>
                    <a:pt x="1310894" y="714431"/>
                    <a:pt x="1260411" y="852544"/>
                    <a:pt x="1212786" y="991609"/>
                  </a:cubicBezTo>
                  <a:cubicBezTo>
                    <a:pt x="1194689" y="1044949"/>
                    <a:pt x="1212786" y="1064951"/>
                    <a:pt x="1268031" y="1056379"/>
                  </a:cubicBezTo>
                  <a:cubicBezTo>
                    <a:pt x="1268984" y="1056379"/>
                    <a:pt x="1270889" y="1057331"/>
                    <a:pt x="1271841" y="1058284"/>
                  </a:cubicBezTo>
                  <a:cubicBezTo>
                    <a:pt x="1271841" y="1063999"/>
                    <a:pt x="1266126" y="1065904"/>
                    <a:pt x="1263269" y="1069714"/>
                  </a:cubicBezTo>
                  <a:cubicBezTo>
                    <a:pt x="1201356" y="1133531"/>
                    <a:pt x="1139444" y="1197349"/>
                    <a:pt x="1077531" y="1262119"/>
                  </a:cubicBezTo>
                  <a:cubicBezTo>
                    <a:pt x="1054671" y="1285931"/>
                    <a:pt x="1055624" y="1284979"/>
                    <a:pt x="1076579" y="1310696"/>
                  </a:cubicBezTo>
                  <a:cubicBezTo>
                    <a:pt x="1086104" y="1322126"/>
                    <a:pt x="1104201" y="1329746"/>
                    <a:pt x="1098486" y="1351654"/>
                  </a:cubicBezTo>
                  <a:cubicBezTo>
                    <a:pt x="1085151" y="1406899"/>
                    <a:pt x="1085151" y="1462144"/>
                    <a:pt x="1085151" y="1518341"/>
                  </a:cubicBezTo>
                  <a:cubicBezTo>
                    <a:pt x="1085151" y="1645976"/>
                    <a:pt x="1090866" y="1773611"/>
                    <a:pt x="1065149" y="1900294"/>
                  </a:cubicBezTo>
                  <a:cubicBezTo>
                    <a:pt x="1061339" y="1917439"/>
                    <a:pt x="1059434" y="1920296"/>
                    <a:pt x="1043241" y="1912676"/>
                  </a:cubicBezTo>
                  <a:cubicBezTo>
                    <a:pt x="944181" y="1867909"/>
                    <a:pt x="845121" y="1825046"/>
                    <a:pt x="746061" y="1781231"/>
                  </a:cubicBezTo>
                  <a:cubicBezTo>
                    <a:pt x="739394" y="1778374"/>
                    <a:pt x="732726" y="1776469"/>
                    <a:pt x="727964" y="1768849"/>
                  </a:cubicBezTo>
                  <a:cubicBezTo>
                    <a:pt x="700341" y="1727891"/>
                    <a:pt x="661289" y="1698364"/>
                    <a:pt x="621284" y="1670741"/>
                  </a:cubicBezTo>
                  <a:cubicBezTo>
                    <a:pt x="611759" y="1665026"/>
                    <a:pt x="605091" y="1657406"/>
                    <a:pt x="600329" y="1646929"/>
                  </a:cubicBezTo>
                  <a:cubicBezTo>
                    <a:pt x="584136" y="1614544"/>
                    <a:pt x="567944" y="1582159"/>
                    <a:pt x="545084" y="1553584"/>
                  </a:cubicBezTo>
                  <a:cubicBezTo>
                    <a:pt x="519366" y="1520246"/>
                    <a:pt x="497459" y="1515484"/>
                    <a:pt x="458406" y="1531676"/>
                  </a:cubicBezTo>
                  <a:cubicBezTo>
                    <a:pt x="428879" y="1545011"/>
                    <a:pt x="403161" y="1564061"/>
                    <a:pt x="375539" y="1581206"/>
                  </a:cubicBezTo>
                  <a:cubicBezTo>
                    <a:pt x="359346" y="1591684"/>
                    <a:pt x="346011" y="1600256"/>
                    <a:pt x="367919" y="1617401"/>
                  </a:cubicBezTo>
                  <a:cubicBezTo>
                    <a:pt x="365061" y="1619306"/>
                    <a:pt x="364109" y="1620259"/>
                    <a:pt x="362204" y="1621211"/>
                  </a:cubicBezTo>
                  <a:cubicBezTo>
                    <a:pt x="355536" y="1623116"/>
                    <a:pt x="347916" y="1625021"/>
                    <a:pt x="341249" y="1627879"/>
                  </a:cubicBezTo>
                  <a:cubicBezTo>
                    <a:pt x="251714" y="1655501"/>
                    <a:pt x="169799" y="1694554"/>
                    <a:pt x="105981" y="1765991"/>
                  </a:cubicBezTo>
                  <a:cubicBezTo>
                    <a:pt x="66929" y="1808854"/>
                    <a:pt x="30734" y="1853621"/>
                    <a:pt x="6921" y="1906961"/>
                  </a:cubicBezTo>
                  <a:cubicBezTo>
                    <a:pt x="-6414" y="1936489"/>
                    <a:pt x="-699" y="1946966"/>
                    <a:pt x="25971" y="1963159"/>
                  </a:cubicBezTo>
                  <a:cubicBezTo>
                    <a:pt x="53594" y="1980304"/>
                    <a:pt x="79311" y="1979351"/>
                    <a:pt x="105981" y="1961254"/>
                  </a:cubicBezTo>
                  <a:cubicBezTo>
                    <a:pt x="156464" y="1926964"/>
                    <a:pt x="210756" y="1899341"/>
                    <a:pt x="272669" y="1891721"/>
                  </a:cubicBezTo>
                  <a:cubicBezTo>
                    <a:pt x="305054" y="1887911"/>
                    <a:pt x="338391" y="1883149"/>
                    <a:pt x="370776" y="1880291"/>
                  </a:cubicBezTo>
                  <a:cubicBezTo>
                    <a:pt x="400304" y="1878386"/>
                    <a:pt x="429831" y="1868861"/>
                    <a:pt x="459359" y="1869814"/>
                  </a:cubicBezTo>
                  <a:cubicBezTo>
                    <a:pt x="447929" y="1928869"/>
                    <a:pt x="437451" y="1986971"/>
                    <a:pt x="424116" y="2043169"/>
                  </a:cubicBezTo>
                  <a:cubicBezTo>
                    <a:pt x="420306" y="2060314"/>
                    <a:pt x="424116" y="2066029"/>
                    <a:pt x="439356" y="2071744"/>
                  </a:cubicBezTo>
                  <a:cubicBezTo>
                    <a:pt x="633666" y="2143182"/>
                    <a:pt x="824166" y="2224144"/>
                    <a:pt x="1011809" y="2313679"/>
                  </a:cubicBezTo>
                  <a:cubicBezTo>
                    <a:pt x="1064196" y="2339396"/>
                    <a:pt x="1114679" y="2369876"/>
                    <a:pt x="1171829" y="2384164"/>
                  </a:cubicBezTo>
                  <a:cubicBezTo>
                    <a:pt x="1238504" y="2401309"/>
                    <a:pt x="1277556" y="2386069"/>
                    <a:pt x="1314704" y="2327966"/>
                  </a:cubicBezTo>
                  <a:cubicBezTo>
                    <a:pt x="1348994" y="2274626"/>
                    <a:pt x="1373759" y="2215571"/>
                    <a:pt x="1398524" y="2157469"/>
                  </a:cubicBezTo>
                  <a:cubicBezTo>
                    <a:pt x="1433766" y="2075554"/>
                    <a:pt x="1468056" y="1992686"/>
                    <a:pt x="1503299" y="1907914"/>
                  </a:cubicBezTo>
                  <a:cubicBezTo>
                    <a:pt x="1560449" y="1979351"/>
                    <a:pt x="1617599" y="2050789"/>
                    <a:pt x="1674749" y="2120321"/>
                  </a:cubicBezTo>
                  <a:cubicBezTo>
                    <a:pt x="1684274" y="2132704"/>
                    <a:pt x="1684274" y="2141276"/>
                    <a:pt x="1678559" y="2155564"/>
                  </a:cubicBezTo>
                  <a:cubicBezTo>
                    <a:pt x="1579499" y="2392736"/>
                    <a:pt x="1481391" y="2630861"/>
                    <a:pt x="1382331" y="2868034"/>
                  </a:cubicBezTo>
                  <a:cubicBezTo>
                    <a:pt x="1379474" y="2873749"/>
                    <a:pt x="1375664" y="2879464"/>
                    <a:pt x="1374711" y="2886132"/>
                  </a:cubicBezTo>
                  <a:cubicBezTo>
                    <a:pt x="1371854" y="2909944"/>
                    <a:pt x="1362329" y="2918516"/>
                    <a:pt x="1340421" y="2912801"/>
                  </a:cubicBezTo>
                  <a:cubicBezTo>
                    <a:pt x="1328039" y="2909944"/>
                    <a:pt x="1328039" y="2919469"/>
                    <a:pt x="1325181" y="2924232"/>
                  </a:cubicBezTo>
                  <a:cubicBezTo>
                    <a:pt x="1287081" y="2982334"/>
                    <a:pt x="1281366" y="3047104"/>
                    <a:pt x="1284224" y="3113779"/>
                  </a:cubicBezTo>
                  <a:cubicBezTo>
                    <a:pt x="1285176" y="3126162"/>
                    <a:pt x="1291844" y="3125209"/>
                    <a:pt x="1300416" y="3126162"/>
                  </a:cubicBezTo>
                  <a:cubicBezTo>
                    <a:pt x="1358519" y="3129019"/>
                    <a:pt x="1417574" y="3131876"/>
                    <a:pt x="1475676" y="3136639"/>
                  </a:cubicBezTo>
                  <a:cubicBezTo>
                    <a:pt x="1493774" y="3137591"/>
                    <a:pt x="1505204" y="3136639"/>
                    <a:pt x="1504251" y="3114732"/>
                  </a:cubicBezTo>
                  <a:cubicBezTo>
                    <a:pt x="1503299" y="3102349"/>
                    <a:pt x="1507109" y="3095682"/>
                    <a:pt x="1522349" y="3101396"/>
                  </a:cubicBezTo>
                  <a:cubicBezTo>
                    <a:pt x="1580451" y="3122351"/>
                    <a:pt x="1639506" y="3139496"/>
                    <a:pt x="1700466" y="3151879"/>
                  </a:cubicBezTo>
                  <a:cubicBezTo>
                    <a:pt x="1755711" y="3159499"/>
                    <a:pt x="1810004" y="3159499"/>
                    <a:pt x="1864296" y="3148069"/>
                  </a:cubicBezTo>
                  <a:cubicBezTo>
                    <a:pt x="1888109" y="3141401"/>
                    <a:pt x="1911921" y="3135687"/>
                    <a:pt x="1930971" y="3117589"/>
                  </a:cubicBezTo>
                  <a:cubicBezTo>
                    <a:pt x="1956689" y="3093776"/>
                    <a:pt x="1952879" y="3069964"/>
                    <a:pt x="1919541" y="3057582"/>
                  </a:cubicBezTo>
                  <a:cubicBezTo>
                    <a:pt x="1896681" y="3049009"/>
                    <a:pt x="1872869" y="3049009"/>
                    <a:pt x="1849056" y="3047104"/>
                  </a:cubicBezTo>
                  <a:cubicBezTo>
                    <a:pt x="1810004" y="3045199"/>
                    <a:pt x="1769999" y="3044246"/>
                    <a:pt x="1731899" y="3031864"/>
                  </a:cubicBezTo>
                  <a:cubicBezTo>
                    <a:pt x="1694751" y="3019482"/>
                    <a:pt x="1670939" y="2994716"/>
                    <a:pt x="1653794" y="2957569"/>
                  </a:cubicBezTo>
                  <a:cubicBezTo>
                    <a:pt x="1682369" y="2965189"/>
                    <a:pt x="1707134" y="2969951"/>
                    <a:pt x="1731899" y="2977571"/>
                  </a:cubicBezTo>
                  <a:cubicBezTo>
                    <a:pt x="1747139" y="2982334"/>
                    <a:pt x="1752854" y="2978524"/>
                    <a:pt x="1758569" y="2964236"/>
                  </a:cubicBezTo>
                  <a:cubicBezTo>
                    <a:pt x="1853819" y="2726111"/>
                    <a:pt x="1950021" y="2488939"/>
                    <a:pt x="2045271" y="2250814"/>
                  </a:cubicBezTo>
                  <a:cubicBezTo>
                    <a:pt x="2066226" y="2199379"/>
                    <a:pt x="2071941" y="2146039"/>
                    <a:pt x="2063369" y="2090794"/>
                  </a:cubicBezTo>
                  <a:cubicBezTo>
                    <a:pt x="2050986" y="2016499"/>
                    <a:pt x="2020506" y="1949824"/>
                    <a:pt x="1989074" y="1882196"/>
                  </a:cubicBezTo>
                  <a:cubicBezTo>
                    <a:pt x="1967166" y="1835524"/>
                    <a:pt x="1943354" y="1788851"/>
                    <a:pt x="1919541" y="1741226"/>
                  </a:cubicBezTo>
                  <a:cubicBezTo>
                    <a:pt x="1970976" y="1748846"/>
                    <a:pt x="1970976" y="1748846"/>
                    <a:pt x="1962404" y="1698364"/>
                  </a:cubicBezTo>
                  <a:cubicBezTo>
                    <a:pt x="1960499" y="1685981"/>
                    <a:pt x="1957641" y="1674551"/>
                    <a:pt x="1955736" y="1662169"/>
                  </a:cubicBezTo>
                  <a:cubicBezTo>
                    <a:pt x="1934781" y="1553584"/>
                    <a:pt x="1914779" y="1445951"/>
                    <a:pt x="1892871" y="1337366"/>
                  </a:cubicBezTo>
                  <a:cubicBezTo>
                    <a:pt x="1890014" y="1324031"/>
                    <a:pt x="1892871" y="1316411"/>
                    <a:pt x="1904301" y="1308791"/>
                  </a:cubicBezTo>
                  <a:cubicBezTo>
                    <a:pt x="1996694" y="1244021"/>
                    <a:pt x="2089086" y="1179251"/>
                    <a:pt x="2181479" y="1113529"/>
                  </a:cubicBezTo>
                  <a:cubicBezTo>
                    <a:pt x="2191956" y="1105909"/>
                    <a:pt x="2196719" y="1106861"/>
                    <a:pt x="2204339" y="1116386"/>
                  </a:cubicBezTo>
                  <a:cubicBezTo>
                    <a:pt x="2235771" y="1154486"/>
                    <a:pt x="2270061" y="1190681"/>
                    <a:pt x="2305304" y="1225924"/>
                  </a:cubicBezTo>
                  <a:cubicBezTo>
                    <a:pt x="2390076" y="1311649"/>
                    <a:pt x="2488184" y="1374514"/>
                    <a:pt x="2608199" y="1395469"/>
                  </a:cubicBezTo>
                  <a:cubicBezTo>
                    <a:pt x="2706306" y="1412614"/>
                    <a:pt x="2805367" y="1422139"/>
                    <a:pt x="2902521" y="1445951"/>
                  </a:cubicBezTo>
                  <a:cubicBezTo>
                    <a:pt x="2913951" y="1448809"/>
                    <a:pt x="2912999" y="1442141"/>
                    <a:pt x="2912999" y="1435474"/>
                  </a:cubicBezTo>
                  <a:cubicBezTo>
                    <a:pt x="2919667" y="1369751"/>
                    <a:pt x="2926334" y="1304029"/>
                    <a:pt x="2933954" y="1239259"/>
                  </a:cubicBezTo>
                  <a:cubicBezTo>
                    <a:pt x="2933954" y="1224019"/>
                    <a:pt x="2929192" y="1220209"/>
                    <a:pt x="2916809" y="1216399"/>
                  </a:cubicBezTo>
                  <a:close/>
                  <a:moveTo>
                    <a:pt x="1512824" y="846829"/>
                  </a:moveTo>
                  <a:cubicBezTo>
                    <a:pt x="1523301" y="812539"/>
                    <a:pt x="1546161" y="784916"/>
                    <a:pt x="1561401" y="754436"/>
                  </a:cubicBezTo>
                  <a:cubicBezTo>
                    <a:pt x="1581404" y="713479"/>
                    <a:pt x="1608074" y="690619"/>
                    <a:pt x="1658556" y="705859"/>
                  </a:cubicBezTo>
                  <a:cubicBezTo>
                    <a:pt x="1609979" y="754436"/>
                    <a:pt x="1568069" y="806824"/>
                    <a:pt x="1512824" y="8468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22E21968-C87C-4AA0-A388-47023B28833E}"/>
                </a:ext>
              </a:extLst>
            </p:cNvPr>
            <p:cNvSpPr/>
            <p:nvPr/>
          </p:nvSpPr>
          <p:spPr>
            <a:xfrm>
              <a:off x="7053949" y="956501"/>
              <a:ext cx="290823" cy="225153"/>
            </a:xfrm>
            <a:custGeom>
              <a:avLst/>
              <a:gdLst>
                <a:gd name="connsiteX0" fmla="*/ 266000 w 295275"/>
                <a:gd name="connsiteY0" fmla="*/ 66170 h 228600"/>
                <a:gd name="connsiteX1" fmla="*/ 286002 w 295275"/>
                <a:gd name="connsiteY1" fmla="*/ 146180 h 228600"/>
                <a:gd name="connsiteX2" fmla="*/ 200277 w 295275"/>
                <a:gd name="connsiteY2" fmla="*/ 226190 h 228600"/>
                <a:gd name="connsiteX3" fmla="*/ 135507 w 295275"/>
                <a:gd name="connsiteY3" fmla="*/ 219523 h 228600"/>
                <a:gd name="connsiteX4" fmla="*/ 101217 w 295275"/>
                <a:gd name="connsiteY4" fmla="*/ 211903 h 228600"/>
                <a:gd name="connsiteX5" fmla="*/ 5014 w 295275"/>
                <a:gd name="connsiteY5" fmla="*/ 191900 h 228600"/>
                <a:gd name="connsiteX6" fmla="*/ 252 w 295275"/>
                <a:gd name="connsiteY6" fmla="*/ 175708 h 228600"/>
                <a:gd name="connsiteX7" fmla="*/ 6920 w 295275"/>
                <a:gd name="connsiteY7" fmla="*/ 72838 h 228600"/>
                <a:gd name="connsiteX8" fmla="*/ 21207 w 295275"/>
                <a:gd name="connsiteY8" fmla="*/ 53788 h 228600"/>
                <a:gd name="connsiteX9" fmla="*/ 112647 w 295275"/>
                <a:gd name="connsiteY9" fmla="*/ 18545 h 228600"/>
                <a:gd name="connsiteX10" fmla="*/ 259332 w 295275"/>
                <a:gd name="connsiteY10" fmla="*/ 12830 h 228600"/>
                <a:gd name="connsiteX11" fmla="*/ 266000 w 295275"/>
                <a:gd name="connsiteY11" fmla="*/ 6617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28600">
                  <a:moveTo>
                    <a:pt x="266000" y="66170"/>
                  </a:moveTo>
                  <a:cubicBezTo>
                    <a:pt x="305052" y="85220"/>
                    <a:pt x="314577" y="102365"/>
                    <a:pt x="286002" y="146180"/>
                  </a:cubicBezTo>
                  <a:cubicBezTo>
                    <a:pt x="264095" y="180470"/>
                    <a:pt x="235520" y="208093"/>
                    <a:pt x="200277" y="226190"/>
                  </a:cubicBezTo>
                  <a:cubicBezTo>
                    <a:pt x="180275" y="236668"/>
                    <a:pt x="153604" y="239525"/>
                    <a:pt x="135507" y="219523"/>
                  </a:cubicBezTo>
                  <a:cubicBezTo>
                    <a:pt x="124077" y="207140"/>
                    <a:pt x="115504" y="205235"/>
                    <a:pt x="101217" y="211903"/>
                  </a:cubicBezTo>
                  <a:cubicBezTo>
                    <a:pt x="64070" y="230953"/>
                    <a:pt x="35495" y="205235"/>
                    <a:pt x="5014" y="191900"/>
                  </a:cubicBezTo>
                  <a:cubicBezTo>
                    <a:pt x="-1653" y="189043"/>
                    <a:pt x="252" y="182375"/>
                    <a:pt x="252" y="175708"/>
                  </a:cubicBezTo>
                  <a:cubicBezTo>
                    <a:pt x="3109" y="141418"/>
                    <a:pt x="5014" y="107128"/>
                    <a:pt x="6920" y="72838"/>
                  </a:cubicBezTo>
                  <a:cubicBezTo>
                    <a:pt x="7872" y="63313"/>
                    <a:pt x="8825" y="51883"/>
                    <a:pt x="21207" y="53788"/>
                  </a:cubicBezTo>
                  <a:cubicBezTo>
                    <a:pt x="58354" y="59503"/>
                    <a:pt x="85977" y="35690"/>
                    <a:pt x="112647" y="18545"/>
                  </a:cubicBezTo>
                  <a:cubicBezTo>
                    <a:pt x="162177" y="-13840"/>
                    <a:pt x="210754" y="4258"/>
                    <a:pt x="259332" y="12830"/>
                  </a:cubicBezTo>
                  <a:cubicBezTo>
                    <a:pt x="286002" y="17593"/>
                    <a:pt x="287907" y="43310"/>
                    <a:pt x="266000" y="661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D27FF42E-79C3-4851-AC09-E970BC204C09}"/>
                </a:ext>
              </a:extLst>
            </p:cNvPr>
            <p:cNvSpPr/>
            <p:nvPr/>
          </p:nvSpPr>
          <p:spPr>
            <a:xfrm>
              <a:off x="7001683" y="984748"/>
              <a:ext cx="65670" cy="187630"/>
            </a:xfrm>
            <a:custGeom>
              <a:avLst/>
              <a:gdLst>
                <a:gd name="connsiteX0" fmla="*/ 28732 w 66675"/>
                <a:gd name="connsiteY0" fmla="*/ 0 h 190500"/>
                <a:gd name="connsiteX1" fmla="*/ 74849 w 66675"/>
                <a:gd name="connsiteY1" fmla="*/ 7183 h 190500"/>
                <a:gd name="connsiteX2" fmla="*/ 46118 w 66675"/>
                <a:gd name="connsiteY2" fmla="*/ 191651 h 190500"/>
                <a:gd name="connsiteX3" fmla="*/ 0 w 66675"/>
                <a:gd name="connsiteY3" fmla="*/ 184469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90500">
                  <a:moveTo>
                    <a:pt x="28732" y="0"/>
                  </a:moveTo>
                  <a:lnTo>
                    <a:pt x="74849" y="7183"/>
                  </a:lnTo>
                  <a:lnTo>
                    <a:pt x="46118" y="191651"/>
                  </a:lnTo>
                  <a:lnTo>
                    <a:pt x="0" y="184469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8DFDD587-3187-459D-9AFD-5C344F0583FB}"/>
                </a:ext>
              </a:extLst>
            </p:cNvPr>
            <p:cNvSpPr/>
            <p:nvPr/>
          </p:nvSpPr>
          <p:spPr>
            <a:xfrm>
              <a:off x="6426741" y="-16067"/>
              <a:ext cx="422162" cy="394017"/>
            </a:xfrm>
            <a:custGeom>
              <a:avLst/>
              <a:gdLst>
                <a:gd name="connsiteX0" fmla="*/ 9123 w 428625"/>
                <a:gd name="connsiteY0" fmla="*/ 188526 h 400050"/>
                <a:gd name="connsiteX1" fmla="*/ 108183 w 428625"/>
                <a:gd name="connsiteY1" fmla="*/ 147568 h 400050"/>
                <a:gd name="connsiteX2" fmla="*/ 125328 w 428625"/>
                <a:gd name="connsiteY2" fmla="*/ 111373 h 400050"/>
                <a:gd name="connsiteX3" fmla="*/ 168190 w 428625"/>
                <a:gd name="connsiteY3" fmla="*/ 62796 h 400050"/>
                <a:gd name="connsiteX4" fmla="*/ 202480 w 428625"/>
                <a:gd name="connsiteY4" fmla="*/ 79941 h 400050"/>
                <a:gd name="connsiteX5" fmla="*/ 209148 w 428625"/>
                <a:gd name="connsiteY5" fmla="*/ 126613 h 400050"/>
                <a:gd name="connsiteX6" fmla="*/ 224388 w 428625"/>
                <a:gd name="connsiteY6" fmla="*/ 143758 h 400050"/>
                <a:gd name="connsiteX7" fmla="*/ 247248 w 428625"/>
                <a:gd name="connsiteY7" fmla="*/ 132328 h 400050"/>
                <a:gd name="connsiteX8" fmla="*/ 306303 w 428625"/>
                <a:gd name="connsiteY8" fmla="*/ 66606 h 400050"/>
                <a:gd name="connsiteX9" fmla="*/ 314876 w 428625"/>
                <a:gd name="connsiteY9" fmla="*/ 48508 h 400050"/>
                <a:gd name="connsiteX10" fmla="*/ 364405 w 428625"/>
                <a:gd name="connsiteY10" fmla="*/ 1836 h 400050"/>
                <a:gd name="connsiteX11" fmla="*/ 423460 w 428625"/>
                <a:gd name="connsiteY11" fmla="*/ 10408 h 400050"/>
                <a:gd name="connsiteX12" fmla="*/ 419651 w 428625"/>
                <a:gd name="connsiteY12" fmla="*/ 61843 h 400050"/>
                <a:gd name="connsiteX13" fmla="*/ 408221 w 428625"/>
                <a:gd name="connsiteY13" fmla="*/ 128518 h 400050"/>
                <a:gd name="connsiteX14" fmla="*/ 412030 w 428625"/>
                <a:gd name="connsiteY14" fmla="*/ 173286 h 400050"/>
                <a:gd name="connsiteX15" fmla="*/ 429176 w 428625"/>
                <a:gd name="connsiteY15" fmla="*/ 219006 h 400050"/>
                <a:gd name="connsiteX16" fmla="*/ 411078 w 428625"/>
                <a:gd name="connsiteY16" fmla="*/ 241866 h 400050"/>
                <a:gd name="connsiteX17" fmla="*/ 389171 w 428625"/>
                <a:gd name="connsiteY17" fmla="*/ 259963 h 400050"/>
                <a:gd name="connsiteX18" fmla="*/ 388218 w 428625"/>
                <a:gd name="connsiteY18" fmla="*/ 261868 h 400050"/>
                <a:gd name="connsiteX19" fmla="*/ 351071 w 428625"/>
                <a:gd name="connsiteY19" fmla="*/ 321876 h 400050"/>
                <a:gd name="connsiteX20" fmla="*/ 339640 w 428625"/>
                <a:gd name="connsiteY20" fmla="*/ 359023 h 400050"/>
                <a:gd name="connsiteX21" fmla="*/ 286301 w 428625"/>
                <a:gd name="connsiteY21" fmla="*/ 392361 h 400050"/>
                <a:gd name="connsiteX22" fmla="*/ 175810 w 428625"/>
                <a:gd name="connsiteY22" fmla="*/ 389503 h 400050"/>
                <a:gd name="connsiteX23" fmla="*/ 116755 w 428625"/>
                <a:gd name="connsiteY23" fmla="*/ 404743 h 400050"/>
                <a:gd name="connsiteX24" fmla="*/ 96753 w 428625"/>
                <a:gd name="connsiteY24" fmla="*/ 380931 h 400050"/>
                <a:gd name="connsiteX25" fmla="*/ 6265 w 428625"/>
                <a:gd name="connsiteY25" fmla="*/ 215196 h 400050"/>
                <a:gd name="connsiteX26" fmla="*/ 9123 w 428625"/>
                <a:gd name="connsiteY26" fmla="*/ 18852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8625" h="400050">
                  <a:moveTo>
                    <a:pt x="9123" y="188526"/>
                  </a:moveTo>
                  <a:cubicBezTo>
                    <a:pt x="44365" y="179953"/>
                    <a:pt x="76751" y="163761"/>
                    <a:pt x="108183" y="147568"/>
                  </a:cubicBezTo>
                  <a:cubicBezTo>
                    <a:pt x="122471" y="139948"/>
                    <a:pt x="124376" y="125661"/>
                    <a:pt x="125328" y="111373"/>
                  </a:cubicBezTo>
                  <a:cubicBezTo>
                    <a:pt x="128185" y="85656"/>
                    <a:pt x="144378" y="71368"/>
                    <a:pt x="168190" y="62796"/>
                  </a:cubicBezTo>
                  <a:cubicBezTo>
                    <a:pt x="186288" y="57081"/>
                    <a:pt x="195813" y="62796"/>
                    <a:pt x="202480" y="79941"/>
                  </a:cubicBezTo>
                  <a:cubicBezTo>
                    <a:pt x="207243" y="95181"/>
                    <a:pt x="207243" y="110421"/>
                    <a:pt x="209148" y="126613"/>
                  </a:cubicBezTo>
                  <a:cubicBezTo>
                    <a:pt x="210101" y="136138"/>
                    <a:pt x="212005" y="143758"/>
                    <a:pt x="224388" y="143758"/>
                  </a:cubicBezTo>
                  <a:cubicBezTo>
                    <a:pt x="234865" y="143758"/>
                    <a:pt x="244390" y="145663"/>
                    <a:pt x="247248" y="132328"/>
                  </a:cubicBezTo>
                  <a:cubicBezTo>
                    <a:pt x="255821" y="99943"/>
                    <a:pt x="272965" y="76131"/>
                    <a:pt x="306303" y="66606"/>
                  </a:cubicBezTo>
                  <a:cubicBezTo>
                    <a:pt x="315828" y="63748"/>
                    <a:pt x="313923" y="55176"/>
                    <a:pt x="314876" y="48508"/>
                  </a:cubicBezTo>
                  <a:cubicBezTo>
                    <a:pt x="319638" y="15171"/>
                    <a:pt x="331068" y="2788"/>
                    <a:pt x="364405" y="1836"/>
                  </a:cubicBezTo>
                  <a:cubicBezTo>
                    <a:pt x="384408" y="883"/>
                    <a:pt x="405363" y="-4832"/>
                    <a:pt x="423460" y="10408"/>
                  </a:cubicBezTo>
                  <a:cubicBezTo>
                    <a:pt x="415840" y="26601"/>
                    <a:pt x="419651" y="44698"/>
                    <a:pt x="419651" y="61843"/>
                  </a:cubicBezTo>
                  <a:cubicBezTo>
                    <a:pt x="418698" y="84703"/>
                    <a:pt x="420603" y="107563"/>
                    <a:pt x="408221" y="128518"/>
                  </a:cubicBezTo>
                  <a:cubicBezTo>
                    <a:pt x="398696" y="143758"/>
                    <a:pt x="407268" y="158998"/>
                    <a:pt x="412030" y="173286"/>
                  </a:cubicBezTo>
                  <a:cubicBezTo>
                    <a:pt x="417746" y="188526"/>
                    <a:pt x="424413" y="203766"/>
                    <a:pt x="429176" y="219006"/>
                  </a:cubicBezTo>
                  <a:cubicBezTo>
                    <a:pt x="432985" y="232341"/>
                    <a:pt x="430128" y="244723"/>
                    <a:pt x="411078" y="241866"/>
                  </a:cubicBezTo>
                  <a:cubicBezTo>
                    <a:pt x="397743" y="239961"/>
                    <a:pt x="388218" y="243771"/>
                    <a:pt x="389171" y="259963"/>
                  </a:cubicBezTo>
                  <a:cubicBezTo>
                    <a:pt x="389171" y="260916"/>
                    <a:pt x="389171" y="261868"/>
                    <a:pt x="388218" y="261868"/>
                  </a:cubicBezTo>
                  <a:cubicBezTo>
                    <a:pt x="372978" y="279966"/>
                    <a:pt x="360596" y="299968"/>
                    <a:pt x="351071" y="321876"/>
                  </a:cubicBezTo>
                  <a:cubicBezTo>
                    <a:pt x="346308" y="334258"/>
                    <a:pt x="339640" y="345688"/>
                    <a:pt x="339640" y="359023"/>
                  </a:cubicBezTo>
                  <a:cubicBezTo>
                    <a:pt x="337735" y="396171"/>
                    <a:pt x="316780" y="411411"/>
                    <a:pt x="286301" y="392361"/>
                  </a:cubicBezTo>
                  <a:cubicBezTo>
                    <a:pt x="248201" y="369501"/>
                    <a:pt x="212958" y="379026"/>
                    <a:pt x="175810" y="389503"/>
                  </a:cubicBezTo>
                  <a:cubicBezTo>
                    <a:pt x="156760" y="395218"/>
                    <a:pt x="138663" y="406648"/>
                    <a:pt x="116755" y="404743"/>
                  </a:cubicBezTo>
                  <a:cubicBezTo>
                    <a:pt x="105326" y="400933"/>
                    <a:pt x="102468" y="389503"/>
                    <a:pt x="96753" y="380931"/>
                  </a:cubicBezTo>
                  <a:cubicBezTo>
                    <a:pt x="65321" y="325686"/>
                    <a:pt x="33888" y="271393"/>
                    <a:pt x="6265" y="215196"/>
                  </a:cubicBezTo>
                  <a:cubicBezTo>
                    <a:pt x="2455" y="207576"/>
                    <a:pt x="-7070" y="197098"/>
                    <a:pt x="9123" y="188526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id="{3719D6D3-2BC3-4D18-9DC3-9E354FE831A7}"/>
                </a:ext>
              </a:extLst>
            </p:cNvPr>
            <p:cNvSpPr/>
            <p:nvPr/>
          </p:nvSpPr>
          <p:spPr>
            <a:xfrm>
              <a:off x="6374982" y="157532"/>
              <a:ext cx="150103" cy="497214"/>
            </a:xfrm>
            <a:custGeom>
              <a:avLst/>
              <a:gdLst>
                <a:gd name="connsiteX0" fmla="*/ 49530 w 152400"/>
                <a:gd name="connsiteY0" fmla="*/ 116 h 504825"/>
                <a:gd name="connsiteX1" fmla="*/ 57150 w 152400"/>
                <a:gd name="connsiteY1" fmla="*/ 35359 h 504825"/>
                <a:gd name="connsiteX2" fmla="*/ 158115 w 152400"/>
                <a:gd name="connsiteY2" fmla="*/ 218239 h 504825"/>
                <a:gd name="connsiteX3" fmla="*/ 153353 w 152400"/>
                <a:gd name="connsiteY3" fmla="*/ 223002 h 504825"/>
                <a:gd name="connsiteX4" fmla="*/ 136208 w 152400"/>
                <a:gd name="connsiteY4" fmla="*/ 240146 h 504825"/>
                <a:gd name="connsiteX5" fmla="*/ 103823 w 152400"/>
                <a:gd name="connsiteY5" fmla="*/ 273484 h 504825"/>
                <a:gd name="connsiteX6" fmla="*/ 122873 w 152400"/>
                <a:gd name="connsiteY6" fmla="*/ 312536 h 504825"/>
                <a:gd name="connsiteX7" fmla="*/ 108585 w 152400"/>
                <a:gd name="connsiteY7" fmla="*/ 397309 h 504825"/>
                <a:gd name="connsiteX8" fmla="*/ 0 w 152400"/>
                <a:gd name="connsiteY8" fmla="*/ 512561 h 504825"/>
                <a:gd name="connsiteX9" fmla="*/ 44768 w 152400"/>
                <a:gd name="connsiteY9" fmla="*/ 346827 h 504825"/>
                <a:gd name="connsiteX10" fmla="*/ 58103 w 152400"/>
                <a:gd name="connsiteY10" fmla="*/ 96319 h 504825"/>
                <a:gd name="connsiteX11" fmla="*/ 34290 w 152400"/>
                <a:gd name="connsiteY11" fmla="*/ 19166 h 504825"/>
                <a:gd name="connsiteX12" fmla="*/ 49530 w 152400"/>
                <a:gd name="connsiteY12" fmla="*/ 116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2400" h="504825">
                  <a:moveTo>
                    <a:pt x="49530" y="116"/>
                  </a:moveTo>
                  <a:cubicBezTo>
                    <a:pt x="39053" y="14404"/>
                    <a:pt x="51435" y="24881"/>
                    <a:pt x="57150" y="35359"/>
                  </a:cubicBezTo>
                  <a:cubicBezTo>
                    <a:pt x="90488" y="96319"/>
                    <a:pt x="123825" y="157279"/>
                    <a:pt x="158115" y="218239"/>
                  </a:cubicBezTo>
                  <a:cubicBezTo>
                    <a:pt x="156210" y="220144"/>
                    <a:pt x="155258" y="221096"/>
                    <a:pt x="153353" y="223002"/>
                  </a:cubicBezTo>
                  <a:cubicBezTo>
                    <a:pt x="147638" y="228717"/>
                    <a:pt x="141923" y="234431"/>
                    <a:pt x="136208" y="240146"/>
                  </a:cubicBezTo>
                  <a:cubicBezTo>
                    <a:pt x="124778" y="251577"/>
                    <a:pt x="109538" y="260149"/>
                    <a:pt x="103823" y="273484"/>
                  </a:cubicBezTo>
                  <a:cubicBezTo>
                    <a:pt x="98108" y="287771"/>
                    <a:pt x="119063" y="298249"/>
                    <a:pt x="122873" y="312536"/>
                  </a:cubicBezTo>
                  <a:cubicBezTo>
                    <a:pt x="130493" y="343017"/>
                    <a:pt x="122873" y="370639"/>
                    <a:pt x="108585" y="397309"/>
                  </a:cubicBezTo>
                  <a:cubicBezTo>
                    <a:pt x="83820" y="445886"/>
                    <a:pt x="40005" y="477319"/>
                    <a:pt x="0" y="512561"/>
                  </a:cubicBezTo>
                  <a:cubicBezTo>
                    <a:pt x="20003" y="458269"/>
                    <a:pt x="36195" y="403977"/>
                    <a:pt x="44768" y="346827"/>
                  </a:cubicBezTo>
                  <a:cubicBezTo>
                    <a:pt x="57150" y="263959"/>
                    <a:pt x="68580" y="181091"/>
                    <a:pt x="58103" y="96319"/>
                  </a:cubicBezTo>
                  <a:cubicBezTo>
                    <a:pt x="55245" y="68696"/>
                    <a:pt x="47625" y="42979"/>
                    <a:pt x="34290" y="19166"/>
                  </a:cubicBezTo>
                  <a:cubicBezTo>
                    <a:pt x="26670" y="3927"/>
                    <a:pt x="34290" y="-836"/>
                    <a:pt x="49530" y="116"/>
                  </a:cubicBezTo>
                  <a:close/>
                </a:path>
              </a:pathLst>
            </a:custGeom>
            <a:solidFill>
              <a:srgbClr val="FDFD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id="{9AF9EBF5-8508-48DD-8ABC-7048A50784C0}"/>
                </a:ext>
              </a:extLst>
            </p:cNvPr>
            <p:cNvSpPr/>
            <p:nvPr/>
          </p:nvSpPr>
          <p:spPr>
            <a:xfrm>
              <a:off x="5349699" y="779290"/>
              <a:ext cx="318967" cy="356494"/>
            </a:xfrm>
            <a:custGeom>
              <a:avLst/>
              <a:gdLst>
                <a:gd name="connsiteX0" fmla="*/ 230378 w 323850"/>
                <a:gd name="connsiteY0" fmla="*/ 180370 h 361950"/>
                <a:gd name="connsiteX1" fmla="*/ 212280 w 323850"/>
                <a:gd name="connsiteY1" fmla="*/ 280383 h 361950"/>
                <a:gd name="connsiteX2" fmla="*/ 175133 w 323850"/>
                <a:gd name="connsiteY2" fmla="*/ 337533 h 361950"/>
                <a:gd name="connsiteX3" fmla="*/ 151320 w 323850"/>
                <a:gd name="connsiteY3" fmla="*/ 348963 h 361950"/>
                <a:gd name="connsiteX4" fmla="*/ 101790 w 323850"/>
                <a:gd name="connsiteY4" fmla="*/ 359441 h 361950"/>
                <a:gd name="connsiteX5" fmla="*/ 74168 w 323850"/>
                <a:gd name="connsiteY5" fmla="*/ 357535 h 361950"/>
                <a:gd name="connsiteX6" fmla="*/ 73215 w 323850"/>
                <a:gd name="connsiteY6" fmla="*/ 321341 h 361950"/>
                <a:gd name="connsiteX7" fmla="*/ 44640 w 323850"/>
                <a:gd name="connsiteY7" fmla="*/ 270858 h 361950"/>
                <a:gd name="connsiteX8" fmla="*/ 63690 w 323850"/>
                <a:gd name="connsiteY8" fmla="*/ 184180 h 361950"/>
                <a:gd name="connsiteX9" fmla="*/ 47497 w 323850"/>
                <a:gd name="connsiteY9" fmla="*/ 221328 h 361950"/>
                <a:gd name="connsiteX10" fmla="*/ 15113 w 323850"/>
                <a:gd name="connsiteY10" fmla="*/ 236568 h 361950"/>
                <a:gd name="connsiteX11" fmla="*/ 2730 w 323850"/>
                <a:gd name="connsiteY11" fmla="*/ 203230 h 361950"/>
                <a:gd name="connsiteX12" fmla="*/ 78930 w 323850"/>
                <a:gd name="connsiteY12" fmla="*/ 12730 h 361950"/>
                <a:gd name="connsiteX13" fmla="*/ 100838 w 323850"/>
                <a:gd name="connsiteY13" fmla="*/ 2253 h 361950"/>
                <a:gd name="connsiteX14" fmla="*/ 234188 w 323850"/>
                <a:gd name="connsiteY14" fmla="*/ 60355 h 361950"/>
                <a:gd name="connsiteX15" fmla="*/ 269430 w 323850"/>
                <a:gd name="connsiteY15" fmla="*/ 114648 h 361950"/>
                <a:gd name="connsiteX16" fmla="*/ 313245 w 323850"/>
                <a:gd name="connsiteY16" fmla="*/ 218470 h 361950"/>
                <a:gd name="connsiteX17" fmla="*/ 322770 w 323850"/>
                <a:gd name="connsiteY17" fmla="*/ 248950 h 361950"/>
                <a:gd name="connsiteX18" fmla="*/ 284670 w 323850"/>
                <a:gd name="connsiteY18" fmla="*/ 246093 h 361950"/>
                <a:gd name="connsiteX19" fmla="*/ 254190 w 323850"/>
                <a:gd name="connsiteY19" fmla="*/ 210850 h 361950"/>
                <a:gd name="connsiteX20" fmla="*/ 230378 w 323850"/>
                <a:gd name="connsiteY20" fmla="*/ 18037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3850" h="361950">
                  <a:moveTo>
                    <a:pt x="230378" y="180370"/>
                  </a:moveTo>
                  <a:cubicBezTo>
                    <a:pt x="223710" y="215613"/>
                    <a:pt x="223710" y="248950"/>
                    <a:pt x="212280" y="280383"/>
                  </a:cubicBezTo>
                  <a:cubicBezTo>
                    <a:pt x="204660" y="302291"/>
                    <a:pt x="193230" y="322293"/>
                    <a:pt x="175133" y="337533"/>
                  </a:cubicBezTo>
                  <a:cubicBezTo>
                    <a:pt x="168465" y="343248"/>
                    <a:pt x="157988" y="351820"/>
                    <a:pt x="151320" y="348963"/>
                  </a:cubicBezTo>
                  <a:cubicBezTo>
                    <a:pt x="131318" y="339438"/>
                    <a:pt x="117030" y="348010"/>
                    <a:pt x="101790" y="359441"/>
                  </a:cubicBezTo>
                  <a:cubicBezTo>
                    <a:pt x="94170" y="365155"/>
                    <a:pt x="82740" y="365155"/>
                    <a:pt x="74168" y="357535"/>
                  </a:cubicBezTo>
                  <a:cubicBezTo>
                    <a:pt x="61785" y="346105"/>
                    <a:pt x="70358" y="333723"/>
                    <a:pt x="73215" y="321341"/>
                  </a:cubicBezTo>
                  <a:cubicBezTo>
                    <a:pt x="39878" y="313720"/>
                    <a:pt x="33210" y="303243"/>
                    <a:pt x="44640" y="270858"/>
                  </a:cubicBezTo>
                  <a:cubicBezTo>
                    <a:pt x="54165" y="243235"/>
                    <a:pt x="67500" y="216566"/>
                    <a:pt x="63690" y="184180"/>
                  </a:cubicBezTo>
                  <a:cubicBezTo>
                    <a:pt x="52260" y="194658"/>
                    <a:pt x="54165" y="210850"/>
                    <a:pt x="47497" y="221328"/>
                  </a:cubicBezTo>
                  <a:cubicBezTo>
                    <a:pt x="39878" y="233710"/>
                    <a:pt x="31305" y="243235"/>
                    <a:pt x="15113" y="236568"/>
                  </a:cubicBezTo>
                  <a:cubicBezTo>
                    <a:pt x="-128" y="230853"/>
                    <a:pt x="-2985" y="217518"/>
                    <a:pt x="2730" y="203230"/>
                  </a:cubicBezTo>
                  <a:cubicBezTo>
                    <a:pt x="27495" y="139413"/>
                    <a:pt x="37972" y="69880"/>
                    <a:pt x="78930" y="12730"/>
                  </a:cubicBezTo>
                  <a:cubicBezTo>
                    <a:pt x="84645" y="5110"/>
                    <a:pt x="86550" y="-4415"/>
                    <a:pt x="100838" y="2253"/>
                  </a:cubicBezTo>
                  <a:cubicBezTo>
                    <a:pt x="145605" y="21303"/>
                    <a:pt x="191325" y="37495"/>
                    <a:pt x="234188" y="60355"/>
                  </a:cubicBezTo>
                  <a:cubicBezTo>
                    <a:pt x="256095" y="71785"/>
                    <a:pt x="269430" y="87025"/>
                    <a:pt x="269430" y="114648"/>
                  </a:cubicBezTo>
                  <a:cubicBezTo>
                    <a:pt x="268478" y="154653"/>
                    <a:pt x="284670" y="189895"/>
                    <a:pt x="313245" y="218470"/>
                  </a:cubicBezTo>
                  <a:cubicBezTo>
                    <a:pt x="320865" y="226091"/>
                    <a:pt x="336105" y="235616"/>
                    <a:pt x="322770" y="248950"/>
                  </a:cubicBezTo>
                  <a:cubicBezTo>
                    <a:pt x="311340" y="261333"/>
                    <a:pt x="297053" y="254666"/>
                    <a:pt x="284670" y="246093"/>
                  </a:cubicBezTo>
                  <a:cubicBezTo>
                    <a:pt x="271335" y="237520"/>
                    <a:pt x="262763" y="223233"/>
                    <a:pt x="254190" y="210850"/>
                  </a:cubicBezTo>
                  <a:cubicBezTo>
                    <a:pt x="247522" y="201325"/>
                    <a:pt x="243713" y="189895"/>
                    <a:pt x="230378" y="180370"/>
                  </a:cubicBezTo>
                  <a:close/>
                </a:path>
              </a:pathLst>
            </a:custGeom>
            <a:solidFill>
              <a:srgbClr val="FDC68E"/>
            </a:solidFill>
            <a:ln w="75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38A6CC53-AA7F-4D07-A56C-A7E2F3EC50A7}"/>
              </a:ext>
            </a:extLst>
          </p:cNvPr>
          <p:cNvGrpSpPr/>
          <p:nvPr/>
        </p:nvGrpSpPr>
        <p:grpSpPr>
          <a:xfrm>
            <a:off x="955298" y="2278682"/>
            <a:ext cx="10376440" cy="2632730"/>
            <a:chOff x="968172" y="1851670"/>
            <a:chExt cx="7200800" cy="2161848"/>
          </a:xfrm>
        </p:grpSpPr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id="{0F12F7C3-5D20-4E74-BEE4-28AD744E750E}"/>
                </a:ext>
              </a:extLst>
            </p:cNvPr>
            <p:cNvSpPr/>
            <p:nvPr/>
          </p:nvSpPr>
          <p:spPr>
            <a:xfrm>
              <a:off x="968172" y="3581470"/>
              <a:ext cx="1440160" cy="43204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C4225D3C-1697-4868-BB75-04B491D78209}"/>
                </a:ext>
              </a:extLst>
            </p:cNvPr>
            <p:cNvSpPr/>
            <p:nvPr/>
          </p:nvSpPr>
          <p:spPr>
            <a:xfrm>
              <a:off x="2408332" y="3149020"/>
              <a:ext cx="1440160" cy="4320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id="{03127948-9943-449A-92B0-BCD4FE2588A7}"/>
                </a:ext>
              </a:extLst>
            </p:cNvPr>
            <p:cNvSpPr/>
            <p:nvPr/>
          </p:nvSpPr>
          <p:spPr>
            <a:xfrm>
              <a:off x="3848492" y="2716570"/>
              <a:ext cx="1440160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9D525603-830A-4CED-8F19-2E6398F3C6D0}"/>
                </a:ext>
              </a:extLst>
            </p:cNvPr>
            <p:cNvSpPr/>
            <p:nvPr/>
          </p:nvSpPr>
          <p:spPr>
            <a:xfrm>
              <a:off x="5288652" y="2284120"/>
              <a:ext cx="1440160" cy="4320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id="{5826155D-7183-4711-827A-3B4B3E9CA495}"/>
                </a:ext>
              </a:extLst>
            </p:cNvPr>
            <p:cNvSpPr/>
            <p:nvPr/>
          </p:nvSpPr>
          <p:spPr>
            <a:xfrm>
              <a:off x="6728812" y="1851670"/>
              <a:ext cx="1440160" cy="4320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AFDD9AEF-408D-4B12-9AA7-B7CAF7DEFFA0}"/>
              </a:ext>
            </a:extLst>
          </p:cNvPr>
          <p:cNvGrpSpPr/>
          <p:nvPr/>
        </p:nvGrpSpPr>
        <p:grpSpPr>
          <a:xfrm>
            <a:off x="1042799" y="5013457"/>
            <a:ext cx="1926632" cy="1140765"/>
            <a:chOff x="910640" y="3222194"/>
            <a:chExt cx="1527408" cy="114076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BF0907A-C715-472B-B87C-352FD20F8D86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1019BF-DD84-46CC-B2B0-ECDCAACA9756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89DCCF37-AE2F-45DA-99E4-8618618C7F30}"/>
              </a:ext>
            </a:extLst>
          </p:cNvPr>
          <p:cNvGrpSpPr/>
          <p:nvPr/>
        </p:nvGrpSpPr>
        <p:grpSpPr>
          <a:xfrm>
            <a:off x="3119532" y="4478532"/>
            <a:ext cx="1926632" cy="1140765"/>
            <a:chOff x="910640" y="3222194"/>
            <a:chExt cx="1527408" cy="114076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0716EF4-6062-4D48-95C3-B9A6F9E40E56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68F19FD-0321-4C27-B4D4-03030E7D012C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2155253F-DD72-442C-A73B-353CE72EFAEB}"/>
              </a:ext>
            </a:extLst>
          </p:cNvPr>
          <p:cNvGrpSpPr/>
          <p:nvPr/>
        </p:nvGrpSpPr>
        <p:grpSpPr>
          <a:xfrm>
            <a:off x="5194820" y="3950009"/>
            <a:ext cx="1898082" cy="1140765"/>
            <a:chOff x="910640" y="3222194"/>
            <a:chExt cx="1527408" cy="114076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EDEFDE-F5A7-4BEC-A637-28807E855BFF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24361E3-A0B0-4596-8C7F-8B49F7F6180A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1E68C741-9906-4731-BCFD-F673D7395E59}"/>
              </a:ext>
            </a:extLst>
          </p:cNvPr>
          <p:cNvGrpSpPr/>
          <p:nvPr/>
        </p:nvGrpSpPr>
        <p:grpSpPr>
          <a:xfrm>
            <a:off x="7270772" y="3422203"/>
            <a:ext cx="1898082" cy="1140765"/>
            <a:chOff x="910640" y="3222194"/>
            <a:chExt cx="1527408" cy="114076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15EA364-7E9C-4342-B784-289CB4E541B6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FB7E056-28DF-4CDF-AA5A-3BF81902AB65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6A867C44-4A1F-4F87-8CEF-14023949472F}"/>
              </a:ext>
            </a:extLst>
          </p:cNvPr>
          <p:cNvGrpSpPr/>
          <p:nvPr/>
        </p:nvGrpSpPr>
        <p:grpSpPr>
          <a:xfrm>
            <a:off x="9346728" y="2884889"/>
            <a:ext cx="1898082" cy="1140765"/>
            <a:chOff x="910640" y="3222194"/>
            <a:chExt cx="1527408" cy="114076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4F7DBB0-84CD-45F8-8E2A-552F60402E4E}"/>
                </a:ext>
              </a:extLst>
            </p:cNvPr>
            <p:cNvSpPr txBox="1"/>
            <p:nvPr/>
          </p:nvSpPr>
          <p:spPr>
            <a:xfrm>
              <a:off x="910640" y="3222194"/>
              <a:ext cx="152740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61C5ECE-7404-4CA0-8AA8-A20E668ED713}"/>
                </a:ext>
              </a:extLst>
            </p:cNvPr>
            <p:cNvSpPr txBox="1"/>
            <p:nvPr/>
          </p:nvSpPr>
          <p:spPr>
            <a:xfrm>
              <a:off x="910640" y="3531962"/>
              <a:ext cx="1527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1">
            <a:extLst>
              <a:ext uri="{FF2B5EF4-FFF2-40B4-BE49-F238E27FC236}">
                <a16:creationId xmlns:a16="http://schemas.microsoft.com/office/drawing/2014/main" id="{CDF7B6B3-D365-4BB2-8C06-756656AB6CDB}"/>
              </a:ext>
            </a:extLst>
          </p:cNvPr>
          <p:cNvCxnSpPr>
            <a:cxnSpLocks/>
          </p:cNvCxnSpPr>
          <p:nvPr/>
        </p:nvCxnSpPr>
        <p:spPr>
          <a:xfrm>
            <a:off x="4206686" y="3907735"/>
            <a:ext cx="7205870" cy="0"/>
          </a:xfrm>
          <a:prstGeom prst="line">
            <a:avLst/>
          </a:prstGeom>
          <a:ln w="444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E0D1356-C2A7-48A4-8C9D-9F3D9046D799}"/>
              </a:ext>
            </a:extLst>
          </p:cNvPr>
          <p:cNvGrpSpPr/>
          <p:nvPr/>
        </p:nvGrpSpPr>
        <p:grpSpPr>
          <a:xfrm>
            <a:off x="4206686" y="1786226"/>
            <a:ext cx="6738910" cy="4176433"/>
            <a:chOff x="4206686" y="1786226"/>
            <a:chExt cx="6738910" cy="4176433"/>
          </a:xfrm>
        </p:grpSpPr>
        <p:grpSp>
          <p:nvGrpSpPr>
            <p:cNvPr id="4" name="Group 2">
              <a:extLst>
                <a:ext uri="{FF2B5EF4-FFF2-40B4-BE49-F238E27FC236}">
                  <a16:creationId xmlns:a16="http://schemas.microsoft.com/office/drawing/2014/main" id="{67024D2E-E584-4F20-B521-A1759A61D9D3}"/>
                </a:ext>
              </a:extLst>
            </p:cNvPr>
            <p:cNvGrpSpPr/>
            <p:nvPr/>
          </p:nvGrpSpPr>
          <p:grpSpPr>
            <a:xfrm>
              <a:off x="4206686" y="1786226"/>
              <a:ext cx="5503143" cy="707886"/>
              <a:chOff x="4276262" y="2034701"/>
              <a:chExt cx="5503143" cy="707886"/>
            </a:xfrm>
          </p:grpSpPr>
          <p:sp>
            <p:nvSpPr>
              <p:cNvPr id="5" name="Oval 3">
                <a:extLst>
                  <a:ext uri="{FF2B5EF4-FFF2-40B4-BE49-F238E27FC236}">
                    <a16:creationId xmlns:a16="http://schemas.microsoft.com/office/drawing/2014/main" id="{20E8B97B-5F94-45A4-8C8E-FC3C52B0E2E5}"/>
                  </a:ext>
                </a:extLst>
              </p:cNvPr>
              <p:cNvSpPr/>
              <p:nvPr/>
            </p:nvSpPr>
            <p:spPr>
              <a:xfrm>
                <a:off x="4276262" y="2085870"/>
                <a:ext cx="605549" cy="60554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 31">
                <a:extLst>
                  <a:ext uri="{FF2B5EF4-FFF2-40B4-BE49-F238E27FC236}">
                    <a16:creationId xmlns:a16="http://schemas.microsoft.com/office/drawing/2014/main" id="{028E3BCB-84AA-40CE-A77C-5552A9EF34A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580000">
                <a:off x="4416880" y="2226920"/>
                <a:ext cx="324311" cy="323447"/>
              </a:xfrm>
              <a:custGeom>
                <a:avLst/>
                <a:gdLst/>
                <a:ahLst/>
                <a:cxnLst/>
                <a:rect l="l" t="t" r="r" b="b"/>
                <a:pathLst>
                  <a:path w="3872365" h="3862045">
                    <a:moveTo>
                      <a:pt x="1786489" y="808318"/>
                    </a:moveTo>
                    <a:cubicBezTo>
                      <a:pt x="1525809" y="610106"/>
                      <a:pt x="1257124" y="397966"/>
                      <a:pt x="1040385" y="230829"/>
                    </a:cubicBezTo>
                    <a:cubicBezTo>
                      <a:pt x="1905215" y="-194386"/>
                      <a:pt x="2650439" y="24572"/>
                      <a:pt x="3162062" y="429660"/>
                    </a:cubicBezTo>
                    <a:cubicBezTo>
                      <a:pt x="3007351" y="875340"/>
                      <a:pt x="2905932" y="1443216"/>
                      <a:pt x="2745609" y="1410478"/>
                    </a:cubicBezTo>
                    <a:cubicBezTo>
                      <a:pt x="2633182" y="1430335"/>
                      <a:pt x="2220955" y="1138671"/>
                      <a:pt x="1786489" y="808318"/>
                    </a:cubicBezTo>
                    <a:close/>
                    <a:moveTo>
                      <a:pt x="2701004" y="2590217"/>
                    </a:moveTo>
                    <a:cubicBezTo>
                      <a:pt x="2682933" y="2576481"/>
                      <a:pt x="2672282" y="2559744"/>
                      <a:pt x="2670336" y="2539383"/>
                    </a:cubicBezTo>
                    <a:cubicBezTo>
                      <a:pt x="2587360" y="2376647"/>
                      <a:pt x="3042640" y="1246798"/>
                      <a:pt x="3299881" y="563773"/>
                    </a:cubicBezTo>
                    <a:cubicBezTo>
                      <a:pt x="3959368" y="1266493"/>
                      <a:pt x="3967860" y="2043171"/>
                      <a:pt x="3730056" y="2650875"/>
                    </a:cubicBezTo>
                    <a:cubicBezTo>
                      <a:pt x="3317547" y="2635434"/>
                      <a:pt x="2827499" y="2686366"/>
                      <a:pt x="2701004" y="2590217"/>
                    </a:cubicBezTo>
                    <a:close/>
                    <a:moveTo>
                      <a:pt x="19691" y="2248546"/>
                    </a:moveTo>
                    <a:cubicBezTo>
                      <a:pt x="-100797" y="1292396"/>
                      <a:pt x="348853" y="659059"/>
                      <a:pt x="898439" y="307194"/>
                    </a:cubicBezTo>
                    <a:cubicBezTo>
                      <a:pt x="1269469" y="598575"/>
                      <a:pt x="1773388" y="879352"/>
                      <a:pt x="1690237" y="1020281"/>
                    </a:cubicBezTo>
                    <a:cubicBezTo>
                      <a:pt x="1661713" y="1200709"/>
                      <a:pt x="629275" y="1847170"/>
                      <a:pt x="19691" y="2248546"/>
                    </a:cubicBezTo>
                    <a:close/>
                    <a:moveTo>
                      <a:pt x="1805382" y="3858278"/>
                    </a:moveTo>
                    <a:cubicBezTo>
                      <a:pt x="1676483" y="3404460"/>
                      <a:pt x="1433840" y="2881111"/>
                      <a:pt x="1583946" y="2815971"/>
                    </a:cubicBezTo>
                    <a:cubicBezTo>
                      <a:pt x="1713076" y="2686769"/>
                      <a:pt x="2928316" y="2770622"/>
                      <a:pt x="3657403" y="2804207"/>
                    </a:cubicBezTo>
                    <a:cubicBezTo>
                      <a:pt x="3192869" y="3648569"/>
                      <a:pt x="2456828" y="3896652"/>
                      <a:pt x="1805382" y="3858278"/>
                    </a:cubicBezTo>
                    <a:close/>
                    <a:moveTo>
                      <a:pt x="762284" y="3480575"/>
                    </a:moveTo>
                    <a:cubicBezTo>
                      <a:pt x="380940" y="3198297"/>
                      <a:pt x="161300" y="2806810"/>
                      <a:pt x="58293" y="2412172"/>
                    </a:cubicBezTo>
                    <a:cubicBezTo>
                      <a:pt x="450067" y="2149344"/>
                      <a:pt x="872820" y="1756853"/>
                      <a:pt x="981158" y="1879484"/>
                    </a:cubicBezTo>
                    <a:cubicBezTo>
                      <a:pt x="1143940" y="1962367"/>
                      <a:pt x="1439720" y="3144041"/>
                      <a:pt x="1633080" y="3847823"/>
                    </a:cubicBezTo>
                    <a:cubicBezTo>
                      <a:pt x="1278110" y="3779994"/>
                      <a:pt x="991090" y="3649942"/>
                      <a:pt x="762284" y="34805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7" name="Group 5">
                <a:extLst>
                  <a:ext uri="{FF2B5EF4-FFF2-40B4-BE49-F238E27FC236}">
                    <a16:creationId xmlns:a16="http://schemas.microsoft.com/office/drawing/2014/main" id="{CABE7A5D-FC41-4BF4-88A9-63F74B6A2FEC}"/>
                  </a:ext>
                </a:extLst>
              </p:cNvPr>
              <p:cNvGrpSpPr/>
              <p:nvPr/>
            </p:nvGrpSpPr>
            <p:grpSpPr>
              <a:xfrm>
                <a:off x="5043619" y="2034701"/>
                <a:ext cx="4735786" cy="707886"/>
                <a:chOff x="592509" y="1556792"/>
                <a:chExt cx="2361076" cy="707886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4914325F-B79F-4D54-AE69-F2E672A3E39B}"/>
                    </a:ext>
                  </a:extLst>
                </p:cNvPr>
                <p:cNvSpPr txBox="1"/>
                <p:nvPr/>
              </p:nvSpPr>
              <p:spPr>
                <a:xfrm>
                  <a:off x="592509" y="1803013"/>
                  <a:ext cx="236107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 آسان برای تغییر رنگ، عکس و متن.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C8C5BEDF-4BAA-4222-9355-9DB91D9D1C94}"/>
                    </a:ext>
                  </a:extLst>
                </p:cNvPr>
                <p:cNvSpPr txBox="1"/>
                <p:nvPr/>
              </p:nvSpPr>
              <p:spPr>
                <a:xfrm>
                  <a:off x="592509" y="1556792"/>
                  <a:ext cx="2361075" cy="276999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عنوان مطالب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34E07546-D1CD-4803-8F58-586019E44BD2}"/>
                </a:ext>
              </a:extLst>
            </p:cNvPr>
            <p:cNvGrpSpPr/>
            <p:nvPr/>
          </p:nvGrpSpPr>
          <p:grpSpPr>
            <a:xfrm>
              <a:off x="4206686" y="5254773"/>
              <a:ext cx="5503142" cy="707886"/>
              <a:chOff x="4276263" y="4323254"/>
              <a:chExt cx="5503142" cy="707886"/>
            </a:xfrm>
          </p:grpSpPr>
          <p:sp>
            <p:nvSpPr>
              <p:cNvPr id="11" name="Oval 9">
                <a:extLst>
                  <a:ext uri="{FF2B5EF4-FFF2-40B4-BE49-F238E27FC236}">
                    <a16:creationId xmlns:a16="http://schemas.microsoft.com/office/drawing/2014/main" id="{A6DA0A42-F717-4236-A526-B064D2F77B51}"/>
                  </a:ext>
                </a:extLst>
              </p:cNvPr>
              <p:cNvSpPr/>
              <p:nvPr/>
            </p:nvSpPr>
            <p:spPr>
              <a:xfrm>
                <a:off x="4276263" y="4374423"/>
                <a:ext cx="605549" cy="60554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Rectangle 1">
                <a:extLst>
                  <a:ext uri="{FF2B5EF4-FFF2-40B4-BE49-F238E27FC236}">
                    <a16:creationId xmlns:a16="http://schemas.microsoft.com/office/drawing/2014/main" id="{E7EF8779-A55B-4886-80A8-5874722BE2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2305" y="4530751"/>
                <a:ext cx="293456" cy="292893"/>
              </a:xfrm>
              <a:custGeom>
                <a:avLst/>
                <a:gdLst/>
                <a:ahLst/>
                <a:cxnLst/>
                <a:rect l="l" t="t" r="r" b="b"/>
                <a:pathLst>
                  <a:path w="4020621" h="4012920">
                    <a:moveTo>
                      <a:pt x="780213" y="3724888"/>
                    </a:moveTo>
                    <a:lnTo>
                      <a:pt x="2868445" y="3724888"/>
                    </a:lnTo>
                    <a:lnTo>
                      <a:pt x="2868445" y="4012920"/>
                    </a:lnTo>
                    <a:lnTo>
                      <a:pt x="780213" y="4012920"/>
                    </a:lnTo>
                    <a:close/>
                    <a:moveTo>
                      <a:pt x="4020621" y="2152587"/>
                    </a:moveTo>
                    <a:lnTo>
                      <a:pt x="4020621" y="3448731"/>
                    </a:lnTo>
                    <a:lnTo>
                      <a:pt x="3903908" y="3386593"/>
                    </a:lnTo>
                    <a:lnTo>
                      <a:pt x="3903908" y="2214725"/>
                    </a:lnTo>
                    <a:close/>
                    <a:moveTo>
                      <a:pt x="1582587" y="1544569"/>
                    </a:moveTo>
                    <a:cubicBezTo>
                      <a:pt x="1525677" y="1652847"/>
                      <a:pt x="1434945" y="1739939"/>
                      <a:pt x="1324158" y="1792547"/>
                    </a:cubicBezTo>
                    <a:lnTo>
                      <a:pt x="1790243" y="1792547"/>
                    </a:lnTo>
                    <a:cubicBezTo>
                      <a:pt x="1708293" y="1721838"/>
                      <a:pt x="1638004" y="1638154"/>
                      <a:pt x="1582587" y="1544569"/>
                    </a:cubicBezTo>
                    <a:close/>
                    <a:moveTo>
                      <a:pt x="1238323" y="1312673"/>
                    </a:moveTo>
                    <a:cubicBezTo>
                      <a:pt x="1173622" y="1312673"/>
                      <a:pt x="1121172" y="1365123"/>
                      <a:pt x="1121172" y="1429824"/>
                    </a:cubicBezTo>
                    <a:cubicBezTo>
                      <a:pt x="1121172" y="1494525"/>
                      <a:pt x="1173622" y="1546975"/>
                      <a:pt x="1238323" y="1546975"/>
                    </a:cubicBezTo>
                    <a:cubicBezTo>
                      <a:pt x="1303024" y="1546975"/>
                      <a:pt x="1355474" y="1494525"/>
                      <a:pt x="1355474" y="1429824"/>
                    </a:cubicBezTo>
                    <a:cubicBezTo>
                      <a:pt x="1355474" y="1365123"/>
                      <a:pt x="1303024" y="1312673"/>
                      <a:pt x="1238323" y="1312673"/>
                    </a:cubicBezTo>
                    <a:close/>
                    <a:moveTo>
                      <a:pt x="870057" y="1312673"/>
                    </a:moveTo>
                    <a:cubicBezTo>
                      <a:pt x="805356" y="1312673"/>
                      <a:pt x="752906" y="1365123"/>
                      <a:pt x="752906" y="1429824"/>
                    </a:cubicBezTo>
                    <a:cubicBezTo>
                      <a:pt x="752906" y="1494525"/>
                      <a:pt x="805356" y="1546975"/>
                      <a:pt x="870057" y="1546975"/>
                    </a:cubicBezTo>
                    <a:cubicBezTo>
                      <a:pt x="934758" y="1546975"/>
                      <a:pt x="987208" y="1494525"/>
                      <a:pt x="987208" y="1429824"/>
                    </a:cubicBezTo>
                    <a:cubicBezTo>
                      <a:pt x="987208" y="1365123"/>
                      <a:pt x="934758" y="1312673"/>
                      <a:pt x="870057" y="1312673"/>
                    </a:cubicBezTo>
                    <a:close/>
                    <a:moveTo>
                      <a:pt x="2775838" y="1127627"/>
                    </a:moveTo>
                    <a:cubicBezTo>
                      <a:pt x="2666578" y="1127627"/>
                      <a:pt x="2578006" y="1216199"/>
                      <a:pt x="2578006" y="1325459"/>
                    </a:cubicBezTo>
                    <a:cubicBezTo>
                      <a:pt x="2578006" y="1434719"/>
                      <a:pt x="2666578" y="1523291"/>
                      <a:pt x="2775838" y="1523291"/>
                    </a:cubicBezTo>
                    <a:cubicBezTo>
                      <a:pt x="2885098" y="1523291"/>
                      <a:pt x="2973670" y="1434719"/>
                      <a:pt x="2973670" y="1325459"/>
                    </a:cubicBezTo>
                    <a:cubicBezTo>
                      <a:pt x="2973670" y="1216199"/>
                      <a:pt x="2885098" y="1127627"/>
                      <a:pt x="2775838" y="1127627"/>
                    </a:cubicBezTo>
                    <a:close/>
                    <a:moveTo>
                      <a:pt x="2153949" y="1127627"/>
                    </a:moveTo>
                    <a:cubicBezTo>
                      <a:pt x="2044689" y="1127627"/>
                      <a:pt x="1956117" y="1216199"/>
                      <a:pt x="1956117" y="1325459"/>
                    </a:cubicBezTo>
                    <a:cubicBezTo>
                      <a:pt x="1956117" y="1434719"/>
                      <a:pt x="2044689" y="1523291"/>
                      <a:pt x="2153949" y="1523291"/>
                    </a:cubicBezTo>
                    <a:cubicBezTo>
                      <a:pt x="2263209" y="1523291"/>
                      <a:pt x="2351781" y="1434719"/>
                      <a:pt x="2351781" y="1325459"/>
                    </a:cubicBezTo>
                    <a:cubicBezTo>
                      <a:pt x="2351781" y="1216199"/>
                      <a:pt x="2263209" y="1127627"/>
                      <a:pt x="2153949" y="1127627"/>
                    </a:cubicBezTo>
                    <a:close/>
                    <a:moveTo>
                      <a:pt x="1238323" y="956510"/>
                    </a:moveTo>
                    <a:cubicBezTo>
                      <a:pt x="1173622" y="956510"/>
                      <a:pt x="1121172" y="1008960"/>
                      <a:pt x="1121172" y="1073661"/>
                    </a:cubicBezTo>
                    <a:cubicBezTo>
                      <a:pt x="1121172" y="1138362"/>
                      <a:pt x="1173622" y="1190812"/>
                      <a:pt x="1238323" y="1190812"/>
                    </a:cubicBezTo>
                    <a:cubicBezTo>
                      <a:pt x="1303024" y="1190812"/>
                      <a:pt x="1355474" y="1138362"/>
                      <a:pt x="1355474" y="1073661"/>
                    </a:cubicBezTo>
                    <a:cubicBezTo>
                      <a:pt x="1355474" y="1008960"/>
                      <a:pt x="1303024" y="956510"/>
                      <a:pt x="1238323" y="956510"/>
                    </a:cubicBezTo>
                    <a:close/>
                    <a:moveTo>
                      <a:pt x="870057" y="956510"/>
                    </a:moveTo>
                    <a:cubicBezTo>
                      <a:pt x="805356" y="956510"/>
                      <a:pt x="752906" y="1008960"/>
                      <a:pt x="752906" y="1073661"/>
                    </a:cubicBezTo>
                    <a:cubicBezTo>
                      <a:pt x="752906" y="1138362"/>
                      <a:pt x="805356" y="1190812"/>
                      <a:pt x="870057" y="1190812"/>
                    </a:cubicBezTo>
                    <a:cubicBezTo>
                      <a:pt x="934758" y="1190812"/>
                      <a:pt x="987208" y="1138362"/>
                      <a:pt x="987208" y="1073661"/>
                    </a:cubicBezTo>
                    <a:cubicBezTo>
                      <a:pt x="987208" y="1008960"/>
                      <a:pt x="934758" y="956510"/>
                      <a:pt x="870057" y="956510"/>
                    </a:cubicBezTo>
                    <a:close/>
                    <a:moveTo>
                      <a:pt x="2775838" y="526176"/>
                    </a:moveTo>
                    <a:cubicBezTo>
                      <a:pt x="2666578" y="526176"/>
                      <a:pt x="2578006" y="614748"/>
                      <a:pt x="2578006" y="724008"/>
                    </a:cubicBezTo>
                    <a:cubicBezTo>
                      <a:pt x="2578006" y="833268"/>
                      <a:pt x="2666578" y="921840"/>
                      <a:pt x="2775838" y="921840"/>
                    </a:cubicBezTo>
                    <a:cubicBezTo>
                      <a:pt x="2885098" y="921840"/>
                      <a:pt x="2973670" y="833268"/>
                      <a:pt x="2973670" y="724008"/>
                    </a:cubicBezTo>
                    <a:cubicBezTo>
                      <a:pt x="2973670" y="614748"/>
                      <a:pt x="2885098" y="526176"/>
                      <a:pt x="2775838" y="526176"/>
                    </a:cubicBezTo>
                    <a:close/>
                    <a:moveTo>
                      <a:pt x="2153949" y="526176"/>
                    </a:moveTo>
                    <a:cubicBezTo>
                      <a:pt x="2044689" y="526176"/>
                      <a:pt x="1956117" y="614748"/>
                      <a:pt x="1956117" y="724008"/>
                    </a:cubicBezTo>
                    <a:cubicBezTo>
                      <a:pt x="1956117" y="833268"/>
                      <a:pt x="2044689" y="921840"/>
                      <a:pt x="2153949" y="921840"/>
                    </a:cubicBezTo>
                    <a:cubicBezTo>
                      <a:pt x="2263209" y="921840"/>
                      <a:pt x="2351781" y="833268"/>
                      <a:pt x="2351781" y="724008"/>
                    </a:cubicBezTo>
                    <a:cubicBezTo>
                      <a:pt x="2351781" y="614748"/>
                      <a:pt x="2263209" y="526176"/>
                      <a:pt x="2153949" y="526176"/>
                    </a:cubicBezTo>
                    <a:close/>
                    <a:moveTo>
                      <a:pt x="2464893" y="0"/>
                    </a:moveTo>
                    <a:cubicBezTo>
                      <a:pt x="3030837" y="0"/>
                      <a:pt x="3489626" y="458789"/>
                      <a:pt x="3489626" y="1024733"/>
                    </a:cubicBezTo>
                    <a:cubicBezTo>
                      <a:pt x="3489626" y="1442455"/>
                      <a:pt x="3239684" y="1801800"/>
                      <a:pt x="2880320" y="1959209"/>
                    </a:cubicBezTo>
                    <a:lnTo>
                      <a:pt x="2880320" y="2008571"/>
                    </a:lnTo>
                    <a:lnTo>
                      <a:pt x="3250857" y="2008571"/>
                    </a:lnTo>
                    <a:lnTo>
                      <a:pt x="3250857" y="2359970"/>
                    </a:lnTo>
                    <a:lnTo>
                      <a:pt x="3437294" y="2359970"/>
                    </a:lnTo>
                    <a:lnTo>
                      <a:pt x="3437294" y="2360694"/>
                    </a:lnTo>
                    <a:lnTo>
                      <a:pt x="3852060" y="2233461"/>
                    </a:lnTo>
                    <a:lnTo>
                      <a:pt x="3852060" y="3367858"/>
                    </a:lnTo>
                    <a:lnTo>
                      <a:pt x="3437294" y="3240624"/>
                    </a:lnTo>
                    <a:lnTo>
                      <a:pt x="3437294" y="3241349"/>
                    </a:lnTo>
                    <a:lnTo>
                      <a:pt x="3250857" y="3241349"/>
                    </a:lnTo>
                    <a:lnTo>
                      <a:pt x="3250857" y="3633063"/>
                    </a:lnTo>
                    <a:lnTo>
                      <a:pt x="298529" y="3633063"/>
                    </a:lnTo>
                    <a:lnTo>
                      <a:pt x="298529" y="2431730"/>
                    </a:lnTo>
                    <a:lnTo>
                      <a:pt x="0" y="2008571"/>
                    </a:lnTo>
                    <a:lnTo>
                      <a:pt x="298529" y="2008571"/>
                    </a:lnTo>
                    <a:lnTo>
                      <a:pt x="792088" y="2008571"/>
                    </a:lnTo>
                    <a:lnTo>
                      <a:pt x="792088" y="1796817"/>
                    </a:lnTo>
                    <a:cubicBezTo>
                      <a:pt x="587745" y="1700755"/>
                      <a:pt x="447370" y="1492642"/>
                      <a:pt x="447370" y="1251742"/>
                    </a:cubicBezTo>
                    <a:cubicBezTo>
                      <a:pt x="447370" y="916605"/>
                      <a:pt x="719053" y="644923"/>
                      <a:pt x="1054190" y="644923"/>
                    </a:cubicBezTo>
                    <a:cubicBezTo>
                      <a:pt x="1212753" y="644923"/>
                      <a:pt x="1357112" y="705740"/>
                      <a:pt x="1463939" y="806702"/>
                    </a:cubicBezTo>
                    <a:cubicBezTo>
                      <a:pt x="1563407" y="345444"/>
                      <a:pt x="1973809" y="0"/>
                      <a:pt x="246489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3" name="Group 11">
                <a:extLst>
                  <a:ext uri="{FF2B5EF4-FFF2-40B4-BE49-F238E27FC236}">
                    <a16:creationId xmlns:a16="http://schemas.microsoft.com/office/drawing/2014/main" id="{6F1FC11E-5BBA-4B72-A23F-1B751266B88D}"/>
                  </a:ext>
                </a:extLst>
              </p:cNvPr>
              <p:cNvGrpSpPr/>
              <p:nvPr/>
            </p:nvGrpSpPr>
            <p:grpSpPr>
              <a:xfrm>
                <a:off x="5043619" y="4323254"/>
                <a:ext cx="4735786" cy="707886"/>
                <a:chOff x="592509" y="1556792"/>
                <a:chExt cx="2361076" cy="707886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B61EA0E-78B9-48B4-BFAC-DD7CDC75CDF0}"/>
                    </a:ext>
                  </a:extLst>
                </p:cNvPr>
                <p:cNvSpPr txBox="1"/>
                <p:nvPr/>
              </p:nvSpPr>
              <p:spPr>
                <a:xfrm>
                  <a:off x="592509" y="1803013"/>
                  <a:ext cx="236107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 آسان برای تغییر رنگ، عکس و متن.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CCB257E-D5A9-43C2-90F3-A23D0AD68FDA}"/>
                    </a:ext>
                  </a:extLst>
                </p:cNvPr>
                <p:cNvSpPr txBox="1"/>
                <p:nvPr/>
              </p:nvSpPr>
              <p:spPr>
                <a:xfrm>
                  <a:off x="592509" y="1556792"/>
                  <a:ext cx="2361075" cy="276999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عنوان مطالب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6" name="Group 14">
              <a:extLst>
                <a:ext uri="{FF2B5EF4-FFF2-40B4-BE49-F238E27FC236}">
                  <a16:creationId xmlns:a16="http://schemas.microsoft.com/office/drawing/2014/main" id="{23A6B763-3274-44DB-A021-936E109B9E73}"/>
                </a:ext>
              </a:extLst>
            </p:cNvPr>
            <p:cNvGrpSpPr/>
            <p:nvPr/>
          </p:nvGrpSpPr>
          <p:grpSpPr>
            <a:xfrm>
              <a:off x="5442452" y="4144972"/>
              <a:ext cx="5503144" cy="707886"/>
              <a:chOff x="4276261" y="2797552"/>
              <a:chExt cx="5503144" cy="707886"/>
            </a:xfrm>
          </p:grpSpPr>
          <p:sp>
            <p:nvSpPr>
              <p:cNvPr id="17" name="Oval 15">
                <a:extLst>
                  <a:ext uri="{FF2B5EF4-FFF2-40B4-BE49-F238E27FC236}">
                    <a16:creationId xmlns:a16="http://schemas.microsoft.com/office/drawing/2014/main" id="{1E36D32B-AC40-4DCD-B0A4-A8691C803116}"/>
                  </a:ext>
                </a:extLst>
              </p:cNvPr>
              <p:cNvSpPr/>
              <p:nvPr/>
            </p:nvSpPr>
            <p:spPr>
              <a:xfrm>
                <a:off x="4276261" y="2848721"/>
                <a:ext cx="605549" cy="605549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Rounded Rectangle 9">
                <a:extLst>
                  <a:ext uri="{FF2B5EF4-FFF2-40B4-BE49-F238E27FC236}">
                    <a16:creationId xmlns:a16="http://schemas.microsoft.com/office/drawing/2014/main" id="{E05CFD38-08BC-4F62-A7F2-F773B9F8A99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438149" y="3010611"/>
                <a:ext cx="281770" cy="281770"/>
              </a:xfrm>
              <a:custGeom>
                <a:avLst/>
                <a:gdLst/>
                <a:ahLst/>
                <a:cxnLst/>
                <a:rect l="l" t="t" r="r" b="b"/>
                <a:pathLst>
                  <a:path w="3960440" h="3960000">
                    <a:moveTo>
                      <a:pt x="1588743" y="1414211"/>
                    </a:moveTo>
                    <a:cubicBezTo>
                      <a:pt x="1540407" y="1411706"/>
                      <a:pt x="1506842" y="1440258"/>
                      <a:pt x="1506842" y="1478573"/>
                    </a:cubicBezTo>
                    <a:lnTo>
                      <a:pt x="1506842" y="2462752"/>
                    </a:lnTo>
                    <a:cubicBezTo>
                      <a:pt x="1506842" y="2484086"/>
                      <a:pt x="1516471" y="2503171"/>
                      <a:pt x="1532201" y="2515206"/>
                    </a:cubicBezTo>
                    <a:cubicBezTo>
                      <a:pt x="1552351" y="2541621"/>
                      <a:pt x="1589483" y="2548946"/>
                      <a:pt x="1619199" y="2531790"/>
                    </a:cubicBezTo>
                    <a:lnTo>
                      <a:pt x="2471524" y="2039700"/>
                    </a:lnTo>
                    <a:cubicBezTo>
                      <a:pt x="2509339" y="2017643"/>
                      <a:pt x="2509577" y="1945490"/>
                      <a:pt x="2464719" y="1913406"/>
                    </a:cubicBezTo>
                    <a:cubicBezTo>
                      <a:pt x="2315501" y="1808322"/>
                      <a:pt x="1748389" y="1486683"/>
                      <a:pt x="1588743" y="1414211"/>
                    </a:cubicBezTo>
                    <a:close/>
                    <a:moveTo>
                      <a:pt x="1982320" y="904379"/>
                    </a:moveTo>
                    <a:cubicBezTo>
                      <a:pt x="2575020" y="904379"/>
                      <a:pt x="3055498" y="1384857"/>
                      <a:pt x="3055498" y="1977557"/>
                    </a:cubicBezTo>
                    <a:cubicBezTo>
                      <a:pt x="3055498" y="2570257"/>
                      <a:pt x="2575020" y="3050735"/>
                      <a:pt x="1982320" y="3050735"/>
                    </a:cubicBezTo>
                    <a:cubicBezTo>
                      <a:pt x="1389620" y="3050735"/>
                      <a:pt x="909142" y="2570257"/>
                      <a:pt x="909142" y="1977557"/>
                    </a:cubicBezTo>
                    <a:cubicBezTo>
                      <a:pt x="909142" y="1384857"/>
                      <a:pt x="1389620" y="904379"/>
                      <a:pt x="1982320" y="904379"/>
                    </a:cubicBezTo>
                    <a:close/>
                    <a:moveTo>
                      <a:pt x="1982320" y="537397"/>
                    </a:moveTo>
                    <a:cubicBezTo>
                      <a:pt x="1186942" y="537397"/>
                      <a:pt x="542160" y="1182179"/>
                      <a:pt x="542160" y="1977557"/>
                    </a:cubicBezTo>
                    <a:cubicBezTo>
                      <a:pt x="542160" y="2772935"/>
                      <a:pt x="1186942" y="3417717"/>
                      <a:pt x="1982320" y="3417717"/>
                    </a:cubicBezTo>
                    <a:cubicBezTo>
                      <a:pt x="2777698" y="3417717"/>
                      <a:pt x="3422480" y="2772935"/>
                      <a:pt x="3422480" y="1977557"/>
                    </a:cubicBezTo>
                    <a:cubicBezTo>
                      <a:pt x="3422480" y="1182179"/>
                      <a:pt x="2777698" y="537397"/>
                      <a:pt x="1982320" y="537397"/>
                    </a:cubicBezTo>
                    <a:close/>
                    <a:moveTo>
                      <a:pt x="436907" y="0"/>
                    </a:moveTo>
                    <a:lnTo>
                      <a:pt x="3523533" y="0"/>
                    </a:lnTo>
                    <a:cubicBezTo>
                      <a:pt x="3764830" y="0"/>
                      <a:pt x="3960440" y="195610"/>
                      <a:pt x="3960440" y="436907"/>
                    </a:cubicBezTo>
                    <a:lnTo>
                      <a:pt x="3960440" y="3523093"/>
                    </a:lnTo>
                    <a:cubicBezTo>
                      <a:pt x="3960440" y="3764390"/>
                      <a:pt x="3764830" y="3960000"/>
                      <a:pt x="3523533" y="3960000"/>
                    </a:cubicBezTo>
                    <a:lnTo>
                      <a:pt x="436907" y="3960000"/>
                    </a:lnTo>
                    <a:cubicBezTo>
                      <a:pt x="195610" y="3960000"/>
                      <a:pt x="0" y="3764390"/>
                      <a:pt x="0" y="3523093"/>
                    </a:cubicBezTo>
                    <a:lnTo>
                      <a:pt x="0" y="436907"/>
                    </a:lnTo>
                    <a:cubicBezTo>
                      <a:pt x="0" y="195610"/>
                      <a:pt x="195610" y="0"/>
                      <a:pt x="436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19" name="Group 17">
                <a:extLst>
                  <a:ext uri="{FF2B5EF4-FFF2-40B4-BE49-F238E27FC236}">
                    <a16:creationId xmlns:a16="http://schemas.microsoft.com/office/drawing/2014/main" id="{487F6DFF-0FA1-43AE-BC75-3B3F118AE1BD}"/>
                  </a:ext>
                </a:extLst>
              </p:cNvPr>
              <p:cNvGrpSpPr/>
              <p:nvPr/>
            </p:nvGrpSpPr>
            <p:grpSpPr>
              <a:xfrm>
                <a:off x="5043619" y="2797552"/>
                <a:ext cx="4735786" cy="707886"/>
                <a:chOff x="592509" y="1556792"/>
                <a:chExt cx="2361076" cy="707886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B92AA75-597E-494C-9422-4FFA5CA0F922}"/>
                    </a:ext>
                  </a:extLst>
                </p:cNvPr>
                <p:cNvSpPr txBox="1"/>
                <p:nvPr/>
              </p:nvSpPr>
              <p:spPr>
                <a:xfrm>
                  <a:off x="592509" y="1803013"/>
                  <a:ext cx="236107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 آسان برای تغییر رنگ، عکس و متن.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5AA2043F-D675-4759-993D-D4A9C3483047}"/>
                    </a:ext>
                  </a:extLst>
                </p:cNvPr>
                <p:cNvSpPr txBox="1"/>
                <p:nvPr/>
              </p:nvSpPr>
              <p:spPr>
                <a:xfrm>
                  <a:off x="592509" y="1556792"/>
                  <a:ext cx="2361075" cy="276999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عنوان مطالب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2" name="Group 20">
              <a:extLst>
                <a:ext uri="{FF2B5EF4-FFF2-40B4-BE49-F238E27FC236}">
                  <a16:creationId xmlns:a16="http://schemas.microsoft.com/office/drawing/2014/main" id="{A6F8F452-1AE9-40B2-B9BA-CBCA4FE2D12B}"/>
                </a:ext>
              </a:extLst>
            </p:cNvPr>
            <p:cNvGrpSpPr/>
            <p:nvPr/>
          </p:nvGrpSpPr>
          <p:grpSpPr>
            <a:xfrm>
              <a:off x="5442452" y="2896026"/>
              <a:ext cx="5503143" cy="707886"/>
              <a:chOff x="4276262" y="3560403"/>
              <a:chExt cx="5503143" cy="707886"/>
            </a:xfrm>
          </p:grpSpPr>
          <p:sp>
            <p:nvSpPr>
              <p:cNvPr id="23" name="Oval 21">
                <a:extLst>
                  <a:ext uri="{FF2B5EF4-FFF2-40B4-BE49-F238E27FC236}">
                    <a16:creationId xmlns:a16="http://schemas.microsoft.com/office/drawing/2014/main" id="{8CBB2919-269F-4E1D-974C-C8FCFE3467E6}"/>
                  </a:ext>
                </a:extLst>
              </p:cNvPr>
              <p:cNvSpPr/>
              <p:nvPr/>
            </p:nvSpPr>
            <p:spPr>
              <a:xfrm>
                <a:off x="4276262" y="3611572"/>
                <a:ext cx="605549" cy="60554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Donut 6">
                <a:extLst>
                  <a:ext uri="{FF2B5EF4-FFF2-40B4-BE49-F238E27FC236}">
                    <a16:creationId xmlns:a16="http://schemas.microsoft.com/office/drawing/2014/main" id="{05D56E83-79C6-426C-815C-CCB32CB384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5998" y="3741308"/>
                <a:ext cx="346079" cy="346079"/>
              </a:xfrm>
              <a:custGeom>
                <a:avLst/>
                <a:gdLst/>
                <a:ahLst/>
                <a:cxnLst/>
                <a:rect l="l" t="t" r="r" b="b"/>
                <a:pathLst>
                  <a:path w="3960000" h="3960000">
                    <a:moveTo>
                      <a:pt x="1980000" y="1260000"/>
                    </a:moveTo>
                    <a:cubicBezTo>
                      <a:pt x="2377645" y="1260000"/>
                      <a:pt x="2700000" y="1582355"/>
                      <a:pt x="2700000" y="1980000"/>
                    </a:cubicBezTo>
                    <a:cubicBezTo>
                      <a:pt x="2700000" y="2377645"/>
                      <a:pt x="2377645" y="2700000"/>
                      <a:pt x="1980000" y="2700000"/>
                    </a:cubicBezTo>
                    <a:cubicBezTo>
                      <a:pt x="1582355" y="2700000"/>
                      <a:pt x="1260000" y="2377645"/>
                      <a:pt x="1260000" y="1980000"/>
                    </a:cubicBezTo>
                    <a:cubicBezTo>
                      <a:pt x="1260000" y="1582355"/>
                      <a:pt x="1582355" y="1260000"/>
                      <a:pt x="1980000" y="1260000"/>
                    </a:cubicBezTo>
                    <a:close/>
                    <a:moveTo>
                      <a:pt x="2490424" y="1258488"/>
                    </a:moveTo>
                    <a:lnTo>
                      <a:pt x="3822407" y="1258488"/>
                    </a:lnTo>
                    <a:cubicBezTo>
                      <a:pt x="3911854" y="1481555"/>
                      <a:pt x="3960000" y="1725155"/>
                      <a:pt x="3960000" y="1980000"/>
                    </a:cubicBezTo>
                    <a:cubicBezTo>
                      <a:pt x="3960000" y="3073524"/>
                      <a:pt x="3073524" y="3960000"/>
                      <a:pt x="1980000" y="3960000"/>
                    </a:cubicBezTo>
                    <a:lnTo>
                      <a:pt x="1852759" y="3953575"/>
                    </a:lnTo>
                    <a:lnTo>
                      <a:pt x="2729076" y="2455486"/>
                    </a:lnTo>
                    <a:lnTo>
                      <a:pt x="2726868" y="2454194"/>
                    </a:lnTo>
                    <a:cubicBezTo>
                      <a:pt x="2814857" y="2317465"/>
                      <a:pt x="2865416" y="2154637"/>
                      <a:pt x="2865416" y="1980000"/>
                    </a:cubicBezTo>
                    <a:cubicBezTo>
                      <a:pt x="2865416" y="1681504"/>
                      <a:pt x="2717708" y="1417508"/>
                      <a:pt x="2490424" y="1258488"/>
                    </a:cubicBezTo>
                    <a:close/>
                    <a:moveTo>
                      <a:pt x="334727" y="878603"/>
                    </a:moveTo>
                    <a:lnTo>
                      <a:pt x="1154753" y="2298930"/>
                    </a:lnTo>
                    <a:cubicBezTo>
                      <a:pt x="1281989" y="2630497"/>
                      <a:pt x="1603560" y="2865416"/>
                      <a:pt x="1980000" y="2865416"/>
                    </a:cubicBezTo>
                    <a:cubicBezTo>
                      <a:pt x="2123408" y="2865416"/>
                      <a:pt x="2258854" y="2831322"/>
                      <a:pt x="2378271" y="2770003"/>
                    </a:cubicBezTo>
                    <a:lnTo>
                      <a:pt x="1695481" y="3937251"/>
                    </a:lnTo>
                    <a:cubicBezTo>
                      <a:pt x="736579" y="3801546"/>
                      <a:pt x="0" y="2976792"/>
                      <a:pt x="0" y="1980000"/>
                    </a:cubicBezTo>
                    <a:cubicBezTo>
                      <a:pt x="0" y="1572291"/>
                      <a:pt x="123228" y="1193364"/>
                      <a:pt x="334727" y="878603"/>
                    </a:cubicBezTo>
                    <a:close/>
                    <a:moveTo>
                      <a:pt x="1980000" y="0"/>
                    </a:moveTo>
                    <a:cubicBezTo>
                      <a:pt x="2762762" y="0"/>
                      <a:pt x="3439434" y="454224"/>
                      <a:pt x="3758731" y="1114488"/>
                    </a:cubicBezTo>
                    <a:lnTo>
                      <a:pt x="2165892" y="1114488"/>
                    </a:lnTo>
                    <a:cubicBezTo>
                      <a:pt x="2106002" y="1101330"/>
                      <a:pt x="2043789" y="1094584"/>
                      <a:pt x="1980000" y="1094584"/>
                    </a:cubicBezTo>
                    <a:cubicBezTo>
                      <a:pt x="1916211" y="1094584"/>
                      <a:pt x="1853998" y="1101330"/>
                      <a:pt x="1794108" y="1114488"/>
                    </a:cubicBezTo>
                    <a:lnTo>
                      <a:pt x="1774506" y="1114488"/>
                    </a:lnTo>
                    <a:lnTo>
                      <a:pt x="1774506" y="1119528"/>
                    </a:lnTo>
                    <a:cubicBezTo>
                      <a:pt x="1405645" y="1206316"/>
                      <a:pt x="1126346" y="1524537"/>
                      <a:pt x="1097987" y="1912608"/>
                    </a:cubicBezTo>
                    <a:lnTo>
                      <a:pt x="428214" y="752526"/>
                    </a:lnTo>
                    <a:cubicBezTo>
                      <a:pt x="789694" y="293724"/>
                      <a:pt x="1350545" y="0"/>
                      <a:pt x="198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grpSp>
            <p:nvGrpSpPr>
              <p:cNvPr id="25" name="Group 23">
                <a:extLst>
                  <a:ext uri="{FF2B5EF4-FFF2-40B4-BE49-F238E27FC236}">
                    <a16:creationId xmlns:a16="http://schemas.microsoft.com/office/drawing/2014/main" id="{FCD2E988-E534-4CBC-9FFA-0B2826831FCD}"/>
                  </a:ext>
                </a:extLst>
              </p:cNvPr>
              <p:cNvGrpSpPr/>
              <p:nvPr/>
            </p:nvGrpSpPr>
            <p:grpSpPr>
              <a:xfrm>
                <a:off x="5043619" y="3560403"/>
                <a:ext cx="4735786" cy="707886"/>
                <a:chOff x="592509" y="1556792"/>
                <a:chExt cx="2361076" cy="707886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05CB3486-A2FC-4B7C-B956-C29612C2E54C}"/>
                    </a:ext>
                  </a:extLst>
                </p:cNvPr>
                <p:cNvSpPr txBox="1"/>
                <p:nvPr/>
              </p:nvSpPr>
              <p:spPr>
                <a:xfrm>
                  <a:off x="592509" y="1803013"/>
                  <a:ext cx="236107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ارائه پاورپوینت مدرنی را دریافت کنید که به زیبایی طراحی شده است. آسان برای تغییر رنگ، عکس و متن.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34C1440E-09EB-40EE-BA6B-260CE6B9C154}"/>
                    </a:ext>
                  </a:extLst>
                </p:cNvPr>
                <p:cNvSpPr txBox="1"/>
                <p:nvPr/>
              </p:nvSpPr>
              <p:spPr>
                <a:xfrm>
                  <a:off x="592509" y="1556792"/>
                  <a:ext cx="2361075" cy="276999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algn="r" rtl="1"/>
                  <a:r>
                    <a:rPr lang="fa-IR" altLang="ko-KR" sz="12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عنوان مطالب</a:t>
                  </a:r>
                  <a:endParaRPr lang="ko-KR" alt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id="{A50B1D71-2F52-405C-9A40-39B374564788}"/>
              </a:ext>
            </a:extLst>
          </p:cNvPr>
          <p:cNvGrpSpPr/>
          <p:nvPr/>
        </p:nvGrpSpPr>
        <p:grpSpPr>
          <a:xfrm>
            <a:off x="953311" y="1053817"/>
            <a:ext cx="2100413" cy="5324912"/>
            <a:chOff x="953311" y="1053817"/>
            <a:chExt cx="2100413" cy="5324912"/>
          </a:xfrm>
        </p:grpSpPr>
        <p:grpSp>
          <p:nvGrpSpPr>
            <p:cNvPr id="29" name="Group 27">
              <a:extLst>
                <a:ext uri="{FF2B5EF4-FFF2-40B4-BE49-F238E27FC236}">
                  <a16:creationId xmlns:a16="http://schemas.microsoft.com/office/drawing/2014/main" id="{768FE649-F9FE-4D3F-AA5C-6902AA5501FE}"/>
                </a:ext>
              </a:extLst>
            </p:cNvPr>
            <p:cNvGrpSpPr/>
            <p:nvPr/>
          </p:nvGrpSpPr>
          <p:grpSpPr>
            <a:xfrm>
              <a:off x="953311" y="1053817"/>
              <a:ext cx="2100413" cy="2643864"/>
              <a:chOff x="1350877" y="1098163"/>
              <a:chExt cx="2100413" cy="2643864"/>
            </a:xfrm>
          </p:grpSpPr>
          <p:sp>
            <p:nvSpPr>
              <p:cNvPr id="31" name="Freeform: Shape 29">
                <a:extLst>
                  <a:ext uri="{FF2B5EF4-FFF2-40B4-BE49-F238E27FC236}">
                    <a16:creationId xmlns:a16="http://schemas.microsoft.com/office/drawing/2014/main" id="{5F99ED98-7AE9-4F04-AA48-67294F9907D3}"/>
                  </a:ext>
                </a:extLst>
              </p:cNvPr>
              <p:cNvSpPr>
                <a:spLocks/>
              </p:cNvSpPr>
              <p:nvPr/>
            </p:nvSpPr>
            <p:spPr bwMode="auto">
              <a:xfrm rot="395367">
                <a:off x="1350877" y="1729407"/>
                <a:ext cx="2100413" cy="2012620"/>
              </a:xfrm>
              <a:custGeom>
                <a:avLst/>
                <a:gdLst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112347 w 2334182"/>
                  <a:gd name="connsiteY104" fmla="*/ 7377 h 2236619"/>
                  <a:gd name="connsiteX105" fmla="*/ 1202794 w 2334182"/>
                  <a:gd name="connsiteY105" fmla="*/ 0 h 2236619"/>
                  <a:gd name="connsiteX106" fmla="*/ 1304349 w 2334182"/>
                  <a:gd name="connsiteY106" fmla="*/ 820 h 2236619"/>
                  <a:gd name="connsiteX107" fmla="*/ 1399557 w 2334182"/>
                  <a:gd name="connsiteY107" fmla="*/ 8195 h 2236619"/>
                  <a:gd name="connsiteX108" fmla="*/ 1490005 w 2334182"/>
                  <a:gd name="connsiteY108" fmla="*/ 20490 h 2236619"/>
                  <a:gd name="connsiteX109" fmla="*/ 1576486 w 2334182"/>
                  <a:gd name="connsiteY109" fmla="*/ 38520 h 2236619"/>
                  <a:gd name="connsiteX110" fmla="*/ 1658999 w 2334182"/>
                  <a:gd name="connsiteY110" fmla="*/ 60649 h 2236619"/>
                  <a:gd name="connsiteX111" fmla="*/ 1735165 w 2334182"/>
                  <a:gd name="connsiteY111" fmla="*/ 89334 h 2236619"/>
                  <a:gd name="connsiteX112" fmla="*/ 1808952 w 2334182"/>
                  <a:gd name="connsiteY112" fmla="*/ 120478 h 2236619"/>
                  <a:gd name="connsiteX113" fmla="*/ 1876391 w 2334182"/>
                  <a:gd name="connsiteY113" fmla="*/ 157358 h 2236619"/>
                  <a:gd name="connsiteX114" fmla="*/ 1939862 w 2334182"/>
                  <a:gd name="connsiteY114" fmla="*/ 199157 h 2236619"/>
                  <a:gd name="connsiteX115" fmla="*/ 2000955 w 2334182"/>
                  <a:gd name="connsiteY115" fmla="*/ 245873 h 2236619"/>
                  <a:gd name="connsiteX116" fmla="*/ 2055699 w 2334182"/>
                  <a:gd name="connsiteY116" fmla="*/ 295866 h 2236619"/>
                  <a:gd name="connsiteX117" fmla="*/ 2105683 w 2334182"/>
                  <a:gd name="connsiteY117" fmla="*/ 351598 h 2236619"/>
                  <a:gd name="connsiteX118" fmla="*/ 2152493 w 2334182"/>
                  <a:gd name="connsiteY118" fmla="*/ 409787 h 2236619"/>
                  <a:gd name="connsiteX119" fmla="*/ 2193750 w 2334182"/>
                  <a:gd name="connsiteY119" fmla="*/ 472075 h 2236619"/>
                  <a:gd name="connsiteX120" fmla="*/ 2231834 w 2334182"/>
                  <a:gd name="connsiteY120" fmla="*/ 537641 h 2236619"/>
                  <a:gd name="connsiteX121" fmla="*/ 2257223 w 2334182"/>
                  <a:gd name="connsiteY121" fmla="*/ 592553 h 2236619"/>
                  <a:gd name="connsiteX122" fmla="*/ 2279437 w 2334182"/>
                  <a:gd name="connsiteY122" fmla="*/ 654021 h 2236619"/>
                  <a:gd name="connsiteX123" fmla="*/ 2299273 w 2334182"/>
                  <a:gd name="connsiteY123" fmla="*/ 721226 h 2236619"/>
                  <a:gd name="connsiteX124" fmla="*/ 2315141 w 2334182"/>
                  <a:gd name="connsiteY124" fmla="*/ 794168 h 2236619"/>
                  <a:gd name="connsiteX125" fmla="*/ 2327042 w 2334182"/>
                  <a:gd name="connsiteY125" fmla="*/ 868749 h 2236619"/>
                  <a:gd name="connsiteX126" fmla="*/ 2332595 w 2334182"/>
                  <a:gd name="connsiteY126" fmla="*/ 945790 h 2236619"/>
                  <a:gd name="connsiteX127" fmla="*/ 2334182 w 2334182"/>
                  <a:gd name="connsiteY127" fmla="*/ 1024469 h 2236619"/>
                  <a:gd name="connsiteX128" fmla="*/ 2329422 w 2334182"/>
                  <a:gd name="connsiteY128" fmla="*/ 1102329 h 2236619"/>
                  <a:gd name="connsiteX129" fmla="*/ 2319901 w 2334182"/>
                  <a:gd name="connsiteY129" fmla="*/ 1178549 h 2236619"/>
                  <a:gd name="connsiteX130" fmla="*/ 2302446 w 2334182"/>
                  <a:gd name="connsiteY130" fmla="*/ 1253131 h 2236619"/>
                  <a:gd name="connsiteX131" fmla="*/ 2279438 w 2334182"/>
                  <a:gd name="connsiteY131" fmla="*/ 1317056 h 2236619"/>
                  <a:gd name="connsiteX132" fmla="*/ 2251669 w 2334182"/>
                  <a:gd name="connsiteY132" fmla="*/ 1376887 h 2236619"/>
                  <a:gd name="connsiteX133" fmla="*/ 2218347 w 2334182"/>
                  <a:gd name="connsiteY133" fmla="*/ 1431798 h 2236619"/>
                  <a:gd name="connsiteX134" fmla="*/ 2184230 w 2334182"/>
                  <a:gd name="connsiteY134" fmla="*/ 1485070 h 2236619"/>
                  <a:gd name="connsiteX135" fmla="*/ 2146146 w 2334182"/>
                  <a:gd name="connsiteY135" fmla="*/ 1537523 h 2236619"/>
                  <a:gd name="connsiteX136" fmla="*/ 2108857 w 2334182"/>
                  <a:gd name="connsiteY136" fmla="*/ 1586698 h 2236619"/>
                  <a:gd name="connsiteX137" fmla="*/ 2071567 w 2334182"/>
                  <a:gd name="connsiteY137" fmla="*/ 1637511 h 2236619"/>
                  <a:gd name="connsiteX138" fmla="*/ 2035070 w 2334182"/>
                  <a:gd name="connsiteY138" fmla="*/ 1688324 h 2236619"/>
                  <a:gd name="connsiteX139" fmla="*/ 2010476 w 2334182"/>
                  <a:gd name="connsiteY139" fmla="*/ 1729303 h 2236619"/>
                  <a:gd name="connsiteX140" fmla="*/ 1990641 w 2334182"/>
                  <a:gd name="connsiteY140" fmla="*/ 1776019 h 2236619"/>
                  <a:gd name="connsiteX141" fmla="*/ 1974772 w 2334182"/>
                  <a:gd name="connsiteY141" fmla="*/ 1825194 h 2236619"/>
                  <a:gd name="connsiteX142" fmla="*/ 1962078 w 2334182"/>
                  <a:gd name="connsiteY142" fmla="*/ 1878466 h 2236619"/>
                  <a:gd name="connsiteX143" fmla="*/ 1960491 w 2334182"/>
                  <a:gd name="connsiteY143" fmla="*/ 1903872 h 2236619"/>
                  <a:gd name="connsiteX144" fmla="*/ 1962078 w 2334182"/>
                  <a:gd name="connsiteY144" fmla="*/ 1934197 h 2236619"/>
                  <a:gd name="connsiteX145" fmla="*/ 1966044 w 2334182"/>
                  <a:gd name="connsiteY145" fmla="*/ 1971077 h 2236619"/>
                  <a:gd name="connsiteX146" fmla="*/ 1971598 w 2334182"/>
                  <a:gd name="connsiteY146" fmla="*/ 2009597 h 2236619"/>
                  <a:gd name="connsiteX147" fmla="*/ 1980326 w 2334182"/>
                  <a:gd name="connsiteY147" fmla="*/ 2051395 h 2236619"/>
                  <a:gd name="connsiteX148" fmla="*/ 1990640 w 2334182"/>
                  <a:gd name="connsiteY148" fmla="*/ 2093195 h 2236619"/>
                  <a:gd name="connsiteX149" fmla="*/ 1991123 w 2334182"/>
                  <a:gd name="connsiteY149" fmla="*/ 2095075 h 2236619"/>
                  <a:gd name="connsiteX150" fmla="*/ 1365671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1185737 w 2334182"/>
                  <a:gd name="connsiteY152" fmla="*/ 2196789 h 2236619"/>
                  <a:gd name="connsiteX153" fmla="*/ 951135 w 2334182"/>
                  <a:gd name="connsiteY153" fmla="*/ 2223889 h 2236619"/>
                  <a:gd name="connsiteX154" fmla="*/ 947319 w 2334182"/>
                  <a:gd name="connsiteY154" fmla="*/ 2215311 h 2236619"/>
                  <a:gd name="connsiteX155" fmla="*/ 933038 w 2334182"/>
                  <a:gd name="connsiteY155" fmla="*/ 2191544 h 2236619"/>
                  <a:gd name="connsiteX156" fmla="*/ 917170 w 2334182"/>
                  <a:gd name="connsiteY156" fmla="*/ 2176791 h 2236619"/>
                  <a:gd name="connsiteX157" fmla="*/ 899716 w 2334182"/>
                  <a:gd name="connsiteY157" fmla="*/ 2169415 h 2236619"/>
                  <a:gd name="connsiteX158" fmla="*/ 879881 w 2334182"/>
                  <a:gd name="connsiteY158" fmla="*/ 2166136 h 2236619"/>
                  <a:gd name="connsiteX159" fmla="*/ 856872 w 2334182"/>
                  <a:gd name="connsiteY159" fmla="*/ 2167777 h 2236619"/>
                  <a:gd name="connsiteX160" fmla="*/ 833864 w 2334182"/>
                  <a:gd name="connsiteY160" fmla="*/ 2171054 h 2236619"/>
                  <a:gd name="connsiteX161" fmla="*/ 812442 w 2334182"/>
                  <a:gd name="connsiteY161" fmla="*/ 2176791 h 2236619"/>
                  <a:gd name="connsiteX162" fmla="*/ 791813 w 2334182"/>
                  <a:gd name="connsiteY162" fmla="*/ 2182528 h 2236619"/>
                  <a:gd name="connsiteX163" fmla="*/ 772771 w 2334182"/>
                  <a:gd name="connsiteY163" fmla="*/ 2188264 h 2236619"/>
                  <a:gd name="connsiteX164" fmla="*/ 758490 w 2334182"/>
                  <a:gd name="connsiteY164" fmla="*/ 2193182 h 2236619"/>
                  <a:gd name="connsiteX165" fmla="*/ 724374 w 2334182"/>
                  <a:gd name="connsiteY165" fmla="*/ 2204657 h 2236619"/>
                  <a:gd name="connsiteX166" fmla="*/ 685497 w 2334182"/>
                  <a:gd name="connsiteY166" fmla="*/ 2215311 h 2236619"/>
                  <a:gd name="connsiteX167" fmla="*/ 641861 w 2334182"/>
                  <a:gd name="connsiteY167" fmla="*/ 2224326 h 2236619"/>
                  <a:gd name="connsiteX168" fmla="*/ 595844 w 2334182"/>
                  <a:gd name="connsiteY168" fmla="*/ 2230063 h 2236619"/>
                  <a:gd name="connsiteX169" fmla="*/ 549827 w 2334182"/>
                  <a:gd name="connsiteY169" fmla="*/ 2234981 h 2236619"/>
                  <a:gd name="connsiteX170" fmla="*/ 503016 w 2334182"/>
                  <a:gd name="connsiteY170" fmla="*/ 2236619 h 2236619"/>
                  <a:gd name="connsiteX171" fmla="*/ 458585 w 2334182"/>
                  <a:gd name="connsiteY171" fmla="*/ 2233342 h 2236619"/>
                  <a:gd name="connsiteX172" fmla="*/ 416535 w 2334182"/>
                  <a:gd name="connsiteY172" fmla="*/ 2225965 h 2236619"/>
                  <a:gd name="connsiteX173" fmla="*/ 393527 w 2334182"/>
                  <a:gd name="connsiteY173" fmla="*/ 2220229 h 2236619"/>
                  <a:gd name="connsiteX174" fmla="*/ 370518 w 2334182"/>
                  <a:gd name="connsiteY174" fmla="*/ 2209574 h 2236619"/>
                  <a:gd name="connsiteX175" fmla="*/ 347509 w 2334182"/>
                  <a:gd name="connsiteY175" fmla="*/ 2197280 h 2236619"/>
                  <a:gd name="connsiteX176" fmla="*/ 327675 w 2334182"/>
                  <a:gd name="connsiteY176" fmla="*/ 2182528 h 2236619"/>
                  <a:gd name="connsiteX177" fmla="*/ 307047 w 2334182"/>
                  <a:gd name="connsiteY177" fmla="*/ 2164497 h 2236619"/>
                  <a:gd name="connsiteX178" fmla="*/ 291178 w 2334182"/>
                  <a:gd name="connsiteY178" fmla="*/ 2145647 h 2236619"/>
                  <a:gd name="connsiteX179" fmla="*/ 280070 w 2334182"/>
                  <a:gd name="connsiteY179" fmla="*/ 2121880 h 2236619"/>
                  <a:gd name="connsiteX180" fmla="*/ 271342 w 2334182"/>
                  <a:gd name="connsiteY180" fmla="*/ 2094833 h 2236619"/>
                  <a:gd name="connsiteX181" fmla="*/ 268169 w 2334182"/>
                  <a:gd name="connsiteY181" fmla="*/ 2065329 h 2236619"/>
                  <a:gd name="connsiteX182" fmla="*/ 271342 w 2334182"/>
                  <a:gd name="connsiteY182" fmla="*/ 2032546 h 2236619"/>
                  <a:gd name="connsiteX183" fmla="*/ 275310 w 2334182"/>
                  <a:gd name="connsiteY183" fmla="*/ 2009597 h 2236619"/>
                  <a:gd name="connsiteX184" fmla="*/ 280864 w 2334182"/>
                  <a:gd name="connsiteY184" fmla="*/ 1984191 h 2236619"/>
                  <a:gd name="connsiteX185" fmla="*/ 287211 w 2334182"/>
                  <a:gd name="connsiteY185" fmla="*/ 1957964 h 2236619"/>
                  <a:gd name="connsiteX186" fmla="*/ 289591 w 2334182"/>
                  <a:gd name="connsiteY186" fmla="*/ 1932558 h 2236619"/>
                  <a:gd name="connsiteX187" fmla="*/ 289591 w 2334182"/>
                  <a:gd name="connsiteY187" fmla="*/ 1905512 h 2236619"/>
                  <a:gd name="connsiteX188" fmla="*/ 282450 w 2334182"/>
                  <a:gd name="connsiteY188" fmla="*/ 1881745 h 2236619"/>
                  <a:gd name="connsiteX189" fmla="*/ 275310 w 2334182"/>
                  <a:gd name="connsiteY189" fmla="*/ 1868630 h 2236619"/>
                  <a:gd name="connsiteX190" fmla="*/ 262615 w 2334182"/>
                  <a:gd name="connsiteY190" fmla="*/ 1856338 h 2236619"/>
                  <a:gd name="connsiteX191" fmla="*/ 249128 w 2334182"/>
                  <a:gd name="connsiteY191" fmla="*/ 1847322 h 2236619"/>
                  <a:gd name="connsiteX192" fmla="*/ 234847 w 2334182"/>
                  <a:gd name="connsiteY192" fmla="*/ 1839945 h 2236619"/>
                  <a:gd name="connsiteX193" fmla="*/ 220565 w 2334182"/>
                  <a:gd name="connsiteY193" fmla="*/ 1829291 h 2236619"/>
                  <a:gd name="connsiteX194" fmla="*/ 209457 w 2334182"/>
                  <a:gd name="connsiteY194" fmla="*/ 1817817 h 2236619"/>
                  <a:gd name="connsiteX195" fmla="*/ 200730 w 2334182"/>
                  <a:gd name="connsiteY195" fmla="*/ 1803065 h 2236619"/>
                  <a:gd name="connsiteX196" fmla="*/ 197557 w 2334182"/>
                  <a:gd name="connsiteY196" fmla="*/ 1786674 h 2236619"/>
                  <a:gd name="connsiteX197" fmla="*/ 199143 w 2334182"/>
                  <a:gd name="connsiteY197" fmla="*/ 1770281 h 2236619"/>
                  <a:gd name="connsiteX198" fmla="*/ 204697 w 2334182"/>
                  <a:gd name="connsiteY198" fmla="*/ 1754709 h 2236619"/>
                  <a:gd name="connsiteX199" fmla="*/ 211838 w 2334182"/>
                  <a:gd name="connsiteY199" fmla="*/ 1741596 h 2236619"/>
                  <a:gd name="connsiteX200" fmla="*/ 216598 w 2334182"/>
                  <a:gd name="connsiteY200" fmla="*/ 1728483 h 2236619"/>
                  <a:gd name="connsiteX201" fmla="*/ 193590 w 2334182"/>
                  <a:gd name="connsiteY201" fmla="*/ 1712092 h 2236619"/>
                  <a:gd name="connsiteX202" fmla="*/ 177722 w 2334182"/>
                  <a:gd name="connsiteY202" fmla="*/ 1695701 h 2236619"/>
                  <a:gd name="connsiteX203" fmla="*/ 168994 w 2334182"/>
                  <a:gd name="connsiteY203" fmla="*/ 1679309 h 2236619"/>
                  <a:gd name="connsiteX204" fmla="*/ 167408 w 2334182"/>
                  <a:gd name="connsiteY204" fmla="*/ 1661278 h 2236619"/>
                  <a:gd name="connsiteX205" fmla="*/ 169787 w 2334182"/>
                  <a:gd name="connsiteY205" fmla="*/ 1644887 h 2236619"/>
                  <a:gd name="connsiteX206" fmla="*/ 176135 w 2334182"/>
                  <a:gd name="connsiteY206" fmla="*/ 1626857 h 2236619"/>
                  <a:gd name="connsiteX207" fmla="*/ 184862 w 2334182"/>
                  <a:gd name="connsiteY207" fmla="*/ 1608826 h 2236619"/>
                  <a:gd name="connsiteX208" fmla="*/ 194383 w 2334182"/>
                  <a:gd name="connsiteY208" fmla="*/ 1590796 h 2236619"/>
                  <a:gd name="connsiteX209" fmla="*/ 203111 w 2334182"/>
                  <a:gd name="connsiteY209" fmla="*/ 1571944 h 2236619"/>
                  <a:gd name="connsiteX210" fmla="*/ 211838 w 2334182"/>
                  <a:gd name="connsiteY210" fmla="*/ 1553914 h 2236619"/>
                  <a:gd name="connsiteX211" fmla="*/ 216598 w 2334182"/>
                  <a:gd name="connsiteY211" fmla="*/ 1534245 h 2236619"/>
                  <a:gd name="connsiteX212" fmla="*/ 200730 w 2334182"/>
                  <a:gd name="connsiteY212" fmla="*/ 1519492 h 2236619"/>
                  <a:gd name="connsiteX213" fmla="*/ 178514 w 2334182"/>
                  <a:gd name="connsiteY213" fmla="*/ 1508018 h 2236619"/>
                  <a:gd name="connsiteX214" fmla="*/ 153919 w 2334182"/>
                  <a:gd name="connsiteY214" fmla="*/ 1497364 h 2236619"/>
                  <a:gd name="connsiteX215" fmla="*/ 128531 w 2334182"/>
                  <a:gd name="connsiteY215" fmla="*/ 1488349 h 2236619"/>
                  <a:gd name="connsiteX216" fmla="*/ 102348 w 2334182"/>
                  <a:gd name="connsiteY216" fmla="*/ 1479333 h 2236619"/>
                  <a:gd name="connsiteX217" fmla="*/ 76166 w 2334182"/>
                  <a:gd name="connsiteY217" fmla="*/ 1470318 h 2236619"/>
                  <a:gd name="connsiteX218" fmla="*/ 51571 w 2334182"/>
                  <a:gd name="connsiteY218" fmla="*/ 1459663 h 2236619"/>
                  <a:gd name="connsiteX219" fmla="*/ 31736 w 2334182"/>
                  <a:gd name="connsiteY219" fmla="*/ 1448189 h 2236619"/>
                  <a:gd name="connsiteX220" fmla="*/ 14281 w 2334182"/>
                  <a:gd name="connsiteY220" fmla="*/ 1431798 h 2236619"/>
                  <a:gd name="connsiteX221" fmla="*/ 3967 w 2334182"/>
                  <a:gd name="connsiteY221" fmla="*/ 1412128 h 2236619"/>
                  <a:gd name="connsiteX222" fmla="*/ 0 w 2334182"/>
                  <a:gd name="connsiteY222" fmla="*/ 1391638 h 2236619"/>
                  <a:gd name="connsiteX223" fmla="*/ 3174 w 2334182"/>
                  <a:gd name="connsiteY223" fmla="*/ 1371969 h 2236619"/>
                  <a:gd name="connsiteX224" fmla="*/ 10314 w 2334182"/>
                  <a:gd name="connsiteY224" fmla="*/ 1353938 h 2236619"/>
                  <a:gd name="connsiteX225" fmla="*/ 21422 w 2334182"/>
                  <a:gd name="connsiteY225" fmla="*/ 1339185 h 2236619"/>
                  <a:gd name="connsiteX226" fmla="*/ 34909 w 2334182"/>
                  <a:gd name="connsiteY226" fmla="*/ 1324433 h 2236619"/>
                  <a:gd name="connsiteX227" fmla="*/ 47604 w 2334182"/>
                  <a:gd name="connsiteY227" fmla="*/ 1312140 h 2236619"/>
                  <a:gd name="connsiteX228" fmla="*/ 57919 w 2334182"/>
                  <a:gd name="connsiteY228" fmla="*/ 1302305 h 2236619"/>
                  <a:gd name="connsiteX229" fmla="*/ 88068 w 2334182"/>
                  <a:gd name="connsiteY229" fmla="*/ 1266244 h 2236619"/>
                  <a:gd name="connsiteX230" fmla="*/ 119803 w 2334182"/>
                  <a:gd name="connsiteY230" fmla="*/ 1233461 h 2236619"/>
                  <a:gd name="connsiteX231" fmla="*/ 151540 w 2334182"/>
                  <a:gd name="connsiteY231" fmla="*/ 1200677 h 2236619"/>
                  <a:gd name="connsiteX232" fmla="*/ 181689 w 2334182"/>
                  <a:gd name="connsiteY232" fmla="*/ 1164615 h 2236619"/>
                  <a:gd name="connsiteX233" fmla="*/ 210251 w 2334182"/>
                  <a:gd name="connsiteY233" fmla="*/ 1129374 h 2236619"/>
                  <a:gd name="connsiteX234" fmla="*/ 236433 w 2334182"/>
                  <a:gd name="connsiteY234" fmla="*/ 1089215 h 2236619"/>
                  <a:gd name="connsiteX235" fmla="*/ 257855 w 2334182"/>
                  <a:gd name="connsiteY235" fmla="*/ 1045778 h 2236619"/>
                  <a:gd name="connsiteX236" fmla="*/ 269756 w 2334182"/>
                  <a:gd name="connsiteY236" fmla="*/ 1009716 h 2236619"/>
                  <a:gd name="connsiteX237" fmla="*/ 273723 w 2334182"/>
                  <a:gd name="connsiteY237" fmla="*/ 974475 h 2236619"/>
                  <a:gd name="connsiteX238" fmla="*/ 273723 w 2334182"/>
                  <a:gd name="connsiteY238" fmla="*/ 936775 h 2236619"/>
                  <a:gd name="connsiteX239" fmla="*/ 272930 w 2334182"/>
                  <a:gd name="connsiteY239" fmla="*/ 896615 h 2236619"/>
                  <a:gd name="connsiteX240" fmla="*/ 271342 w 2334182"/>
                  <a:gd name="connsiteY240" fmla="*/ 856456 h 2236619"/>
                  <a:gd name="connsiteX241" fmla="*/ 272930 w 2334182"/>
                  <a:gd name="connsiteY241" fmla="*/ 813019 h 2236619"/>
                  <a:gd name="connsiteX242" fmla="*/ 276896 w 2334182"/>
                  <a:gd name="connsiteY242" fmla="*/ 767123 h 2236619"/>
                  <a:gd name="connsiteX243" fmla="*/ 321327 w 2334182"/>
                  <a:gd name="connsiteY243" fmla="*/ 577800 h 2236619"/>
                  <a:gd name="connsiteX244" fmla="*/ 349096 w 2334182"/>
                  <a:gd name="connsiteY244" fmla="*/ 508956 h 2236619"/>
                  <a:gd name="connsiteX245" fmla="*/ 382419 w 2334182"/>
                  <a:gd name="connsiteY245" fmla="*/ 445030 h 2236619"/>
                  <a:gd name="connsiteX246" fmla="*/ 421295 w 2334182"/>
                  <a:gd name="connsiteY246" fmla="*/ 385200 h 2236619"/>
                  <a:gd name="connsiteX247" fmla="*/ 465726 w 2334182"/>
                  <a:gd name="connsiteY247" fmla="*/ 328650 h 2236619"/>
                  <a:gd name="connsiteX248" fmla="*/ 514917 w 2334182"/>
                  <a:gd name="connsiteY248" fmla="*/ 277017 h 2236619"/>
                  <a:gd name="connsiteX249" fmla="*/ 568074 w 2334182"/>
                  <a:gd name="connsiteY249" fmla="*/ 229481 h 2236619"/>
                  <a:gd name="connsiteX250" fmla="*/ 625993 w 2334182"/>
                  <a:gd name="connsiteY250" fmla="*/ 186044 h 2236619"/>
                  <a:gd name="connsiteX251" fmla="*/ 686291 w 2334182"/>
                  <a:gd name="connsiteY251" fmla="*/ 147523 h 2236619"/>
                  <a:gd name="connsiteX252" fmla="*/ 751351 w 2334182"/>
                  <a:gd name="connsiteY252" fmla="*/ 113101 h 2236619"/>
                  <a:gd name="connsiteX253" fmla="*/ 817996 w 2334182"/>
                  <a:gd name="connsiteY253" fmla="*/ 84416 h 2236619"/>
                  <a:gd name="connsiteX254" fmla="*/ 885434 w 2334182"/>
                  <a:gd name="connsiteY254" fmla="*/ 59010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1185737 w 2334182"/>
                  <a:gd name="connsiteY152" fmla="*/ 2196789 h 2236619"/>
                  <a:gd name="connsiteX153" fmla="*/ 951135 w 2334182"/>
                  <a:gd name="connsiteY153" fmla="*/ 2223889 h 2236619"/>
                  <a:gd name="connsiteX154" fmla="*/ 947319 w 2334182"/>
                  <a:gd name="connsiteY154" fmla="*/ 2215311 h 2236619"/>
                  <a:gd name="connsiteX155" fmla="*/ 933038 w 2334182"/>
                  <a:gd name="connsiteY155" fmla="*/ 2191544 h 2236619"/>
                  <a:gd name="connsiteX156" fmla="*/ 917170 w 2334182"/>
                  <a:gd name="connsiteY156" fmla="*/ 2176791 h 2236619"/>
                  <a:gd name="connsiteX157" fmla="*/ 899716 w 2334182"/>
                  <a:gd name="connsiteY157" fmla="*/ 2169415 h 2236619"/>
                  <a:gd name="connsiteX158" fmla="*/ 879881 w 2334182"/>
                  <a:gd name="connsiteY158" fmla="*/ 2166136 h 2236619"/>
                  <a:gd name="connsiteX159" fmla="*/ 856872 w 2334182"/>
                  <a:gd name="connsiteY159" fmla="*/ 2167777 h 2236619"/>
                  <a:gd name="connsiteX160" fmla="*/ 833864 w 2334182"/>
                  <a:gd name="connsiteY160" fmla="*/ 2171054 h 2236619"/>
                  <a:gd name="connsiteX161" fmla="*/ 812442 w 2334182"/>
                  <a:gd name="connsiteY161" fmla="*/ 2176791 h 2236619"/>
                  <a:gd name="connsiteX162" fmla="*/ 791813 w 2334182"/>
                  <a:gd name="connsiteY162" fmla="*/ 2182528 h 2236619"/>
                  <a:gd name="connsiteX163" fmla="*/ 772771 w 2334182"/>
                  <a:gd name="connsiteY163" fmla="*/ 2188264 h 2236619"/>
                  <a:gd name="connsiteX164" fmla="*/ 758490 w 2334182"/>
                  <a:gd name="connsiteY164" fmla="*/ 2193182 h 2236619"/>
                  <a:gd name="connsiteX165" fmla="*/ 724374 w 2334182"/>
                  <a:gd name="connsiteY165" fmla="*/ 2204657 h 2236619"/>
                  <a:gd name="connsiteX166" fmla="*/ 685497 w 2334182"/>
                  <a:gd name="connsiteY166" fmla="*/ 2215311 h 2236619"/>
                  <a:gd name="connsiteX167" fmla="*/ 641861 w 2334182"/>
                  <a:gd name="connsiteY167" fmla="*/ 2224326 h 2236619"/>
                  <a:gd name="connsiteX168" fmla="*/ 595844 w 2334182"/>
                  <a:gd name="connsiteY168" fmla="*/ 2230063 h 2236619"/>
                  <a:gd name="connsiteX169" fmla="*/ 549827 w 2334182"/>
                  <a:gd name="connsiteY169" fmla="*/ 2234981 h 2236619"/>
                  <a:gd name="connsiteX170" fmla="*/ 503016 w 2334182"/>
                  <a:gd name="connsiteY170" fmla="*/ 2236619 h 2236619"/>
                  <a:gd name="connsiteX171" fmla="*/ 458585 w 2334182"/>
                  <a:gd name="connsiteY171" fmla="*/ 2233342 h 2236619"/>
                  <a:gd name="connsiteX172" fmla="*/ 416535 w 2334182"/>
                  <a:gd name="connsiteY172" fmla="*/ 2225965 h 2236619"/>
                  <a:gd name="connsiteX173" fmla="*/ 393527 w 2334182"/>
                  <a:gd name="connsiteY173" fmla="*/ 2220229 h 2236619"/>
                  <a:gd name="connsiteX174" fmla="*/ 370518 w 2334182"/>
                  <a:gd name="connsiteY174" fmla="*/ 2209574 h 2236619"/>
                  <a:gd name="connsiteX175" fmla="*/ 347509 w 2334182"/>
                  <a:gd name="connsiteY175" fmla="*/ 2197280 h 2236619"/>
                  <a:gd name="connsiteX176" fmla="*/ 327675 w 2334182"/>
                  <a:gd name="connsiteY176" fmla="*/ 2182528 h 2236619"/>
                  <a:gd name="connsiteX177" fmla="*/ 307047 w 2334182"/>
                  <a:gd name="connsiteY177" fmla="*/ 2164497 h 2236619"/>
                  <a:gd name="connsiteX178" fmla="*/ 291178 w 2334182"/>
                  <a:gd name="connsiteY178" fmla="*/ 2145647 h 2236619"/>
                  <a:gd name="connsiteX179" fmla="*/ 280070 w 2334182"/>
                  <a:gd name="connsiteY179" fmla="*/ 2121880 h 2236619"/>
                  <a:gd name="connsiteX180" fmla="*/ 271342 w 2334182"/>
                  <a:gd name="connsiteY180" fmla="*/ 2094833 h 2236619"/>
                  <a:gd name="connsiteX181" fmla="*/ 268169 w 2334182"/>
                  <a:gd name="connsiteY181" fmla="*/ 2065329 h 2236619"/>
                  <a:gd name="connsiteX182" fmla="*/ 271342 w 2334182"/>
                  <a:gd name="connsiteY182" fmla="*/ 2032546 h 2236619"/>
                  <a:gd name="connsiteX183" fmla="*/ 275310 w 2334182"/>
                  <a:gd name="connsiteY183" fmla="*/ 2009597 h 2236619"/>
                  <a:gd name="connsiteX184" fmla="*/ 280864 w 2334182"/>
                  <a:gd name="connsiteY184" fmla="*/ 1984191 h 2236619"/>
                  <a:gd name="connsiteX185" fmla="*/ 287211 w 2334182"/>
                  <a:gd name="connsiteY185" fmla="*/ 1957964 h 2236619"/>
                  <a:gd name="connsiteX186" fmla="*/ 289591 w 2334182"/>
                  <a:gd name="connsiteY186" fmla="*/ 1932558 h 2236619"/>
                  <a:gd name="connsiteX187" fmla="*/ 289591 w 2334182"/>
                  <a:gd name="connsiteY187" fmla="*/ 1905512 h 2236619"/>
                  <a:gd name="connsiteX188" fmla="*/ 282450 w 2334182"/>
                  <a:gd name="connsiteY188" fmla="*/ 1881745 h 2236619"/>
                  <a:gd name="connsiteX189" fmla="*/ 275310 w 2334182"/>
                  <a:gd name="connsiteY189" fmla="*/ 1868630 h 2236619"/>
                  <a:gd name="connsiteX190" fmla="*/ 262615 w 2334182"/>
                  <a:gd name="connsiteY190" fmla="*/ 1856338 h 2236619"/>
                  <a:gd name="connsiteX191" fmla="*/ 249128 w 2334182"/>
                  <a:gd name="connsiteY191" fmla="*/ 1847322 h 2236619"/>
                  <a:gd name="connsiteX192" fmla="*/ 234847 w 2334182"/>
                  <a:gd name="connsiteY192" fmla="*/ 1839945 h 2236619"/>
                  <a:gd name="connsiteX193" fmla="*/ 220565 w 2334182"/>
                  <a:gd name="connsiteY193" fmla="*/ 1829291 h 2236619"/>
                  <a:gd name="connsiteX194" fmla="*/ 209457 w 2334182"/>
                  <a:gd name="connsiteY194" fmla="*/ 1817817 h 2236619"/>
                  <a:gd name="connsiteX195" fmla="*/ 200730 w 2334182"/>
                  <a:gd name="connsiteY195" fmla="*/ 1803065 h 2236619"/>
                  <a:gd name="connsiteX196" fmla="*/ 197557 w 2334182"/>
                  <a:gd name="connsiteY196" fmla="*/ 1786674 h 2236619"/>
                  <a:gd name="connsiteX197" fmla="*/ 199143 w 2334182"/>
                  <a:gd name="connsiteY197" fmla="*/ 1770281 h 2236619"/>
                  <a:gd name="connsiteX198" fmla="*/ 204697 w 2334182"/>
                  <a:gd name="connsiteY198" fmla="*/ 1754709 h 2236619"/>
                  <a:gd name="connsiteX199" fmla="*/ 211838 w 2334182"/>
                  <a:gd name="connsiteY199" fmla="*/ 1741596 h 2236619"/>
                  <a:gd name="connsiteX200" fmla="*/ 216598 w 2334182"/>
                  <a:gd name="connsiteY200" fmla="*/ 1728483 h 2236619"/>
                  <a:gd name="connsiteX201" fmla="*/ 193590 w 2334182"/>
                  <a:gd name="connsiteY201" fmla="*/ 1712092 h 2236619"/>
                  <a:gd name="connsiteX202" fmla="*/ 177722 w 2334182"/>
                  <a:gd name="connsiteY202" fmla="*/ 1695701 h 2236619"/>
                  <a:gd name="connsiteX203" fmla="*/ 168994 w 2334182"/>
                  <a:gd name="connsiteY203" fmla="*/ 1679309 h 2236619"/>
                  <a:gd name="connsiteX204" fmla="*/ 167408 w 2334182"/>
                  <a:gd name="connsiteY204" fmla="*/ 1661278 h 2236619"/>
                  <a:gd name="connsiteX205" fmla="*/ 169787 w 2334182"/>
                  <a:gd name="connsiteY205" fmla="*/ 1644887 h 2236619"/>
                  <a:gd name="connsiteX206" fmla="*/ 176135 w 2334182"/>
                  <a:gd name="connsiteY206" fmla="*/ 1626857 h 2236619"/>
                  <a:gd name="connsiteX207" fmla="*/ 184862 w 2334182"/>
                  <a:gd name="connsiteY207" fmla="*/ 1608826 h 2236619"/>
                  <a:gd name="connsiteX208" fmla="*/ 194383 w 2334182"/>
                  <a:gd name="connsiteY208" fmla="*/ 1590796 h 2236619"/>
                  <a:gd name="connsiteX209" fmla="*/ 203111 w 2334182"/>
                  <a:gd name="connsiteY209" fmla="*/ 1571944 h 2236619"/>
                  <a:gd name="connsiteX210" fmla="*/ 211838 w 2334182"/>
                  <a:gd name="connsiteY210" fmla="*/ 1553914 h 2236619"/>
                  <a:gd name="connsiteX211" fmla="*/ 216598 w 2334182"/>
                  <a:gd name="connsiteY211" fmla="*/ 1534245 h 2236619"/>
                  <a:gd name="connsiteX212" fmla="*/ 200730 w 2334182"/>
                  <a:gd name="connsiteY212" fmla="*/ 1519492 h 2236619"/>
                  <a:gd name="connsiteX213" fmla="*/ 178514 w 2334182"/>
                  <a:gd name="connsiteY213" fmla="*/ 1508018 h 2236619"/>
                  <a:gd name="connsiteX214" fmla="*/ 153919 w 2334182"/>
                  <a:gd name="connsiteY214" fmla="*/ 1497364 h 2236619"/>
                  <a:gd name="connsiteX215" fmla="*/ 128531 w 2334182"/>
                  <a:gd name="connsiteY215" fmla="*/ 1488349 h 2236619"/>
                  <a:gd name="connsiteX216" fmla="*/ 102348 w 2334182"/>
                  <a:gd name="connsiteY216" fmla="*/ 1479333 h 2236619"/>
                  <a:gd name="connsiteX217" fmla="*/ 76166 w 2334182"/>
                  <a:gd name="connsiteY217" fmla="*/ 1470318 h 2236619"/>
                  <a:gd name="connsiteX218" fmla="*/ 51571 w 2334182"/>
                  <a:gd name="connsiteY218" fmla="*/ 1459663 h 2236619"/>
                  <a:gd name="connsiteX219" fmla="*/ 31736 w 2334182"/>
                  <a:gd name="connsiteY219" fmla="*/ 1448189 h 2236619"/>
                  <a:gd name="connsiteX220" fmla="*/ 14281 w 2334182"/>
                  <a:gd name="connsiteY220" fmla="*/ 1431798 h 2236619"/>
                  <a:gd name="connsiteX221" fmla="*/ 3967 w 2334182"/>
                  <a:gd name="connsiteY221" fmla="*/ 1412128 h 2236619"/>
                  <a:gd name="connsiteX222" fmla="*/ 0 w 2334182"/>
                  <a:gd name="connsiteY222" fmla="*/ 1391638 h 2236619"/>
                  <a:gd name="connsiteX223" fmla="*/ 3174 w 2334182"/>
                  <a:gd name="connsiteY223" fmla="*/ 1371969 h 2236619"/>
                  <a:gd name="connsiteX224" fmla="*/ 10314 w 2334182"/>
                  <a:gd name="connsiteY224" fmla="*/ 1353938 h 2236619"/>
                  <a:gd name="connsiteX225" fmla="*/ 21422 w 2334182"/>
                  <a:gd name="connsiteY225" fmla="*/ 1339185 h 2236619"/>
                  <a:gd name="connsiteX226" fmla="*/ 34909 w 2334182"/>
                  <a:gd name="connsiteY226" fmla="*/ 1324433 h 2236619"/>
                  <a:gd name="connsiteX227" fmla="*/ 47604 w 2334182"/>
                  <a:gd name="connsiteY227" fmla="*/ 1312140 h 2236619"/>
                  <a:gd name="connsiteX228" fmla="*/ 57919 w 2334182"/>
                  <a:gd name="connsiteY228" fmla="*/ 1302305 h 2236619"/>
                  <a:gd name="connsiteX229" fmla="*/ 88068 w 2334182"/>
                  <a:gd name="connsiteY229" fmla="*/ 1266244 h 2236619"/>
                  <a:gd name="connsiteX230" fmla="*/ 119803 w 2334182"/>
                  <a:gd name="connsiteY230" fmla="*/ 1233461 h 2236619"/>
                  <a:gd name="connsiteX231" fmla="*/ 151540 w 2334182"/>
                  <a:gd name="connsiteY231" fmla="*/ 1200677 h 2236619"/>
                  <a:gd name="connsiteX232" fmla="*/ 181689 w 2334182"/>
                  <a:gd name="connsiteY232" fmla="*/ 1164615 h 2236619"/>
                  <a:gd name="connsiteX233" fmla="*/ 210251 w 2334182"/>
                  <a:gd name="connsiteY233" fmla="*/ 1129374 h 2236619"/>
                  <a:gd name="connsiteX234" fmla="*/ 236433 w 2334182"/>
                  <a:gd name="connsiteY234" fmla="*/ 1089215 h 2236619"/>
                  <a:gd name="connsiteX235" fmla="*/ 257855 w 2334182"/>
                  <a:gd name="connsiteY235" fmla="*/ 1045778 h 2236619"/>
                  <a:gd name="connsiteX236" fmla="*/ 269756 w 2334182"/>
                  <a:gd name="connsiteY236" fmla="*/ 1009716 h 2236619"/>
                  <a:gd name="connsiteX237" fmla="*/ 273723 w 2334182"/>
                  <a:gd name="connsiteY237" fmla="*/ 974475 h 2236619"/>
                  <a:gd name="connsiteX238" fmla="*/ 273723 w 2334182"/>
                  <a:gd name="connsiteY238" fmla="*/ 936775 h 2236619"/>
                  <a:gd name="connsiteX239" fmla="*/ 272930 w 2334182"/>
                  <a:gd name="connsiteY239" fmla="*/ 896615 h 2236619"/>
                  <a:gd name="connsiteX240" fmla="*/ 271342 w 2334182"/>
                  <a:gd name="connsiteY240" fmla="*/ 856456 h 2236619"/>
                  <a:gd name="connsiteX241" fmla="*/ 272930 w 2334182"/>
                  <a:gd name="connsiteY241" fmla="*/ 813019 h 2236619"/>
                  <a:gd name="connsiteX242" fmla="*/ 276896 w 2334182"/>
                  <a:gd name="connsiteY242" fmla="*/ 767123 h 2236619"/>
                  <a:gd name="connsiteX243" fmla="*/ 321327 w 2334182"/>
                  <a:gd name="connsiteY243" fmla="*/ 577800 h 2236619"/>
                  <a:gd name="connsiteX244" fmla="*/ 349096 w 2334182"/>
                  <a:gd name="connsiteY244" fmla="*/ 508956 h 2236619"/>
                  <a:gd name="connsiteX245" fmla="*/ 382419 w 2334182"/>
                  <a:gd name="connsiteY245" fmla="*/ 445030 h 2236619"/>
                  <a:gd name="connsiteX246" fmla="*/ 421295 w 2334182"/>
                  <a:gd name="connsiteY246" fmla="*/ 385200 h 2236619"/>
                  <a:gd name="connsiteX247" fmla="*/ 465726 w 2334182"/>
                  <a:gd name="connsiteY247" fmla="*/ 328650 h 2236619"/>
                  <a:gd name="connsiteX248" fmla="*/ 514917 w 2334182"/>
                  <a:gd name="connsiteY248" fmla="*/ 277017 h 2236619"/>
                  <a:gd name="connsiteX249" fmla="*/ 568074 w 2334182"/>
                  <a:gd name="connsiteY249" fmla="*/ 229481 h 2236619"/>
                  <a:gd name="connsiteX250" fmla="*/ 625993 w 2334182"/>
                  <a:gd name="connsiteY250" fmla="*/ 186044 h 2236619"/>
                  <a:gd name="connsiteX251" fmla="*/ 686291 w 2334182"/>
                  <a:gd name="connsiteY251" fmla="*/ 147523 h 2236619"/>
                  <a:gd name="connsiteX252" fmla="*/ 751351 w 2334182"/>
                  <a:gd name="connsiteY252" fmla="*/ 113101 h 2236619"/>
                  <a:gd name="connsiteX253" fmla="*/ 817996 w 2334182"/>
                  <a:gd name="connsiteY253" fmla="*/ 84416 h 2236619"/>
                  <a:gd name="connsiteX254" fmla="*/ 885434 w 2334182"/>
                  <a:gd name="connsiteY254" fmla="*/ 59010 h 2236619"/>
                  <a:gd name="connsiteX255" fmla="*/ 1112347 w 2334182"/>
                  <a:gd name="connsiteY255" fmla="*/ 7377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1211165 w 2334182"/>
                  <a:gd name="connsiteY151" fmla="*/ 2159073 h 2236619"/>
                  <a:gd name="connsiteX152" fmla="*/ 951135 w 2334182"/>
                  <a:gd name="connsiteY152" fmla="*/ 2223889 h 2236619"/>
                  <a:gd name="connsiteX153" fmla="*/ 947319 w 2334182"/>
                  <a:gd name="connsiteY153" fmla="*/ 2215311 h 2236619"/>
                  <a:gd name="connsiteX154" fmla="*/ 933038 w 2334182"/>
                  <a:gd name="connsiteY154" fmla="*/ 2191544 h 2236619"/>
                  <a:gd name="connsiteX155" fmla="*/ 917170 w 2334182"/>
                  <a:gd name="connsiteY155" fmla="*/ 2176791 h 2236619"/>
                  <a:gd name="connsiteX156" fmla="*/ 899716 w 2334182"/>
                  <a:gd name="connsiteY156" fmla="*/ 2169415 h 2236619"/>
                  <a:gd name="connsiteX157" fmla="*/ 879881 w 2334182"/>
                  <a:gd name="connsiteY157" fmla="*/ 2166136 h 2236619"/>
                  <a:gd name="connsiteX158" fmla="*/ 856872 w 2334182"/>
                  <a:gd name="connsiteY158" fmla="*/ 2167777 h 2236619"/>
                  <a:gd name="connsiteX159" fmla="*/ 833864 w 2334182"/>
                  <a:gd name="connsiteY159" fmla="*/ 2171054 h 2236619"/>
                  <a:gd name="connsiteX160" fmla="*/ 812442 w 2334182"/>
                  <a:gd name="connsiteY160" fmla="*/ 2176791 h 2236619"/>
                  <a:gd name="connsiteX161" fmla="*/ 791813 w 2334182"/>
                  <a:gd name="connsiteY161" fmla="*/ 2182528 h 2236619"/>
                  <a:gd name="connsiteX162" fmla="*/ 772771 w 2334182"/>
                  <a:gd name="connsiteY162" fmla="*/ 2188264 h 2236619"/>
                  <a:gd name="connsiteX163" fmla="*/ 758490 w 2334182"/>
                  <a:gd name="connsiteY163" fmla="*/ 2193182 h 2236619"/>
                  <a:gd name="connsiteX164" fmla="*/ 724374 w 2334182"/>
                  <a:gd name="connsiteY164" fmla="*/ 2204657 h 2236619"/>
                  <a:gd name="connsiteX165" fmla="*/ 685497 w 2334182"/>
                  <a:gd name="connsiteY165" fmla="*/ 2215311 h 2236619"/>
                  <a:gd name="connsiteX166" fmla="*/ 641861 w 2334182"/>
                  <a:gd name="connsiteY166" fmla="*/ 2224326 h 2236619"/>
                  <a:gd name="connsiteX167" fmla="*/ 595844 w 2334182"/>
                  <a:gd name="connsiteY167" fmla="*/ 2230063 h 2236619"/>
                  <a:gd name="connsiteX168" fmla="*/ 549827 w 2334182"/>
                  <a:gd name="connsiteY168" fmla="*/ 2234981 h 2236619"/>
                  <a:gd name="connsiteX169" fmla="*/ 503016 w 2334182"/>
                  <a:gd name="connsiteY169" fmla="*/ 2236619 h 2236619"/>
                  <a:gd name="connsiteX170" fmla="*/ 458585 w 2334182"/>
                  <a:gd name="connsiteY170" fmla="*/ 2233342 h 2236619"/>
                  <a:gd name="connsiteX171" fmla="*/ 416535 w 2334182"/>
                  <a:gd name="connsiteY171" fmla="*/ 2225965 h 2236619"/>
                  <a:gd name="connsiteX172" fmla="*/ 393527 w 2334182"/>
                  <a:gd name="connsiteY172" fmla="*/ 2220229 h 2236619"/>
                  <a:gd name="connsiteX173" fmla="*/ 370518 w 2334182"/>
                  <a:gd name="connsiteY173" fmla="*/ 2209574 h 2236619"/>
                  <a:gd name="connsiteX174" fmla="*/ 347509 w 2334182"/>
                  <a:gd name="connsiteY174" fmla="*/ 2197280 h 2236619"/>
                  <a:gd name="connsiteX175" fmla="*/ 327675 w 2334182"/>
                  <a:gd name="connsiteY175" fmla="*/ 2182528 h 2236619"/>
                  <a:gd name="connsiteX176" fmla="*/ 307047 w 2334182"/>
                  <a:gd name="connsiteY176" fmla="*/ 2164497 h 2236619"/>
                  <a:gd name="connsiteX177" fmla="*/ 291178 w 2334182"/>
                  <a:gd name="connsiteY177" fmla="*/ 2145647 h 2236619"/>
                  <a:gd name="connsiteX178" fmla="*/ 280070 w 2334182"/>
                  <a:gd name="connsiteY178" fmla="*/ 2121880 h 2236619"/>
                  <a:gd name="connsiteX179" fmla="*/ 271342 w 2334182"/>
                  <a:gd name="connsiteY179" fmla="*/ 2094833 h 2236619"/>
                  <a:gd name="connsiteX180" fmla="*/ 268169 w 2334182"/>
                  <a:gd name="connsiteY180" fmla="*/ 2065329 h 2236619"/>
                  <a:gd name="connsiteX181" fmla="*/ 271342 w 2334182"/>
                  <a:gd name="connsiteY181" fmla="*/ 2032546 h 2236619"/>
                  <a:gd name="connsiteX182" fmla="*/ 275310 w 2334182"/>
                  <a:gd name="connsiteY182" fmla="*/ 2009597 h 2236619"/>
                  <a:gd name="connsiteX183" fmla="*/ 280864 w 2334182"/>
                  <a:gd name="connsiteY183" fmla="*/ 1984191 h 2236619"/>
                  <a:gd name="connsiteX184" fmla="*/ 287211 w 2334182"/>
                  <a:gd name="connsiteY184" fmla="*/ 1957964 h 2236619"/>
                  <a:gd name="connsiteX185" fmla="*/ 289591 w 2334182"/>
                  <a:gd name="connsiteY185" fmla="*/ 1932558 h 2236619"/>
                  <a:gd name="connsiteX186" fmla="*/ 289591 w 2334182"/>
                  <a:gd name="connsiteY186" fmla="*/ 1905512 h 2236619"/>
                  <a:gd name="connsiteX187" fmla="*/ 282450 w 2334182"/>
                  <a:gd name="connsiteY187" fmla="*/ 1881745 h 2236619"/>
                  <a:gd name="connsiteX188" fmla="*/ 275310 w 2334182"/>
                  <a:gd name="connsiteY188" fmla="*/ 1868630 h 2236619"/>
                  <a:gd name="connsiteX189" fmla="*/ 262615 w 2334182"/>
                  <a:gd name="connsiteY189" fmla="*/ 1856338 h 2236619"/>
                  <a:gd name="connsiteX190" fmla="*/ 249128 w 2334182"/>
                  <a:gd name="connsiteY190" fmla="*/ 1847322 h 2236619"/>
                  <a:gd name="connsiteX191" fmla="*/ 234847 w 2334182"/>
                  <a:gd name="connsiteY191" fmla="*/ 1839945 h 2236619"/>
                  <a:gd name="connsiteX192" fmla="*/ 220565 w 2334182"/>
                  <a:gd name="connsiteY192" fmla="*/ 1829291 h 2236619"/>
                  <a:gd name="connsiteX193" fmla="*/ 209457 w 2334182"/>
                  <a:gd name="connsiteY193" fmla="*/ 1817817 h 2236619"/>
                  <a:gd name="connsiteX194" fmla="*/ 200730 w 2334182"/>
                  <a:gd name="connsiteY194" fmla="*/ 1803065 h 2236619"/>
                  <a:gd name="connsiteX195" fmla="*/ 197557 w 2334182"/>
                  <a:gd name="connsiteY195" fmla="*/ 1786674 h 2236619"/>
                  <a:gd name="connsiteX196" fmla="*/ 199143 w 2334182"/>
                  <a:gd name="connsiteY196" fmla="*/ 1770281 h 2236619"/>
                  <a:gd name="connsiteX197" fmla="*/ 204697 w 2334182"/>
                  <a:gd name="connsiteY197" fmla="*/ 1754709 h 2236619"/>
                  <a:gd name="connsiteX198" fmla="*/ 211838 w 2334182"/>
                  <a:gd name="connsiteY198" fmla="*/ 1741596 h 2236619"/>
                  <a:gd name="connsiteX199" fmla="*/ 216598 w 2334182"/>
                  <a:gd name="connsiteY199" fmla="*/ 1728483 h 2236619"/>
                  <a:gd name="connsiteX200" fmla="*/ 193590 w 2334182"/>
                  <a:gd name="connsiteY200" fmla="*/ 1712092 h 2236619"/>
                  <a:gd name="connsiteX201" fmla="*/ 177722 w 2334182"/>
                  <a:gd name="connsiteY201" fmla="*/ 1695701 h 2236619"/>
                  <a:gd name="connsiteX202" fmla="*/ 168994 w 2334182"/>
                  <a:gd name="connsiteY202" fmla="*/ 1679309 h 2236619"/>
                  <a:gd name="connsiteX203" fmla="*/ 167408 w 2334182"/>
                  <a:gd name="connsiteY203" fmla="*/ 1661278 h 2236619"/>
                  <a:gd name="connsiteX204" fmla="*/ 169787 w 2334182"/>
                  <a:gd name="connsiteY204" fmla="*/ 1644887 h 2236619"/>
                  <a:gd name="connsiteX205" fmla="*/ 176135 w 2334182"/>
                  <a:gd name="connsiteY205" fmla="*/ 1626857 h 2236619"/>
                  <a:gd name="connsiteX206" fmla="*/ 184862 w 2334182"/>
                  <a:gd name="connsiteY206" fmla="*/ 1608826 h 2236619"/>
                  <a:gd name="connsiteX207" fmla="*/ 194383 w 2334182"/>
                  <a:gd name="connsiteY207" fmla="*/ 1590796 h 2236619"/>
                  <a:gd name="connsiteX208" fmla="*/ 203111 w 2334182"/>
                  <a:gd name="connsiteY208" fmla="*/ 1571944 h 2236619"/>
                  <a:gd name="connsiteX209" fmla="*/ 211838 w 2334182"/>
                  <a:gd name="connsiteY209" fmla="*/ 1553914 h 2236619"/>
                  <a:gd name="connsiteX210" fmla="*/ 216598 w 2334182"/>
                  <a:gd name="connsiteY210" fmla="*/ 1534245 h 2236619"/>
                  <a:gd name="connsiteX211" fmla="*/ 200730 w 2334182"/>
                  <a:gd name="connsiteY211" fmla="*/ 1519492 h 2236619"/>
                  <a:gd name="connsiteX212" fmla="*/ 178514 w 2334182"/>
                  <a:gd name="connsiteY212" fmla="*/ 1508018 h 2236619"/>
                  <a:gd name="connsiteX213" fmla="*/ 153919 w 2334182"/>
                  <a:gd name="connsiteY213" fmla="*/ 1497364 h 2236619"/>
                  <a:gd name="connsiteX214" fmla="*/ 128531 w 2334182"/>
                  <a:gd name="connsiteY214" fmla="*/ 1488349 h 2236619"/>
                  <a:gd name="connsiteX215" fmla="*/ 102348 w 2334182"/>
                  <a:gd name="connsiteY215" fmla="*/ 1479333 h 2236619"/>
                  <a:gd name="connsiteX216" fmla="*/ 76166 w 2334182"/>
                  <a:gd name="connsiteY216" fmla="*/ 1470318 h 2236619"/>
                  <a:gd name="connsiteX217" fmla="*/ 51571 w 2334182"/>
                  <a:gd name="connsiteY217" fmla="*/ 1459663 h 2236619"/>
                  <a:gd name="connsiteX218" fmla="*/ 31736 w 2334182"/>
                  <a:gd name="connsiteY218" fmla="*/ 1448189 h 2236619"/>
                  <a:gd name="connsiteX219" fmla="*/ 14281 w 2334182"/>
                  <a:gd name="connsiteY219" fmla="*/ 1431798 h 2236619"/>
                  <a:gd name="connsiteX220" fmla="*/ 3967 w 2334182"/>
                  <a:gd name="connsiteY220" fmla="*/ 1412128 h 2236619"/>
                  <a:gd name="connsiteX221" fmla="*/ 0 w 2334182"/>
                  <a:gd name="connsiteY221" fmla="*/ 1391638 h 2236619"/>
                  <a:gd name="connsiteX222" fmla="*/ 3174 w 2334182"/>
                  <a:gd name="connsiteY222" fmla="*/ 1371969 h 2236619"/>
                  <a:gd name="connsiteX223" fmla="*/ 10314 w 2334182"/>
                  <a:gd name="connsiteY223" fmla="*/ 1353938 h 2236619"/>
                  <a:gd name="connsiteX224" fmla="*/ 21422 w 2334182"/>
                  <a:gd name="connsiteY224" fmla="*/ 1339185 h 2236619"/>
                  <a:gd name="connsiteX225" fmla="*/ 34909 w 2334182"/>
                  <a:gd name="connsiteY225" fmla="*/ 1324433 h 2236619"/>
                  <a:gd name="connsiteX226" fmla="*/ 47604 w 2334182"/>
                  <a:gd name="connsiteY226" fmla="*/ 1312140 h 2236619"/>
                  <a:gd name="connsiteX227" fmla="*/ 57919 w 2334182"/>
                  <a:gd name="connsiteY227" fmla="*/ 1302305 h 2236619"/>
                  <a:gd name="connsiteX228" fmla="*/ 88068 w 2334182"/>
                  <a:gd name="connsiteY228" fmla="*/ 1266244 h 2236619"/>
                  <a:gd name="connsiteX229" fmla="*/ 119803 w 2334182"/>
                  <a:gd name="connsiteY229" fmla="*/ 1233461 h 2236619"/>
                  <a:gd name="connsiteX230" fmla="*/ 151540 w 2334182"/>
                  <a:gd name="connsiteY230" fmla="*/ 1200677 h 2236619"/>
                  <a:gd name="connsiteX231" fmla="*/ 181689 w 2334182"/>
                  <a:gd name="connsiteY231" fmla="*/ 1164615 h 2236619"/>
                  <a:gd name="connsiteX232" fmla="*/ 210251 w 2334182"/>
                  <a:gd name="connsiteY232" fmla="*/ 1129374 h 2236619"/>
                  <a:gd name="connsiteX233" fmla="*/ 236433 w 2334182"/>
                  <a:gd name="connsiteY233" fmla="*/ 1089215 h 2236619"/>
                  <a:gd name="connsiteX234" fmla="*/ 257855 w 2334182"/>
                  <a:gd name="connsiteY234" fmla="*/ 1045778 h 2236619"/>
                  <a:gd name="connsiteX235" fmla="*/ 269756 w 2334182"/>
                  <a:gd name="connsiteY235" fmla="*/ 1009716 h 2236619"/>
                  <a:gd name="connsiteX236" fmla="*/ 273723 w 2334182"/>
                  <a:gd name="connsiteY236" fmla="*/ 974475 h 2236619"/>
                  <a:gd name="connsiteX237" fmla="*/ 273723 w 2334182"/>
                  <a:gd name="connsiteY237" fmla="*/ 936775 h 2236619"/>
                  <a:gd name="connsiteX238" fmla="*/ 272930 w 2334182"/>
                  <a:gd name="connsiteY238" fmla="*/ 896615 h 2236619"/>
                  <a:gd name="connsiteX239" fmla="*/ 271342 w 2334182"/>
                  <a:gd name="connsiteY239" fmla="*/ 856456 h 2236619"/>
                  <a:gd name="connsiteX240" fmla="*/ 272930 w 2334182"/>
                  <a:gd name="connsiteY240" fmla="*/ 813019 h 2236619"/>
                  <a:gd name="connsiteX241" fmla="*/ 276896 w 2334182"/>
                  <a:gd name="connsiteY241" fmla="*/ 767123 h 2236619"/>
                  <a:gd name="connsiteX242" fmla="*/ 321327 w 2334182"/>
                  <a:gd name="connsiteY242" fmla="*/ 577800 h 2236619"/>
                  <a:gd name="connsiteX243" fmla="*/ 349096 w 2334182"/>
                  <a:gd name="connsiteY243" fmla="*/ 508956 h 2236619"/>
                  <a:gd name="connsiteX244" fmla="*/ 382419 w 2334182"/>
                  <a:gd name="connsiteY244" fmla="*/ 445030 h 2236619"/>
                  <a:gd name="connsiteX245" fmla="*/ 421295 w 2334182"/>
                  <a:gd name="connsiteY245" fmla="*/ 385200 h 2236619"/>
                  <a:gd name="connsiteX246" fmla="*/ 465726 w 2334182"/>
                  <a:gd name="connsiteY246" fmla="*/ 328650 h 2236619"/>
                  <a:gd name="connsiteX247" fmla="*/ 514917 w 2334182"/>
                  <a:gd name="connsiteY247" fmla="*/ 277017 h 2236619"/>
                  <a:gd name="connsiteX248" fmla="*/ 568074 w 2334182"/>
                  <a:gd name="connsiteY248" fmla="*/ 229481 h 2236619"/>
                  <a:gd name="connsiteX249" fmla="*/ 625993 w 2334182"/>
                  <a:gd name="connsiteY249" fmla="*/ 186044 h 2236619"/>
                  <a:gd name="connsiteX250" fmla="*/ 686291 w 2334182"/>
                  <a:gd name="connsiteY250" fmla="*/ 147523 h 2236619"/>
                  <a:gd name="connsiteX251" fmla="*/ 751351 w 2334182"/>
                  <a:gd name="connsiteY251" fmla="*/ 113101 h 2236619"/>
                  <a:gd name="connsiteX252" fmla="*/ 817996 w 2334182"/>
                  <a:gd name="connsiteY252" fmla="*/ 84416 h 2236619"/>
                  <a:gd name="connsiteX253" fmla="*/ 885434 w 2334182"/>
                  <a:gd name="connsiteY253" fmla="*/ 59010 h 2236619"/>
                  <a:gd name="connsiteX254" fmla="*/ 1112347 w 2334182"/>
                  <a:gd name="connsiteY254" fmla="*/ 7377 h 2236619"/>
                  <a:gd name="connsiteX0" fmla="*/ 1083647 w 2334182"/>
                  <a:gd name="connsiteY0" fmla="*/ 171768 h 2236619"/>
                  <a:gd name="connsiteX1" fmla="*/ 950300 w 2334182"/>
                  <a:gd name="connsiteY1" fmla="*/ 202779 h 2236619"/>
                  <a:gd name="connsiteX2" fmla="*/ 907661 w 2334182"/>
                  <a:gd name="connsiteY2" fmla="*/ 218284 h 2236619"/>
                  <a:gd name="connsiteX3" fmla="*/ 862695 w 2334182"/>
                  <a:gd name="connsiteY3" fmla="*/ 235340 h 2236619"/>
                  <a:gd name="connsiteX4" fmla="*/ 819281 w 2334182"/>
                  <a:gd name="connsiteY4" fmla="*/ 254722 h 2236619"/>
                  <a:gd name="connsiteX5" fmla="*/ 775091 w 2334182"/>
                  <a:gd name="connsiteY5" fmla="*/ 277980 h 2236619"/>
                  <a:gd name="connsiteX6" fmla="*/ 733227 w 2334182"/>
                  <a:gd name="connsiteY6" fmla="*/ 302787 h 2236619"/>
                  <a:gd name="connsiteX7" fmla="*/ 692138 w 2334182"/>
                  <a:gd name="connsiteY7" fmla="*/ 329922 h 2236619"/>
                  <a:gd name="connsiteX8" fmla="*/ 654149 w 2334182"/>
                  <a:gd name="connsiteY8" fmla="*/ 360932 h 2236619"/>
                  <a:gd name="connsiteX9" fmla="*/ 618487 w 2334182"/>
                  <a:gd name="connsiteY9" fmla="*/ 394269 h 2236619"/>
                  <a:gd name="connsiteX10" fmla="*/ 586702 w 2334182"/>
                  <a:gd name="connsiteY10" fmla="*/ 431482 h 2236619"/>
                  <a:gd name="connsiteX11" fmla="*/ 558017 w 2334182"/>
                  <a:gd name="connsiteY11" fmla="*/ 469469 h 2236619"/>
                  <a:gd name="connsiteX12" fmla="*/ 535534 w 2334182"/>
                  <a:gd name="connsiteY12" fmla="*/ 511334 h 2236619"/>
                  <a:gd name="connsiteX13" fmla="*/ 516928 w 2334182"/>
                  <a:gd name="connsiteY13" fmla="*/ 557074 h 2236619"/>
                  <a:gd name="connsiteX14" fmla="*/ 506075 w 2334182"/>
                  <a:gd name="connsiteY14" fmla="*/ 604366 h 2236619"/>
                  <a:gd name="connsiteX15" fmla="*/ 500647 w 2334182"/>
                  <a:gd name="connsiteY15" fmla="*/ 657083 h 2236619"/>
                  <a:gd name="connsiteX16" fmla="*/ 502973 w 2334182"/>
                  <a:gd name="connsiteY16" fmla="*/ 693521 h 2236619"/>
                  <a:gd name="connsiteX17" fmla="*/ 513051 w 2334182"/>
                  <a:gd name="connsiteY17" fmla="*/ 727633 h 2236619"/>
                  <a:gd name="connsiteX18" fmla="*/ 527007 w 2334182"/>
                  <a:gd name="connsiteY18" fmla="*/ 758644 h 2236619"/>
                  <a:gd name="connsiteX19" fmla="*/ 547163 w 2334182"/>
                  <a:gd name="connsiteY19" fmla="*/ 786552 h 2236619"/>
                  <a:gd name="connsiteX20" fmla="*/ 568095 w 2334182"/>
                  <a:gd name="connsiteY20" fmla="*/ 812912 h 2236619"/>
                  <a:gd name="connsiteX21" fmla="*/ 592129 w 2334182"/>
                  <a:gd name="connsiteY21" fmla="*/ 836170 h 2236619"/>
                  <a:gd name="connsiteX22" fmla="*/ 616162 w 2334182"/>
                  <a:gd name="connsiteY22" fmla="*/ 854001 h 2236619"/>
                  <a:gd name="connsiteX23" fmla="*/ 640970 w 2334182"/>
                  <a:gd name="connsiteY23" fmla="*/ 871056 h 2236619"/>
                  <a:gd name="connsiteX24" fmla="*/ 673532 w 2334182"/>
                  <a:gd name="connsiteY24" fmla="*/ 883460 h 2236619"/>
                  <a:gd name="connsiteX25" fmla="*/ 709194 w 2334182"/>
                  <a:gd name="connsiteY25" fmla="*/ 891988 h 2236619"/>
                  <a:gd name="connsiteX26" fmla="*/ 748732 w 2334182"/>
                  <a:gd name="connsiteY26" fmla="*/ 898190 h 2236619"/>
                  <a:gd name="connsiteX27" fmla="*/ 790596 w 2334182"/>
                  <a:gd name="connsiteY27" fmla="*/ 902067 h 2236619"/>
                  <a:gd name="connsiteX28" fmla="*/ 834786 w 2334182"/>
                  <a:gd name="connsiteY28" fmla="*/ 905168 h 2236619"/>
                  <a:gd name="connsiteX29" fmla="*/ 878201 w 2334182"/>
                  <a:gd name="connsiteY29" fmla="*/ 905943 h 2236619"/>
                  <a:gd name="connsiteX30" fmla="*/ 923167 w 2334182"/>
                  <a:gd name="connsiteY30" fmla="*/ 905943 h 2236619"/>
                  <a:gd name="connsiteX31" fmla="*/ 968132 w 2334182"/>
                  <a:gd name="connsiteY31" fmla="*/ 907493 h 2236619"/>
                  <a:gd name="connsiteX32" fmla="*/ 1010772 w 2334182"/>
                  <a:gd name="connsiteY32" fmla="*/ 910595 h 2236619"/>
                  <a:gd name="connsiteX33" fmla="*/ 1050310 w 2334182"/>
                  <a:gd name="connsiteY33" fmla="*/ 913696 h 2236619"/>
                  <a:gd name="connsiteX34" fmla="*/ 1086747 w 2334182"/>
                  <a:gd name="connsiteY34" fmla="*/ 919122 h 2236619"/>
                  <a:gd name="connsiteX35" fmla="*/ 1120859 w 2334182"/>
                  <a:gd name="connsiteY35" fmla="*/ 927650 h 2236619"/>
                  <a:gd name="connsiteX36" fmla="*/ 1148768 w 2334182"/>
                  <a:gd name="connsiteY36" fmla="*/ 938505 h 2236619"/>
                  <a:gd name="connsiteX37" fmla="*/ 1169700 w 2334182"/>
                  <a:gd name="connsiteY37" fmla="*/ 954009 h 2236619"/>
                  <a:gd name="connsiteX38" fmla="*/ 1186756 w 2334182"/>
                  <a:gd name="connsiteY38" fmla="*/ 971065 h 2236619"/>
                  <a:gd name="connsiteX39" fmla="*/ 1202261 w 2334182"/>
                  <a:gd name="connsiteY39" fmla="*/ 991222 h 2236619"/>
                  <a:gd name="connsiteX40" fmla="*/ 1213891 w 2334182"/>
                  <a:gd name="connsiteY40" fmla="*/ 1010604 h 2236619"/>
                  <a:gd name="connsiteX41" fmla="*/ 1224744 w 2334182"/>
                  <a:gd name="connsiteY41" fmla="*/ 1033086 h 2236619"/>
                  <a:gd name="connsiteX42" fmla="*/ 1233272 w 2334182"/>
                  <a:gd name="connsiteY42" fmla="*/ 1054018 h 2236619"/>
                  <a:gd name="connsiteX43" fmla="*/ 1241801 w 2334182"/>
                  <a:gd name="connsiteY43" fmla="*/ 1076501 h 2236619"/>
                  <a:gd name="connsiteX44" fmla="*/ 1250328 w 2334182"/>
                  <a:gd name="connsiteY44" fmla="*/ 1099759 h 2236619"/>
                  <a:gd name="connsiteX45" fmla="*/ 1260407 w 2334182"/>
                  <a:gd name="connsiteY45" fmla="*/ 1120691 h 2236619"/>
                  <a:gd name="connsiteX46" fmla="*/ 1269710 w 2334182"/>
                  <a:gd name="connsiteY46" fmla="*/ 1141624 h 2236619"/>
                  <a:gd name="connsiteX47" fmla="*/ 1281339 w 2334182"/>
                  <a:gd name="connsiteY47" fmla="*/ 1161780 h 2236619"/>
                  <a:gd name="connsiteX48" fmla="*/ 1293743 w 2334182"/>
                  <a:gd name="connsiteY48" fmla="*/ 1179611 h 2236619"/>
                  <a:gd name="connsiteX49" fmla="*/ 1309248 w 2334182"/>
                  <a:gd name="connsiteY49" fmla="*/ 1196668 h 2236619"/>
                  <a:gd name="connsiteX50" fmla="*/ 1327855 w 2334182"/>
                  <a:gd name="connsiteY50" fmla="*/ 1210622 h 2236619"/>
                  <a:gd name="connsiteX51" fmla="*/ 1350338 w 2334182"/>
                  <a:gd name="connsiteY51" fmla="*/ 1222251 h 2236619"/>
                  <a:gd name="connsiteX52" fmla="*/ 1377471 w 2334182"/>
                  <a:gd name="connsiteY52" fmla="*/ 1231555 h 2236619"/>
                  <a:gd name="connsiteX53" fmla="*/ 1406932 w 2334182"/>
                  <a:gd name="connsiteY53" fmla="*/ 1237756 h 2236619"/>
                  <a:gd name="connsiteX54" fmla="*/ 1441818 w 2334182"/>
                  <a:gd name="connsiteY54" fmla="*/ 1240082 h 2236619"/>
                  <a:gd name="connsiteX55" fmla="*/ 1484458 w 2334182"/>
                  <a:gd name="connsiteY55" fmla="*/ 1239307 h 2236619"/>
                  <a:gd name="connsiteX56" fmla="*/ 1502289 w 2334182"/>
                  <a:gd name="connsiteY56" fmla="*/ 1267216 h 2236619"/>
                  <a:gd name="connsiteX57" fmla="*/ 1523996 w 2334182"/>
                  <a:gd name="connsiteY57" fmla="*/ 1296677 h 2236619"/>
                  <a:gd name="connsiteX58" fmla="*/ 1548805 w 2334182"/>
                  <a:gd name="connsiteY58" fmla="*/ 1327687 h 2236619"/>
                  <a:gd name="connsiteX59" fmla="*/ 1577490 w 2334182"/>
                  <a:gd name="connsiteY59" fmla="*/ 1357146 h 2236619"/>
                  <a:gd name="connsiteX60" fmla="*/ 1606949 w 2334182"/>
                  <a:gd name="connsiteY60" fmla="*/ 1385831 h 2236619"/>
                  <a:gd name="connsiteX61" fmla="*/ 1636410 w 2334182"/>
                  <a:gd name="connsiteY61" fmla="*/ 1406764 h 2236619"/>
                  <a:gd name="connsiteX62" fmla="*/ 1665870 w 2334182"/>
                  <a:gd name="connsiteY62" fmla="*/ 1422268 h 2236619"/>
                  <a:gd name="connsiteX63" fmla="*/ 1691453 w 2334182"/>
                  <a:gd name="connsiteY63" fmla="*/ 1429246 h 2236619"/>
                  <a:gd name="connsiteX64" fmla="*/ 1720914 w 2334182"/>
                  <a:gd name="connsiteY64" fmla="*/ 1430797 h 2236619"/>
                  <a:gd name="connsiteX65" fmla="*/ 1753474 w 2334182"/>
                  <a:gd name="connsiteY65" fmla="*/ 1429246 h 2236619"/>
                  <a:gd name="connsiteX66" fmla="*/ 1787587 w 2334182"/>
                  <a:gd name="connsiteY66" fmla="*/ 1426145 h 2236619"/>
                  <a:gd name="connsiteX67" fmla="*/ 1822473 w 2334182"/>
                  <a:gd name="connsiteY67" fmla="*/ 1419168 h 2236619"/>
                  <a:gd name="connsiteX68" fmla="*/ 1856584 w 2334182"/>
                  <a:gd name="connsiteY68" fmla="*/ 1410640 h 2236619"/>
                  <a:gd name="connsiteX69" fmla="*/ 1889921 w 2334182"/>
                  <a:gd name="connsiteY69" fmla="*/ 1401336 h 2236619"/>
                  <a:gd name="connsiteX70" fmla="*/ 1920156 w 2334182"/>
                  <a:gd name="connsiteY70" fmla="*/ 1389708 h 2236619"/>
                  <a:gd name="connsiteX71" fmla="*/ 1948066 w 2334182"/>
                  <a:gd name="connsiteY71" fmla="*/ 1378853 h 2236619"/>
                  <a:gd name="connsiteX72" fmla="*/ 1968998 w 2334182"/>
                  <a:gd name="connsiteY72" fmla="*/ 1367225 h 2236619"/>
                  <a:gd name="connsiteX73" fmla="*/ 1986054 w 2334182"/>
                  <a:gd name="connsiteY73" fmla="*/ 1357146 h 2236619"/>
                  <a:gd name="connsiteX74" fmla="*/ 2011638 w 2334182"/>
                  <a:gd name="connsiteY74" fmla="*/ 1337766 h 2236619"/>
                  <a:gd name="connsiteX75" fmla="*/ 2036446 w 2334182"/>
                  <a:gd name="connsiteY75" fmla="*/ 1315283 h 2236619"/>
                  <a:gd name="connsiteX76" fmla="*/ 2060480 w 2334182"/>
                  <a:gd name="connsiteY76" fmla="*/ 1291250 h 2236619"/>
                  <a:gd name="connsiteX77" fmla="*/ 2084513 w 2334182"/>
                  <a:gd name="connsiteY77" fmla="*/ 1265666 h 2236619"/>
                  <a:gd name="connsiteX78" fmla="*/ 2106995 w 2334182"/>
                  <a:gd name="connsiteY78" fmla="*/ 1236205 h 2236619"/>
                  <a:gd name="connsiteX79" fmla="*/ 2127153 w 2334182"/>
                  <a:gd name="connsiteY79" fmla="*/ 1205195 h 2236619"/>
                  <a:gd name="connsiteX80" fmla="*/ 2144983 w 2334182"/>
                  <a:gd name="connsiteY80" fmla="*/ 1171083 h 2236619"/>
                  <a:gd name="connsiteX81" fmla="*/ 2160488 w 2334182"/>
                  <a:gd name="connsiteY81" fmla="*/ 1133095 h 2236619"/>
                  <a:gd name="connsiteX82" fmla="*/ 2172117 w 2334182"/>
                  <a:gd name="connsiteY82" fmla="*/ 1093557 h 2236619"/>
                  <a:gd name="connsiteX83" fmla="*/ 2180645 w 2334182"/>
                  <a:gd name="connsiteY83" fmla="*/ 1048591 h 2236619"/>
                  <a:gd name="connsiteX84" fmla="*/ 2183747 w 2334182"/>
                  <a:gd name="connsiteY84" fmla="*/ 1002076 h 2236619"/>
                  <a:gd name="connsiteX85" fmla="*/ 2182196 w 2334182"/>
                  <a:gd name="connsiteY85" fmla="*/ 950133 h 2236619"/>
                  <a:gd name="connsiteX86" fmla="*/ 2175218 w 2334182"/>
                  <a:gd name="connsiteY86" fmla="*/ 895090 h 2236619"/>
                  <a:gd name="connsiteX87" fmla="*/ 2158162 w 2334182"/>
                  <a:gd name="connsiteY87" fmla="*/ 812912 h 2236619"/>
                  <a:gd name="connsiteX88" fmla="*/ 2137231 w 2334182"/>
                  <a:gd name="connsiteY88" fmla="*/ 736936 h 2236619"/>
                  <a:gd name="connsiteX89" fmla="*/ 2110096 w 2334182"/>
                  <a:gd name="connsiteY89" fmla="*/ 664061 h 2236619"/>
                  <a:gd name="connsiteX90" fmla="*/ 2077535 w 2334182"/>
                  <a:gd name="connsiteY90" fmla="*/ 595837 h 2236619"/>
                  <a:gd name="connsiteX91" fmla="*/ 2041098 w 2334182"/>
                  <a:gd name="connsiteY91" fmla="*/ 533041 h 2236619"/>
                  <a:gd name="connsiteX92" fmla="*/ 1997683 w 2334182"/>
                  <a:gd name="connsiteY92" fmla="*/ 473346 h 2236619"/>
                  <a:gd name="connsiteX93" fmla="*/ 1951167 w 2334182"/>
                  <a:gd name="connsiteY93" fmla="*/ 419853 h 2236619"/>
                  <a:gd name="connsiteX94" fmla="*/ 1896899 w 2334182"/>
                  <a:gd name="connsiteY94" fmla="*/ 371786 h 2236619"/>
                  <a:gd name="connsiteX95" fmla="*/ 1841079 w 2334182"/>
                  <a:gd name="connsiteY95" fmla="*/ 326821 h 2236619"/>
                  <a:gd name="connsiteX96" fmla="*/ 1777508 w 2334182"/>
                  <a:gd name="connsiteY96" fmla="*/ 288833 h 2236619"/>
                  <a:gd name="connsiteX97" fmla="*/ 1710061 w 2334182"/>
                  <a:gd name="connsiteY97" fmla="*/ 254722 h 2236619"/>
                  <a:gd name="connsiteX98" fmla="*/ 1637960 w 2334182"/>
                  <a:gd name="connsiteY98" fmla="*/ 225261 h 2236619"/>
                  <a:gd name="connsiteX99" fmla="*/ 1560433 w 2334182"/>
                  <a:gd name="connsiteY99" fmla="*/ 202779 h 2236619"/>
                  <a:gd name="connsiteX100" fmla="*/ 1477481 w 2334182"/>
                  <a:gd name="connsiteY100" fmla="*/ 184948 h 2236619"/>
                  <a:gd name="connsiteX101" fmla="*/ 1391427 w 2334182"/>
                  <a:gd name="connsiteY101" fmla="*/ 171768 h 2236619"/>
                  <a:gd name="connsiteX102" fmla="*/ 1298395 w 2334182"/>
                  <a:gd name="connsiteY102" fmla="*/ 164791 h 2236619"/>
                  <a:gd name="connsiteX103" fmla="*/ 1200712 w 2334182"/>
                  <a:gd name="connsiteY103" fmla="*/ 163240 h 2236619"/>
                  <a:gd name="connsiteX104" fmla="*/ 1083647 w 2334182"/>
                  <a:gd name="connsiteY104" fmla="*/ 171768 h 2236619"/>
                  <a:gd name="connsiteX105" fmla="*/ 1112347 w 2334182"/>
                  <a:gd name="connsiteY105" fmla="*/ 7377 h 2236619"/>
                  <a:gd name="connsiteX106" fmla="*/ 1202794 w 2334182"/>
                  <a:gd name="connsiteY106" fmla="*/ 0 h 2236619"/>
                  <a:gd name="connsiteX107" fmla="*/ 1304349 w 2334182"/>
                  <a:gd name="connsiteY107" fmla="*/ 820 h 2236619"/>
                  <a:gd name="connsiteX108" fmla="*/ 1399557 w 2334182"/>
                  <a:gd name="connsiteY108" fmla="*/ 8195 h 2236619"/>
                  <a:gd name="connsiteX109" fmla="*/ 1490005 w 2334182"/>
                  <a:gd name="connsiteY109" fmla="*/ 20490 h 2236619"/>
                  <a:gd name="connsiteX110" fmla="*/ 1576486 w 2334182"/>
                  <a:gd name="connsiteY110" fmla="*/ 38520 h 2236619"/>
                  <a:gd name="connsiteX111" fmla="*/ 1658999 w 2334182"/>
                  <a:gd name="connsiteY111" fmla="*/ 60649 h 2236619"/>
                  <a:gd name="connsiteX112" fmla="*/ 1735165 w 2334182"/>
                  <a:gd name="connsiteY112" fmla="*/ 89334 h 2236619"/>
                  <a:gd name="connsiteX113" fmla="*/ 1808952 w 2334182"/>
                  <a:gd name="connsiteY113" fmla="*/ 120478 h 2236619"/>
                  <a:gd name="connsiteX114" fmla="*/ 1876391 w 2334182"/>
                  <a:gd name="connsiteY114" fmla="*/ 157358 h 2236619"/>
                  <a:gd name="connsiteX115" fmla="*/ 1939862 w 2334182"/>
                  <a:gd name="connsiteY115" fmla="*/ 199157 h 2236619"/>
                  <a:gd name="connsiteX116" fmla="*/ 2000955 w 2334182"/>
                  <a:gd name="connsiteY116" fmla="*/ 245873 h 2236619"/>
                  <a:gd name="connsiteX117" fmla="*/ 2055699 w 2334182"/>
                  <a:gd name="connsiteY117" fmla="*/ 295866 h 2236619"/>
                  <a:gd name="connsiteX118" fmla="*/ 2105683 w 2334182"/>
                  <a:gd name="connsiteY118" fmla="*/ 351598 h 2236619"/>
                  <a:gd name="connsiteX119" fmla="*/ 2152493 w 2334182"/>
                  <a:gd name="connsiteY119" fmla="*/ 409787 h 2236619"/>
                  <a:gd name="connsiteX120" fmla="*/ 2193750 w 2334182"/>
                  <a:gd name="connsiteY120" fmla="*/ 472075 h 2236619"/>
                  <a:gd name="connsiteX121" fmla="*/ 2231834 w 2334182"/>
                  <a:gd name="connsiteY121" fmla="*/ 537641 h 2236619"/>
                  <a:gd name="connsiteX122" fmla="*/ 2257223 w 2334182"/>
                  <a:gd name="connsiteY122" fmla="*/ 592553 h 2236619"/>
                  <a:gd name="connsiteX123" fmla="*/ 2279437 w 2334182"/>
                  <a:gd name="connsiteY123" fmla="*/ 654021 h 2236619"/>
                  <a:gd name="connsiteX124" fmla="*/ 2299273 w 2334182"/>
                  <a:gd name="connsiteY124" fmla="*/ 721226 h 2236619"/>
                  <a:gd name="connsiteX125" fmla="*/ 2315141 w 2334182"/>
                  <a:gd name="connsiteY125" fmla="*/ 794168 h 2236619"/>
                  <a:gd name="connsiteX126" fmla="*/ 2327042 w 2334182"/>
                  <a:gd name="connsiteY126" fmla="*/ 868749 h 2236619"/>
                  <a:gd name="connsiteX127" fmla="*/ 2332595 w 2334182"/>
                  <a:gd name="connsiteY127" fmla="*/ 945790 h 2236619"/>
                  <a:gd name="connsiteX128" fmla="*/ 2334182 w 2334182"/>
                  <a:gd name="connsiteY128" fmla="*/ 1024469 h 2236619"/>
                  <a:gd name="connsiteX129" fmla="*/ 2329422 w 2334182"/>
                  <a:gd name="connsiteY129" fmla="*/ 1102329 h 2236619"/>
                  <a:gd name="connsiteX130" fmla="*/ 2319901 w 2334182"/>
                  <a:gd name="connsiteY130" fmla="*/ 1178549 h 2236619"/>
                  <a:gd name="connsiteX131" fmla="*/ 2302446 w 2334182"/>
                  <a:gd name="connsiteY131" fmla="*/ 1253131 h 2236619"/>
                  <a:gd name="connsiteX132" fmla="*/ 2279438 w 2334182"/>
                  <a:gd name="connsiteY132" fmla="*/ 1317056 h 2236619"/>
                  <a:gd name="connsiteX133" fmla="*/ 2251669 w 2334182"/>
                  <a:gd name="connsiteY133" fmla="*/ 1376887 h 2236619"/>
                  <a:gd name="connsiteX134" fmla="*/ 2218347 w 2334182"/>
                  <a:gd name="connsiteY134" fmla="*/ 1431798 h 2236619"/>
                  <a:gd name="connsiteX135" fmla="*/ 2184230 w 2334182"/>
                  <a:gd name="connsiteY135" fmla="*/ 1485070 h 2236619"/>
                  <a:gd name="connsiteX136" fmla="*/ 2146146 w 2334182"/>
                  <a:gd name="connsiteY136" fmla="*/ 1537523 h 2236619"/>
                  <a:gd name="connsiteX137" fmla="*/ 2108857 w 2334182"/>
                  <a:gd name="connsiteY137" fmla="*/ 1586698 h 2236619"/>
                  <a:gd name="connsiteX138" fmla="*/ 2071567 w 2334182"/>
                  <a:gd name="connsiteY138" fmla="*/ 1637511 h 2236619"/>
                  <a:gd name="connsiteX139" fmla="*/ 2035070 w 2334182"/>
                  <a:gd name="connsiteY139" fmla="*/ 1688324 h 2236619"/>
                  <a:gd name="connsiteX140" fmla="*/ 2010476 w 2334182"/>
                  <a:gd name="connsiteY140" fmla="*/ 1729303 h 2236619"/>
                  <a:gd name="connsiteX141" fmla="*/ 1990641 w 2334182"/>
                  <a:gd name="connsiteY141" fmla="*/ 1776019 h 2236619"/>
                  <a:gd name="connsiteX142" fmla="*/ 1974772 w 2334182"/>
                  <a:gd name="connsiteY142" fmla="*/ 1825194 h 2236619"/>
                  <a:gd name="connsiteX143" fmla="*/ 1962078 w 2334182"/>
                  <a:gd name="connsiteY143" fmla="*/ 1878466 h 2236619"/>
                  <a:gd name="connsiteX144" fmla="*/ 1960491 w 2334182"/>
                  <a:gd name="connsiteY144" fmla="*/ 1903872 h 2236619"/>
                  <a:gd name="connsiteX145" fmla="*/ 1962078 w 2334182"/>
                  <a:gd name="connsiteY145" fmla="*/ 1934197 h 2236619"/>
                  <a:gd name="connsiteX146" fmla="*/ 1966044 w 2334182"/>
                  <a:gd name="connsiteY146" fmla="*/ 1971077 h 2236619"/>
                  <a:gd name="connsiteX147" fmla="*/ 1971598 w 2334182"/>
                  <a:gd name="connsiteY147" fmla="*/ 2009597 h 2236619"/>
                  <a:gd name="connsiteX148" fmla="*/ 1980326 w 2334182"/>
                  <a:gd name="connsiteY148" fmla="*/ 2051395 h 2236619"/>
                  <a:gd name="connsiteX149" fmla="*/ 1990640 w 2334182"/>
                  <a:gd name="connsiteY149" fmla="*/ 2093195 h 2236619"/>
                  <a:gd name="connsiteX150" fmla="*/ 1991123 w 2334182"/>
                  <a:gd name="connsiteY150" fmla="*/ 2095075 h 2236619"/>
                  <a:gd name="connsiteX151" fmla="*/ 951135 w 2334182"/>
                  <a:gd name="connsiteY151" fmla="*/ 2223889 h 2236619"/>
                  <a:gd name="connsiteX152" fmla="*/ 947319 w 2334182"/>
                  <a:gd name="connsiteY152" fmla="*/ 2215311 h 2236619"/>
                  <a:gd name="connsiteX153" fmla="*/ 933038 w 2334182"/>
                  <a:gd name="connsiteY153" fmla="*/ 2191544 h 2236619"/>
                  <a:gd name="connsiteX154" fmla="*/ 917170 w 2334182"/>
                  <a:gd name="connsiteY154" fmla="*/ 2176791 h 2236619"/>
                  <a:gd name="connsiteX155" fmla="*/ 899716 w 2334182"/>
                  <a:gd name="connsiteY155" fmla="*/ 2169415 h 2236619"/>
                  <a:gd name="connsiteX156" fmla="*/ 879881 w 2334182"/>
                  <a:gd name="connsiteY156" fmla="*/ 2166136 h 2236619"/>
                  <a:gd name="connsiteX157" fmla="*/ 856872 w 2334182"/>
                  <a:gd name="connsiteY157" fmla="*/ 2167777 h 2236619"/>
                  <a:gd name="connsiteX158" fmla="*/ 833864 w 2334182"/>
                  <a:gd name="connsiteY158" fmla="*/ 2171054 h 2236619"/>
                  <a:gd name="connsiteX159" fmla="*/ 812442 w 2334182"/>
                  <a:gd name="connsiteY159" fmla="*/ 2176791 h 2236619"/>
                  <a:gd name="connsiteX160" fmla="*/ 791813 w 2334182"/>
                  <a:gd name="connsiteY160" fmla="*/ 2182528 h 2236619"/>
                  <a:gd name="connsiteX161" fmla="*/ 772771 w 2334182"/>
                  <a:gd name="connsiteY161" fmla="*/ 2188264 h 2236619"/>
                  <a:gd name="connsiteX162" fmla="*/ 758490 w 2334182"/>
                  <a:gd name="connsiteY162" fmla="*/ 2193182 h 2236619"/>
                  <a:gd name="connsiteX163" fmla="*/ 724374 w 2334182"/>
                  <a:gd name="connsiteY163" fmla="*/ 2204657 h 2236619"/>
                  <a:gd name="connsiteX164" fmla="*/ 685497 w 2334182"/>
                  <a:gd name="connsiteY164" fmla="*/ 2215311 h 2236619"/>
                  <a:gd name="connsiteX165" fmla="*/ 641861 w 2334182"/>
                  <a:gd name="connsiteY165" fmla="*/ 2224326 h 2236619"/>
                  <a:gd name="connsiteX166" fmla="*/ 595844 w 2334182"/>
                  <a:gd name="connsiteY166" fmla="*/ 2230063 h 2236619"/>
                  <a:gd name="connsiteX167" fmla="*/ 549827 w 2334182"/>
                  <a:gd name="connsiteY167" fmla="*/ 2234981 h 2236619"/>
                  <a:gd name="connsiteX168" fmla="*/ 503016 w 2334182"/>
                  <a:gd name="connsiteY168" fmla="*/ 2236619 h 2236619"/>
                  <a:gd name="connsiteX169" fmla="*/ 458585 w 2334182"/>
                  <a:gd name="connsiteY169" fmla="*/ 2233342 h 2236619"/>
                  <a:gd name="connsiteX170" fmla="*/ 416535 w 2334182"/>
                  <a:gd name="connsiteY170" fmla="*/ 2225965 h 2236619"/>
                  <a:gd name="connsiteX171" fmla="*/ 393527 w 2334182"/>
                  <a:gd name="connsiteY171" fmla="*/ 2220229 h 2236619"/>
                  <a:gd name="connsiteX172" fmla="*/ 370518 w 2334182"/>
                  <a:gd name="connsiteY172" fmla="*/ 2209574 h 2236619"/>
                  <a:gd name="connsiteX173" fmla="*/ 347509 w 2334182"/>
                  <a:gd name="connsiteY173" fmla="*/ 2197280 h 2236619"/>
                  <a:gd name="connsiteX174" fmla="*/ 327675 w 2334182"/>
                  <a:gd name="connsiteY174" fmla="*/ 2182528 h 2236619"/>
                  <a:gd name="connsiteX175" fmla="*/ 307047 w 2334182"/>
                  <a:gd name="connsiteY175" fmla="*/ 2164497 h 2236619"/>
                  <a:gd name="connsiteX176" fmla="*/ 291178 w 2334182"/>
                  <a:gd name="connsiteY176" fmla="*/ 2145647 h 2236619"/>
                  <a:gd name="connsiteX177" fmla="*/ 280070 w 2334182"/>
                  <a:gd name="connsiteY177" fmla="*/ 2121880 h 2236619"/>
                  <a:gd name="connsiteX178" fmla="*/ 271342 w 2334182"/>
                  <a:gd name="connsiteY178" fmla="*/ 2094833 h 2236619"/>
                  <a:gd name="connsiteX179" fmla="*/ 268169 w 2334182"/>
                  <a:gd name="connsiteY179" fmla="*/ 2065329 h 2236619"/>
                  <a:gd name="connsiteX180" fmla="*/ 271342 w 2334182"/>
                  <a:gd name="connsiteY180" fmla="*/ 2032546 h 2236619"/>
                  <a:gd name="connsiteX181" fmla="*/ 275310 w 2334182"/>
                  <a:gd name="connsiteY181" fmla="*/ 2009597 h 2236619"/>
                  <a:gd name="connsiteX182" fmla="*/ 280864 w 2334182"/>
                  <a:gd name="connsiteY182" fmla="*/ 1984191 h 2236619"/>
                  <a:gd name="connsiteX183" fmla="*/ 287211 w 2334182"/>
                  <a:gd name="connsiteY183" fmla="*/ 1957964 h 2236619"/>
                  <a:gd name="connsiteX184" fmla="*/ 289591 w 2334182"/>
                  <a:gd name="connsiteY184" fmla="*/ 1932558 h 2236619"/>
                  <a:gd name="connsiteX185" fmla="*/ 289591 w 2334182"/>
                  <a:gd name="connsiteY185" fmla="*/ 1905512 h 2236619"/>
                  <a:gd name="connsiteX186" fmla="*/ 282450 w 2334182"/>
                  <a:gd name="connsiteY186" fmla="*/ 1881745 h 2236619"/>
                  <a:gd name="connsiteX187" fmla="*/ 275310 w 2334182"/>
                  <a:gd name="connsiteY187" fmla="*/ 1868630 h 2236619"/>
                  <a:gd name="connsiteX188" fmla="*/ 262615 w 2334182"/>
                  <a:gd name="connsiteY188" fmla="*/ 1856338 h 2236619"/>
                  <a:gd name="connsiteX189" fmla="*/ 249128 w 2334182"/>
                  <a:gd name="connsiteY189" fmla="*/ 1847322 h 2236619"/>
                  <a:gd name="connsiteX190" fmla="*/ 234847 w 2334182"/>
                  <a:gd name="connsiteY190" fmla="*/ 1839945 h 2236619"/>
                  <a:gd name="connsiteX191" fmla="*/ 220565 w 2334182"/>
                  <a:gd name="connsiteY191" fmla="*/ 1829291 h 2236619"/>
                  <a:gd name="connsiteX192" fmla="*/ 209457 w 2334182"/>
                  <a:gd name="connsiteY192" fmla="*/ 1817817 h 2236619"/>
                  <a:gd name="connsiteX193" fmla="*/ 200730 w 2334182"/>
                  <a:gd name="connsiteY193" fmla="*/ 1803065 h 2236619"/>
                  <a:gd name="connsiteX194" fmla="*/ 197557 w 2334182"/>
                  <a:gd name="connsiteY194" fmla="*/ 1786674 h 2236619"/>
                  <a:gd name="connsiteX195" fmla="*/ 199143 w 2334182"/>
                  <a:gd name="connsiteY195" fmla="*/ 1770281 h 2236619"/>
                  <a:gd name="connsiteX196" fmla="*/ 204697 w 2334182"/>
                  <a:gd name="connsiteY196" fmla="*/ 1754709 h 2236619"/>
                  <a:gd name="connsiteX197" fmla="*/ 211838 w 2334182"/>
                  <a:gd name="connsiteY197" fmla="*/ 1741596 h 2236619"/>
                  <a:gd name="connsiteX198" fmla="*/ 216598 w 2334182"/>
                  <a:gd name="connsiteY198" fmla="*/ 1728483 h 2236619"/>
                  <a:gd name="connsiteX199" fmla="*/ 193590 w 2334182"/>
                  <a:gd name="connsiteY199" fmla="*/ 1712092 h 2236619"/>
                  <a:gd name="connsiteX200" fmla="*/ 177722 w 2334182"/>
                  <a:gd name="connsiteY200" fmla="*/ 1695701 h 2236619"/>
                  <a:gd name="connsiteX201" fmla="*/ 168994 w 2334182"/>
                  <a:gd name="connsiteY201" fmla="*/ 1679309 h 2236619"/>
                  <a:gd name="connsiteX202" fmla="*/ 167408 w 2334182"/>
                  <a:gd name="connsiteY202" fmla="*/ 1661278 h 2236619"/>
                  <a:gd name="connsiteX203" fmla="*/ 169787 w 2334182"/>
                  <a:gd name="connsiteY203" fmla="*/ 1644887 h 2236619"/>
                  <a:gd name="connsiteX204" fmla="*/ 176135 w 2334182"/>
                  <a:gd name="connsiteY204" fmla="*/ 1626857 h 2236619"/>
                  <a:gd name="connsiteX205" fmla="*/ 184862 w 2334182"/>
                  <a:gd name="connsiteY205" fmla="*/ 1608826 h 2236619"/>
                  <a:gd name="connsiteX206" fmla="*/ 194383 w 2334182"/>
                  <a:gd name="connsiteY206" fmla="*/ 1590796 h 2236619"/>
                  <a:gd name="connsiteX207" fmla="*/ 203111 w 2334182"/>
                  <a:gd name="connsiteY207" fmla="*/ 1571944 h 2236619"/>
                  <a:gd name="connsiteX208" fmla="*/ 211838 w 2334182"/>
                  <a:gd name="connsiteY208" fmla="*/ 1553914 h 2236619"/>
                  <a:gd name="connsiteX209" fmla="*/ 216598 w 2334182"/>
                  <a:gd name="connsiteY209" fmla="*/ 1534245 h 2236619"/>
                  <a:gd name="connsiteX210" fmla="*/ 200730 w 2334182"/>
                  <a:gd name="connsiteY210" fmla="*/ 1519492 h 2236619"/>
                  <a:gd name="connsiteX211" fmla="*/ 178514 w 2334182"/>
                  <a:gd name="connsiteY211" fmla="*/ 1508018 h 2236619"/>
                  <a:gd name="connsiteX212" fmla="*/ 153919 w 2334182"/>
                  <a:gd name="connsiteY212" fmla="*/ 1497364 h 2236619"/>
                  <a:gd name="connsiteX213" fmla="*/ 128531 w 2334182"/>
                  <a:gd name="connsiteY213" fmla="*/ 1488349 h 2236619"/>
                  <a:gd name="connsiteX214" fmla="*/ 102348 w 2334182"/>
                  <a:gd name="connsiteY214" fmla="*/ 1479333 h 2236619"/>
                  <a:gd name="connsiteX215" fmla="*/ 76166 w 2334182"/>
                  <a:gd name="connsiteY215" fmla="*/ 1470318 h 2236619"/>
                  <a:gd name="connsiteX216" fmla="*/ 51571 w 2334182"/>
                  <a:gd name="connsiteY216" fmla="*/ 1459663 h 2236619"/>
                  <a:gd name="connsiteX217" fmla="*/ 31736 w 2334182"/>
                  <a:gd name="connsiteY217" fmla="*/ 1448189 h 2236619"/>
                  <a:gd name="connsiteX218" fmla="*/ 14281 w 2334182"/>
                  <a:gd name="connsiteY218" fmla="*/ 1431798 h 2236619"/>
                  <a:gd name="connsiteX219" fmla="*/ 3967 w 2334182"/>
                  <a:gd name="connsiteY219" fmla="*/ 1412128 h 2236619"/>
                  <a:gd name="connsiteX220" fmla="*/ 0 w 2334182"/>
                  <a:gd name="connsiteY220" fmla="*/ 1391638 h 2236619"/>
                  <a:gd name="connsiteX221" fmla="*/ 3174 w 2334182"/>
                  <a:gd name="connsiteY221" fmla="*/ 1371969 h 2236619"/>
                  <a:gd name="connsiteX222" fmla="*/ 10314 w 2334182"/>
                  <a:gd name="connsiteY222" fmla="*/ 1353938 h 2236619"/>
                  <a:gd name="connsiteX223" fmla="*/ 21422 w 2334182"/>
                  <a:gd name="connsiteY223" fmla="*/ 1339185 h 2236619"/>
                  <a:gd name="connsiteX224" fmla="*/ 34909 w 2334182"/>
                  <a:gd name="connsiteY224" fmla="*/ 1324433 h 2236619"/>
                  <a:gd name="connsiteX225" fmla="*/ 47604 w 2334182"/>
                  <a:gd name="connsiteY225" fmla="*/ 1312140 h 2236619"/>
                  <a:gd name="connsiteX226" fmla="*/ 57919 w 2334182"/>
                  <a:gd name="connsiteY226" fmla="*/ 1302305 h 2236619"/>
                  <a:gd name="connsiteX227" fmla="*/ 88068 w 2334182"/>
                  <a:gd name="connsiteY227" fmla="*/ 1266244 h 2236619"/>
                  <a:gd name="connsiteX228" fmla="*/ 119803 w 2334182"/>
                  <a:gd name="connsiteY228" fmla="*/ 1233461 h 2236619"/>
                  <a:gd name="connsiteX229" fmla="*/ 151540 w 2334182"/>
                  <a:gd name="connsiteY229" fmla="*/ 1200677 h 2236619"/>
                  <a:gd name="connsiteX230" fmla="*/ 181689 w 2334182"/>
                  <a:gd name="connsiteY230" fmla="*/ 1164615 h 2236619"/>
                  <a:gd name="connsiteX231" fmla="*/ 210251 w 2334182"/>
                  <a:gd name="connsiteY231" fmla="*/ 1129374 h 2236619"/>
                  <a:gd name="connsiteX232" fmla="*/ 236433 w 2334182"/>
                  <a:gd name="connsiteY232" fmla="*/ 1089215 h 2236619"/>
                  <a:gd name="connsiteX233" fmla="*/ 257855 w 2334182"/>
                  <a:gd name="connsiteY233" fmla="*/ 1045778 h 2236619"/>
                  <a:gd name="connsiteX234" fmla="*/ 269756 w 2334182"/>
                  <a:gd name="connsiteY234" fmla="*/ 1009716 h 2236619"/>
                  <a:gd name="connsiteX235" fmla="*/ 273723 w 2334182"/>
                  <a:gd name="connsiteY235" fmla="*/ 974475 h 2236619"/>
                  <a:gd name="connsiteX236" fmla="*/ 273723 w 2334182"/>
                  <a:gd name="connsiteY236" fmla="*/ 936775 h 2236619"/>
                  <a:gd name="connsiteX237" fmla="*/ 272930 w 2334182"/>
                  <a:gd name="connsiteY237" fmla="*/ 896615 h 2236619"/>
                  <a:gd name="connsiteX238" fmla="*/ 271342 w 2334182"/>
                  <a:gd name="connsiteY238" fmla="*/ 856456 h 2236619"/>
                  <a:gd name="connsiteX239" fmla="*/ 272930 w 2334182"/>
                  <a:gd name="connsiteY239" fmla="*/ 813019 h 2236619"/>
                  <a:gd name="connsiteX240" fmla="*/ 276896 w 2334182"/>
                  <a:gd name="connsiteY240" fmla="*/ 767123 h 2236619"/>
                  <a:gd name="connsiteX241" fmla="*/ 321327 w 2334182"/>
                  <a:gd name="connsiteY241" fmla="*/ 577800 h 2236619"/>
                  <a:gd name="connsiteX242" fmla="*/ 349096 w 2334182"/>
                  <a:gd name="connsiteY242" fmla="*/ 508956 h 2236619"/>
                  <a:gd name="connsiteX243" fmla="*/ 382419 w 2334182"/>
                  <a:gd name="connsiteY243" fmla="*/ 445030 h 2236619"/>
                  <a:gd name="connsiteX244" fmla="*/ 421295 w 2334182"/>
                  <a:gd name="connsiteY244" fmla="*/ 385200 h 2236619"/>
                  <a:gd name="connsiteX245" fmla="*/ 465726 w 2334182"/>
                  <a:gd name="connsiteY245" fmla="*/ 328650 h 2236619"/>
                  <a:gd name="connsiteX246" fmla="*/ 514917 w 2334182"/>
                  <a:gd name="connsiteY246" fmla="*/ 277017 h 2236619"/>
                  <a:gd name="connsiteX247" fmla="*/ 568074 w 2334182"/>
                  <a:gd name="connsiteY247" fmla="*/ 229481 h 2236619"/>
                  <a:gd name="connsiteX248" fmla="*/ 625993 w 2334182"/>
                  <a:gd name="connsiteY248" fmla="*/ 186044 h 2236619"/>
                  <a:gd name="connsiteX249" fmla="*/ 686291 w 2334182"/>
                  <a:gd name="connsiteY249" fmla="*/ 147523 h 2236619"/>
                  <a:gd name="connsiteX250" fmla="*/ 751351 w 2334182"/>
                  <a:gd name="connsiteY250" fmla="*/ 113101 h 2236619"/>
                  <a:gd name="connsiteX251" fmla="*/ 817996 w 2334182"/>
                  <a:gd name="connsiteY251" fmla="*/ 84416 h 2236619"/>
                  <a:gd name="connsiteX252" fmla="*/ 885434 w 2334182"/>
                  <a:gd name="connsiteY252" fmla="*/ 59010 h 2236619"/>
                  <a:gd name="connsiteX253" fmla="*/ 1112347 w 2334182"/>
                  <a:gd name="connsiteY253" fmla="*/ 7377 h 223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</a:cxnLst>
                <a:rect l="l" t="t" r="r" b="b"/>
                <a:pathLst>
                  <a:path w="2334182" h="2236619">
                    <a:moveTo>
                      <a:pt x="1083647" y="171768"/>
                    </a:moveTo>
                    <a:lnTo>
                      <a:pt x="950300" y="202779"/>
                    </a:lnTo>
                    <a:lnTo>
                      <a:pt x="907661" y="218284"/>
                    </a:lnTo>
                    <a:lnTo>
                      <a:pt x="862695" y="235340"/>
                    </a:lnTo>
                    <a:lnTo>
                      <a:pt x="819281" y="254722"/>
                    </a:lnTo>
                    <a:lnTo>
                      <a:pt x="775091" y="277980"/>
                    </a:lnTo>
                    <a:lnTo>
                      <a:pt x="733227" y="302787"/>
                    </a:lnTo>
                    <a:lnTo>
                      <a:pt x="692138" y="329922"/>
                    </a:lnTo>
                    <a:lnTo>
                      <a:pt x="654149" y="360932"/>
                    </a:lnTo>
                    <a:lnTo>
                      <a:pt x="618487" y="394269"/>
                    </a:lnTo>
                    <a:lnTo>
                      <a:pt x="586702" y="431482"/>
                    </a:lnTo>
                    <a:lnTo>
                      <a:pt x="558017" y="469469"/>
                    </a:lnTo>
                    <a:lnTo>
                      <a:pt x="535534" y="511334"/>
                    </a:lnTo>
                    <a:lnTo>
                      <a:pt x="516928" y="557074"/>
                    </a:lnTo>
                    <a:lnTo>
                      <a:pt x="506075" y="604366"/>
                    </a:lnTo>
                    <a:lnTo>
                      <a:pt x="500647" y="657083"/>
                    </a:lnTo>
                    <a:lnTo>
                      <a:pt x="502973" y="693521"/>
                    </a:lnTo>
                    <a:lnTo>
                      <a:pt x="513051" y="727633"/>
                    </a:lnTo>
                    <a:lnTo>
                      <a:pt x="527007" y="758644"/>
                    </a:lnTo>
                    <a:lnTo>
                      <a:pt x="547163" y="786552"/>
                    </a:lnTo>
                    <a:lnTo>
                      <a:pt x="568095" y="812912"/>
                    </a:lnTo>
                    <a:lnTo>
                      <a:pt x="592129" y="836170"/>
                    </a:lnTo>
                    <a:lnTo>
                      <a:pt x="616162" y="854001"/>
                    </a:lnTo>
                    <a:lnTo>
                      <a:pt x="640970" y="871056"/>
                    </a:lnTo>
                    <a:lnTo>
                      <a:pt x="673532" y="883460"/>
                    </a:lnTo>
                    <a:lnTo>
                      <a:pt x="709194" y="891988"/>
                    </a:lnTo>
                    <a:lnTo>
                      <a:pt x="748732" y="898190"/>
                    </a:lnTo>
                    <a:lnTo>
                      <a:pt x="790596" y="902067"/>
                    </a:lnTo>
                    <a:lnTo>
                      <a:pt x="834786" y="905168"/>
                    </a:lnTo>
                    <a:lnTo>
                      <a:pt x="878201" y="905943"/>
                    </a:lnTo>
                    <a:lnTo>
                      <a:pt x="923167" y="905943"/>
                    </a:lnTo>
                    <a:lnTo>
                      <a:pt x="968132" y="907493"/>
                    </a:lnTo>
                    <a:lnTo>
                      <a:pt x="1010772" y="910595"/>
                    </a:lnTo>
                    <a:lnTo>
                      <a:pt x="1050310" y="913696"/>
                    </a:lnTo>
                    <a:lnTo>
                      <a:pt x="1086747" y="919122"/>
                    </a:lnTo>
                    <a:lnTo>
                      <a:pt x="1120859" y="927650"/>
                    </a:lnTo>
                    <a:lnTo>
                      <a:pt x="1148768" y="938505"/>
                    </a:lnTo>
                    <a:lnTo>
                      <a:pt x="1169700" y="954009"/>
                    </a:lnTo>
                    <a:lnTo>
                      <a:pt x="1186756" y="971065"/>
                    </a:lnTo>
                    <a:lnTo>
                      <a:pt x="1202261" y="991222"/>
                    </a:lnTo>
                    <a:lnTo>
                      <a:pt x="1213891" y="1010604"/>
                    </a:lnTo>
                    <a:lnTo>
                      <a:pt x="1224744" y="1033086"/>
                    </a:lnTo>
                    <a:lnTo>
                      <a:pt x="1233272" y="1054018"/>
                    </a:lnTo>
                    <a:lnTo>
                      <a:pt x="1241801" y="1076501"/>
                    </a:lnTo>
                    <a:lnTo>
                      <a:pt x="1250328" y="1099759"/>
                    </a:lnTo>
                    <a:lnTo>
                      <a:pt x="1260407" y="1120691"/>
                    </a:lnTo>
                    <a:lnTo>
                      <a:pt x="1269710" y="1141624"/>
                    </a:lnTo>
                    <a:lnTo>
                      <a:pt x="1281339" y="1161780"/>
                    </a:lnTo>
                    <a:lnTo>
                      <a:pt x="1293743" y="1179611"/>
                    </a:lnTo>
                    <a:lnTo>
                      <a:pt x="1309248" y="1196668"/>
                    </a:lnTo>
                    <a:lnTo>
                      <a:pt x="1327855" y="1210622"/>
                    </a:lnTo>
                    <a:lnTo>
                      <a:pt x="1350338" y="1222251"/>
                    </a:lnTo>
                    <a:lnTo>
                      <a:pt x="1377471" y="1231555"/>
                    </a:lnTo>
                    <a:lnTo>
                      <a:pt x="1406932" y="1237756"/>
                    </a:lnTo>
                    <a:lnTo>
                      <a:pt x="1441818" y="1240082"/>
                    </a:lnTo>
                    <a:lnTo>
                      <a:pt x="1484458" y="1239307"/>
                    </a:lnTo>
                    <a:lnTo>
                      <a:pt x="1502289" y="1267216"/>
                    </a:lnTo>
                    <a:lnTo>
                      <a:pt x="1523996" y="1296677"/>
                    </a:lnTo>
                    <a:lnTo>
                      <a:pt x="1548805" y="1327687"/>
                    </a:lnTo>
                    <a:lnTo>
                      <a:pt x="1577490" y="1357146"/>
                    </a:lnTo>
                    <a:lnTo>
                      <a:pt x="1606949" y="1385831"/>
                    </a:lnTo>
                    <a:lnTo>
                      <a:pt x="1636410" y="1406764"/>
                    </a:lnTo>
                    <a:lnTo>
                      <a:pt x="1665870" y="1422268"/>
                    </a:lnTo>
                    <a:lnTo>
                      <a:pt x="1691453" y="1429246"/>
                    </a:lnTo>
                    <a:lnTo>
                      <a:pt x="1720914" y="1430797"/>
                    </a:lnTo>
                    <a:lnTo>
                      <a:pt x="1753474" y="1429246"/>
                    </a:lnTo>
                    <a:lnTo>
                      <a:pt x="1787587" y="1426145"/>
                    </a:lnTo>
                    <a:lnTo>
                      <a:pt x="1822473" y="1419168"/>
                    </a:lnTo>
                    <a:lnTo>
                      <a:pt x="1856584" y="1410640"/>
                    </a:lnTo>
                    <a:lnTo>
                      <a:pt x="1889921" y="1401336"/>
                    </a:lnTo>
                    <a:lnTo>
                      <a:pt x="1920156" y="1389708"/>
                    </a:lnTo>
                    <a:lnTo>
                      <a:pt x="1948066" y="1378853"/>
                    </a:lnTo>
                    <a:lnTo>
                      <a:pt x="1968998" y="1367225"/>
                    </a:lnTo>
                    <a:lnTo>
                      <a:pt x="1986054" y="1357146"/>
                    </a:lnTo>
                    <a:lnTo>
                      <a:pt x="2011638" y="1337766"/>
                    </a:lnTo>
                    <a:lnTo>
                      <a:pt x="2036446" y="1315283"/>
                    </a:lnTo>
                    <a:lnTo>
                      <a:pt x="2060480" y="1291250"/>
                    </a:lnTo>
                    <a:lnTo>
                      <a:pt x="2084513" y="1265666"/>
                    </a:lnTo>
                    <a:lnTo>
                      <a:pt x="2106995" y="1236205"/>
                    </a:lnTo>
                    <a:lnTo>
                      <a:pt x="2127153" y="1205195"/>
                    </a:lnTo>
                    <a:lnTo>
                      <a:pt x="2144983" y="1171083"/>
                    </a:lnTo>
                    <a:lnTo>
                      <a:pt x="2160488" y="1133095"/>
                    </a:lnTo>
                    <a:lnTo>
                      <a:pt x="2172117" y="1093557"/>
                    </a:lnTo>
                    <a:lnTo>
                      <a:pt x="2180645" y="1048591"/>
                    </a:lnTo>
                    <a:lnTo>
                      <a:pt x="2183747" y="1002076"/>
                    </a:lnTo>
                    <a:lnTo>
                      <a:pt x="2182196" y="950133"/>
                    </a:lnTo>
                    <a:lnTo>
                      <a:pt x="2175218" y="895090"/>
                    </a:lnTo>
                    <a:lnTo>
                      <a:pt x="2158162" y="812912"/>
                    </a:lnTo>
                    <a:lnTo>
                      <a:pt x="2137231" y="736936"/>
                    </a:lnTo>
                    <a:lnTo>
                      <a:pt x="2110096" y="664061"/>
                    </a:lnTo>
                    <a:lnTo>
                      <a:pt x="2077535" y="595837"/>
                    </a:lnTo>
                    <a:lnTo>
                      <a:pt x="2041098" y="533041"/>
                    </a:lnTo>
                    <a:lnTo>
                      <a:pt x="1997683" y="473346"/>
                    </a:lnTo>
                    <a:lnTo>
                      <a:pt x="1951167" y="419853"/>
                    </a:lnTo>
                    <a:lnTo>
                      <a:pt x="1896899" y="371786"/>
                    </a:lnTo>
                    <a:lnTo>
                      <a:pt x="1841079" y="326821"/>
                    </a:lnTo>
                    <a:lnTo>
                      <a:pt x="1777508" y="288833"/>
                    </a:lnTo>
                    <a:lnTo>
                      <a:pt x="1710061" y="254722"/>
                    </a:lnTo>
                    <a:lnTo>
                      <a:pt x="1637960" y="225261"/>
                    </a:lnTo>
                    <a:lnTo>
                      <a:pt x="1560433" y="202779"/>
                    </a:lnTo>
                    <a:lnTo>
                      <a:pt x="1477481" y="184948"/>
                    </a:lnTo>
                    <a:lnTo>
                      <a:pt x="1391427" y="171768"/>
                    </a:lnTo>
                    <a:lnTo>
                      <a:pt x="1298395" y="164791"/>
                    </a:lnTo>
                    <a:lnTo>
                      <a:pt x="1200712" y="163240"/>
                    </a:lnTo>
                    <a:lnTo>
                      <a:pt x="1083647" y="171768"/>
                    </a:lnTo>
                    <a:close/>
                    <a:moveTo>
                      <a:pt x="1112347" y="7377"/>
                    </a:moveTo>
                    <a:lnTo>
                      <a:pt x="1202794" y="0"/>
                    </a:lnTo>
                    <a:lnTo>
                      <a:pt x="1304349" y="820"/>
                    </a:lnTo>
                    <a:lnTo>
                      <a:pt x="1399557" y="8195"/>
                    </a:lnTo>
                    <a:lnTo>
                      <a:pt x="1490005" y="20490"/>
                    </a:lnTo>
                    <a:lnTo>
                      <a:pt x="1576486" y="38520"/>
                    </a:lnTo>
                    <a:lnTo>
                      <a:pt x="1658999" y="60649"/>
                    </a:lnTo>
                    <a:lnTo>
                      <a:pt x="1735165" y="89334"/>
                    </a:lnTo>
                    <a:lnTo>
                      <a:pt x="1808952" y="120478"/>
                    </a:lnTo>
                    <a:lnTo>
                      <a:pt x="1876391" y="157358"/>
                    </a:lnTo>
                    <a:lnTo>
                      <a:pt x="1939862" y="199157"/>
                    </a:lnTo>
                    <a:lnTo>
                      <a:pt x="2000955" y="245873"/>
                    </a:lnTo>
                    <a:lnTo>
                      <a:pt x="2055699" y="295866"/>
                    </a:lnTo>
                    <a:lnTo>
                      <a:pt x="2105683" y="351598"/>
                    </a:lnTo>
                    <a:lnTo>
                      <a:pt x="2152493" y="409787"/>
                    </a:lnTo>
                    <a:lnTo>
                      <a:pt x="2193750" y="472075"/>
                    </a:lnTo>
                    <a:lnTo>
                      <a:pt x="2231834" y="537641"/>
                    </a:lnTo>
                    <a:lnTo>
                      <a:pt x="2257223" y="592553"/>
                    </a:lnTo>
                    <a:lnTo>
                      <a:pt x="2279437" y="654021"/>
                    </a:lnTo>
                    <a:lnTo>
                      <a:pt x="2299273" y="721226"/>
                    </a:lnTo>
                    <a:lnTo>
                      <a:pt x="2315141" y="794168"/>
                    </a:lnTo>
                    <a:lnTo>
                      <a:pt x="2327042" y="868749"/>
                    </a:lnTo>
                    <a:lnTo>
                      <a:pt x="2332595" y="945790"/>
                    </a:lnTo>
                    <a:lnTo>
                      <a:pt x="2334182" y="1024469"/>
                    </a:lnTo>
                    <a:lnTo>
                      <a:pt x="2329422" y="1102329"/>
                    </a:lnTo>
                    <a:lnTo>
                      <a:pt x="2319901" y="1178549"/>
                    </a:lnTo>
                    <a:lnTo>
                      <a:pt x="2302446" y="1253131"/>
                    </a:lnTo>
                    <a:lnTo>
                      <a:pt x="2279438" y="1317056"/>
                    </a:lnTo>
                    <a:lnTo>
                      <a:pt x="2251669" y="1376887"/>
                    </a:lnTo>
                    <a:lnTo>
                      <a:pt x="2218347" y="1431798"/>
                    </a:lnTo>
                    <a:lnTo>
                      <a:pt x="2184230" y="1485070"/>
                    </a:lnTo>
                    <a:lnTo>
                      <a:pt x="2146146" y="1537523"/>
                    </a:lnTo>
                    <a:lnTo>
                      <a:pt x="2108857" y="1586698"/>
                    </a:lnTo>
                    <a:lnTo>
                      <a:pt x="2071567" y="1637511"/>
                    </a:lnTo>
                    <a:lnTo>
                      <a:pt x="2035070" y="1688324"/>
                    </a:lnTo>
                    <a:lnTo>
                      <a:pt x="2010476" y="1729303"/>
                    </a:lnTo>
                    <a:lnTo>
                      <a:pt x="1990641" y="1776019"/>
                    </a:lnTo>
                    <a:lnTo>
                      <a:pt x="1974772" y="1825194"/>
                    </a:lnTo>
                    <a:lnTo>
                      <a:pt x="1962078" y="1878466"/>
                    </a:lnTo>
                    <a:lnTo>
                      <a:pt x="1960491" y="1903872"/>
                    </a:lnTo>
                    <a:lnTo>
                      <a:pt x="1962078" y="1934197"/>
                    </a:lnTo>
                    <a:lnTo>
                      <a:pt x="1966044" y="1971077"/>
                    </a:lnTo>
                    <a:lnTo>
                      <a:pt x="1971598" y="2009597"/>
                    </a:lnTo>
                    <a:lnTo>
                      <a:pt x="1980326" y="2051395"/>
                    </a:lnTo>
                    <a:lnTo>
                      <a:pt x="1990640" y="2093195"/>
                    </a:lnTo>
                    <a:lnTo>
                      <a:pt x="1991123" y="2095075"/>
                    </a:lnTo>
                    <a:lnTo>
                      <a:pt x="951135" y="2223889"/>
                    </a:lnTo>
                    <a:lnTo>
                      <a:pt x="947319" y="2215311"/>
                    </a:lnTo>
                    <a:lnTo>
                      <a:pt x="933038" y="2191544"/>
                    </a:lnTo>
                    <a:lnTo>
                      <a:pt x="917170" y="2176791"/>
                    </a:lnTo>
                    <a:lnTo>
                      <a:pt x="899716" y="2169415"/>
                    </a:lnTo>
                    <a:lnTo>
                      <a:pt x="879881" y="2166136"/>
                    </a:lnTo>
                    <a:lnTo>
                      <a:pt x="856872" y="2167777"/>
                    </a:lnTo>
                    <a:lnTo>
                      <a:pt x="833864" y="2171054"/>
                    </a:lnTo>
                    <a:lnTo>
                      <a:pt x="812442" y="2176791"/>
                    </a:lnTo>
                    <a:lnTo>
                      <a:pt x="791813" y="2182528"/>
                    </a:lnTo>
                    <a:lnTo>
                      <a:pt x="772771" y="2188264"/>
                    </a:lnTo>
                    <a:lnTo>
                      <a:pt x="758490" y="2193182"/>
                    </a:lnTo>
                    <a:lnTo>
                      <a:pt x="724374" y="2204657"/>
                    </a:lnTo>
                    <a:lnTo>
                      <a:pt x="685497" y="2215311"/>
                    </a:lnTo>
                    <a:lnTo>
                      <a:pt x="641861" y="2224326"/>
                    </a:lnTo>
                    <a:lnTo>
                      <a:pt x="595844" y="2230063"/>
                    </a:lnTo>
                    <a:lnTo>
                      <a:pt x="549827" y="2234981"/>
                    </a:lnTo>
                    <a:lnTo>
                      <a:pt x="503016" y="2236619"/>
                    </a:lnTo>
                    <a:lnTo>
                      <a:pt x="458585" y="2233342"/>
                    </a:lnTo>
                    <a:lnTo>
                      <a:pt x="416535" y="2225965"/>
                    </a:lnTo>
                    <a:lnTo>
                      <a:pt x="393527" y="2220229"/>
                    </a:lnTo>
                    <a:lnTo>
                      <a:pt x="370518" y="2209574"/>
                    </a:lnTo>
                    <a:lnTo>
                      <a:pt x="347509" y="2197280"/>
                    </a:lnTo>
                    <a:lnTo>
                      <a:pt x="327675" y="2182528"/>
                    </a:lnTo>
                    <a:lnTo>
                      <a:pt x="307047" y="2164497"/>
                    </a:lnTo>
                    <a:lnTo>
                      <a:pt x="291178" y="2145647"/>
                    </a:lnTo>
                    <a:lnTo>
                      <a:pt x="280070" y="2121880"/>
                    </a:lnTo>
                    <a:lnTo>
                      <a:pt x="271342" y="2094833"/>
                    </a:lnTo>
                    <a:lnTo>
                      <a:pt x="268169" y="2065329"/>
                    </a:lnTo>
                    <a:lnTo>
                      <a:pt x="271342" y="2032546"/>
                    </a:lnTo>
                    <a:lnTo>
                      <a:pt x="275310" y="2009597"/>
                    </a:lnTo>
                    <a:lnTo>
                      <a:pt x="280864" y="1984191"/>
                    </a:lnTo>
                    <a:lnTo>
                      <a:pt x="287211" y="1957964"/>
                    </a:lnTo>
                    <a:lnTo>
                      <a:pt x="289591" y="1932558"/>
                    </a:lnTo>
                    <a:lnTo>
                      <a:pt x="289591" y="1905512"/>
                    </a:lnTo>
                    <a:lnTo>
                      <a:pt x="282450" y="1881745"/>
                    </a:lnTo>
                    <a:lnTo>
                      <a:pt x="275310" y="1868630"/>
                    </a:lnTo>
                    <a:lnTo>
                      <a:pt x="262615" y="1856338"/>
                    </a:lnTo>
                    <a:lnTo>
                      <a:pt x="249128" y="1847322"/>
                    </a:lnTo>
                    <a:lnTo>
                      <a:pt x="234847" y="1839945"/>
                    </a:lnTo>
                    <a:lnTo>
                      <a:pt x="220565" y="1829291"/>
                    </a:lnTo>
                    <a:lnTo>
                      <a:pt x="209457" y="1817817"/>
                    </a:lnTo>
                    <a:lnTo>
                      <a:pt x="200730" y="1803065"/>
                    </a:lnTo>
                    <a:lnTo>
                      <a:pt x="197557" y="1786674"/>
                    </a:lnTo>
                    <a:lnTo>
                      <a:pt x="199143" y="1770281"/>
                    </a:lnTo>
                    <a:lnTo>
                      <a:pt x="204697" y="1754709"/>
                    </a:lnTo>
                    <a:lnTo>
                      <a:pt x="211838" y="1741596"/>
                    </a:lnTo>
                    <a:lnTo>
                      <a:pt x="216598" y="1728483"/>
                    </a:lnTo>
                    <a:lnTo>
                      <a:pt x="193590" y="1712092"/>
                    </a:lnTo>
                    <a:lnTo>
                      <a:pt x="177722" y="1695701"/>
                    </a:lnTo>
                    <a:lnTo>
                      <a:pt x="168994" y="1679309"/>
                    </a:lnTo>
                    <a:lnTo>
                      <a:pt x="167408" y="1661278"/>
                    </a:lnTo>
                    <a:lnTo>
                      <a:pt x="169787" y="1644887"/>
                    </a:lnTo>
                    <a:lnTo>
                      <a:pt x="176135" y="1626857"/>
                    </a:lnTo>
                    <a:lnTo>
                      <a:pt x="184862" y="1608826"/>
                    </a:lnTo>
                    <a:lnTo>
                      <a:pt x="194383" y="1590796"/>
                    </a:lnTo>
                    <a:lnTo>
                      <a:pt x="203111" y="1571944"/>
                    </a:lnTo>
                    <a:lnTo>
                      <a:pt x="211838" y="1553914"/>
                    </a:lnTo>
                    <a:lnTo>
                      <a:pt x="216598" y="1534245"/>
                    </a:lnTo>
                    <a:lnTo>
                      <a:pt x="200730" y="1519492"/>
                    </a:lnTo>
                    <a:lnTo>
                      <a:pt x="178514" y="1508018"/>
                    </a:lnTo>
                    <a:lnTo>
                      <a:pt x="153919" y="1497364"/>
                    </a:lnTo>
                    <a:lnTo>
                      <a:pt x="128531" y="1488349"/>
                    </a:lnTo>
                    <a:lnTo>
                      <a:pt x="102348" y="1479333"/>
                    </a:lnTo>
                    <a:lnTo>
                      <a:pt x="76166" y="1470318"/>
                    </a:lnTo>
                    <a:lnTo>
                      <a:pt x="51571" y="1459663"/>
                    </a:lnTo>
                    <a:lnTo>
                      <a:pt x="31736" y="1448189"/>
                    </a:lnTo>
                    <a:lnTo>
                      <a:pt x="14281" y="1431798"/>
                    </a:lnTo>
                    <a:lnTo>
                      <a:pt x="3967" y="1412128"/>
                    </a:lnTo>
                    <a:lnTo>
                      <a:pt x="0" y="1391638"/>
                    </a:lnTo>
                    <a:lnTo>
                      <a:pt x="3174" y="1371969"/>
                    </a:lnTo>
                    <a:lnTo>
                      <a:pt x="10314" y="1353938"/>
                    </a:lnTo>
                    <a:lnTo>
                      <a:pt x="21422" y="1339185"/>
                    </a:lnTo>
                    <a:lnTo>
                      <a:pt x="34909" y="1324433"/>
                    </a:lnTo>
                    <a:lnTo>
                      <a:pt x="47604" y="1312140"/>
                    </a:lnTo>
                    <a:lnTo>
                      <a:pt x="57919" y="1302305"/>
                    </a:lnTo>
                    <a:lnTo>
                      <a:pt x="88068" y="1266244"/>
                    </a:lnTo>
                    <a:lnTo>
                      <a:pt x="119803" y="1233461"/>
                    </a:lnTo>
                    <a:lnTo>
                      <a:pt x="151540" y="1200677"/>
                    </a:lnTo>
                    <a:lnTo>
                      <a:pt x="181689" y="1164615"/>
                    </a:lnTo>
                    <a:lnTo>
                      <a:pt x="210251" y="1129374"/>
                    </a:lnTo>
                    <a:lnTo>
                      <a:pt x="236433" y="1089215"/>
                    </a:lnTo>
                    <a:lnTo>
                      <a:pt x="257855" y="1045778"/>
                    </a:lnTo>
                    <a:lnTo>
                      <a:pt x="269756" y="1009716"/>
                    </a:lnTo>
                    <a:lnTo>
                      <a:pt x="273723" y="974475"/>
                    </a:lnTo>
                    <a:lnTo>
                      <a:pt x="273723" y="936775"/>
                    </a:lnTo>
                    <a:cubicBezTo>
                      <a:pt x="273459" y="923388"/>
                      <a:pt x="273194" y="910002"/>
                      <a:pt x="272930" y="896615"/>
                    </a:cubicBezTo>
                    <a:cubicBezTo>
                      <a:pt x="272401" y="883229"/>
                      <a:pt x="271871" y="869842"/>
                      <a:pt x="271342" y="856456"/>
                    </a:cubicBezTo>
                    <a:cubicBezTo>
                      <a:pt x="271871" y="841977"/>
                      <a:pt x="272401" y="827498"/>
                      <a:pt x="272930" y="813019"/>
                    </a:cubicBezTo>
                    <a:lnTo>
                      <a:pt x="276896" y="767123"/>
                    </a:lnTo>
                    <a:lnTo>
                      <a:pt x="321327" y="577800"/>
                    </a:lnTo>
                    <a:lnTo>
                      <a:pt x="349096" y="508956"/>
                    </a:lnTo>
                    <a:lnTo>
                      <a:pt x="382419" y="445030"/>
                    </a:lnTo>
                    <a:lnTo>
                      <a:pt x="421295" y="385200"/>
                    </a:lnTo>
                    <a:lnTo>
                      <a:pt x="465726" y="328650"/>
                    </a:lnTo>
                    <a:lnTo>
                      <a:pt x="514917" y="277017"/>
                    </a:lnTo>
                    <a:lnTo>
                      <a:pt x="568074" y="229481"/>
                    </a:lnTo>
                    <a:lnTo>
                      <a:pt x="625993" y="186044"/>
                    </a:lnTo>
                    <a:lnTo>
                      <a:pt x="686291" y="147523"/>
                    </a:lnTo>
                    <a:lnTo>
                      <a:pt x="751351" y="113101"/>
                    </a:lnTo>
                    <a:lnTo>
                      <a:pt x="817996" y="84416"/>
                    </a:lnTo>
                    <a:lnTo>
                      <a:pt x="885434" y="59010"/>
                    </a:lnTo>
                    <a:lnTo>
                      <a:pt x="1112347" y="737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Block Arc 30">
                <a:extLst>
                  <a:ext uri="{FF2B5EF4-FFF2-40B4-BE49-F238E27FC236}">
                    <a16:creationId xmlns:a16="http://schemas.microsoft.com/office/drawing/2014/main" id="{33FF11E4-8D7E-47FE-B83D-EB53FF3CAD96}"/>
                  </a:ext>
                </a:extLst>
              </p:cNvPr>
              <p:cNvSpPr/>
              <p:nvPr/>
            </p:nvSpPr>
            <p:spPr>
              <a:xfrm rot="324606">
                <a:off x="2229496" y="1098163"/>
                <a:ext cx="1202635" cy="1202635"/>
              </a:xfrm>
              <a:prstGeom prst="blockArc">
                <a:avLst>
                  <a:gd name="adj1" fmla="val 10088498"/>
                  <a:gd name="adj2" fmla="val 9280578"/>
                  <a:gd name="adj3" fmla="val 956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0" name="Graphic 69">
              <a:extLst>
                <a:ext uri="{FF2B5EF4-FFF2-40B4-BE49-F238E27FC236}">
                  <a16:creationId xmlns:a16="http://schemas.microsoft.com/office/drawing/2014/main" id="{7F94163C-9F9E-47A0-9B81-13A8AAF4ABA3}"/>
                </a:ext>
              </a:extLst>
            </p:cNvPr>
            <p:cNvSpPr/>
            <p:nvPr/>
          </p:nvSpPr>
          <p:spPr>
            <a:xfrm flipH="1">
              <a:off x="1674014" y="3603912"/>
              <a:ext cx="985833" cy="2774817"/>
            </a:xfrm>
            <a:custGeom>
              <a:avLst/>
              <a:gdLst>
                <a:gd name="connsiteX0" fmla="*/ 7144 w 361950"/>
                <a:gd name="connsiteY0" fmla="*/ 7144 h 1171575"/>
                <a:gd name="connsiteX1" fmla="*/ 29051 w 361950"/>
                <a:gd name="connsiteY1" fmla="*/ 51911 h 1171575"/>
                <a:gd name="connsiteX2" fmla="*/ 106204 w 361950"/>
                <a:gd name="connsiteY2" fmla="*/ 178594 h 1171575"/>
                <a:gd name="connsiteX3" fmla="*/ 108109 w 361950"/>
                <a:gd name="connsiteY3" fmla="*/ 229076 h 1171575"/>
                <a:gd name="connsiteX4" fmla="*/ 75724 w 361950"/>
                <a:gd name="connsiteY4" fmla="*/ 257651 h 1171575"/>
                <a:gd name="connsiteX5" fmla="*/ 60484 w 361950"/>
                <a:gd name="connsiteY5" fmla="*/ 404336 h 1171575"/>
                <a:gd name="connsiteX6" fmla="*/ 64294 w 361950"/>
                <a:gd name="connsiteY6" fmla="*/ 463391 h 1171575"/>
                <a:gd name="connsiteX7" fmla="*/ 76676 w 361950"/>
                <a:gd name="connsiteY7" fmla="*/ 611029 h 1171575"/>
                <a:gd name="connsiteX8" fmla="*/ 73819 w 361950"/>
                <a:gd name="connsiteY8" fmla="*/ 664369 h 1171575"/>
                <a:gd name="connsiteX9" fmla="*/ 72866 w 361950"/>
                <a:gd name="connsiteY9" fmla="*/ 813911 h 1171575"/>
                <a:gd name="connsiteX10" fmla="*/ 76676 w 361950"/>
                <a:gd name="connsiteY10" fmla="*/ 871061 h 1171575"/>
                <a:gd name="connsiteX11" fmla="*/ 69056 w 361950"/>
                <a:gd name="connsiteY11" fmla="*/ 1064419 h 1171575"/>
                <a:gd name="connsiteX12" fmla="*/ 118586 w 361950"/>
                <a:gd name="connsiteY12" fmla="*/ 1128236 h 1171575"/>
                <a:gd name="connsiteX13" fmla="*/ 174784 w 361950"/>
                <a:gd name="connsiteY13" fmla="*/ 1162526 h 1171575"/>
                <a:gd name="connsiteX14" fmla="*/ 195739 w 361950"/>
                <a:gd name="connsiteY14" fmla="*/ 1101566 h 1171575"/>
                <a:gd name="connsiteX15" fmla="*/ 206216 w 361950"/>
                <a:gd name="connsiteY15" fmla="*/ 159544 h 1171575"/>
                <a:gd name="connsiteX16" fmla="*/ 218599 w 361950"/>
                <a:gd name="connsiteY16" fmla="*/ 110014 h 1171575"/>
                <a:gd name="connsiteX17" fmla="*/ 233839 w 361950"/>
                <a:gd name="connsiteY17" fmla="*/ 160496 h 1171575"/>
                <a:gd name="connsiteX18" fmla="*/ 225266 w 361950"/>
                <a:gd name="connsiteY18" fmla="*/ 897731 h 1171575"/>
                <a:gd name="connsiteX19" fmla="*/ 225266 w 361950"/>
                <a:gd name="connsiteY19" fmla="*/ 1116806 h 1171575"/>
                <a:gd name="connsiteX20" fmla="*/ 245269 w 361950"/>
                <a:gd name="connsiteY20" fmla="*/ 1137761 h 1171575"/>
                <a:gd name="connsiteX21" fmla="*/ 311944 w 361950"/>
                <a:gd name="connsiteY21" fmla="*/ 1031081 h 1171575"/>
                <a:gd name="connsiteX22" fmla="*/ 319564 w 361950"/>
                <a:gd name="connsiteY22" fmla="*/ 98584 h 1171575"/>
                <a:gd name="connsiteX23" fmla="*/ 356711 w 361950"/>
                <a:gd name="connsiteY23" fmla="*/ 7144 h 1171575"/>
                <a:gd name="connsiteX24" fmla="*/ 7144 w 361950"/>
                <a:gd name="connsiteY24" fmla="*/ 7144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61950" h="1171575">
                  <a:moveTo>
                    <a:pt x="7144" y="7144"/>
                  </a:moveTo>
                  <a:cubicBezTo>
                    <a:pt x="20479" y="19526"/>
                    <a:pt x="29051" y="36671"/>
                    <a:pt x="29051" y="51911"/>
                  </a:cubicBezTo>
                  <a:cubicBezTo>
                    <a:pt x="30004" y="114776"/>
                    <a:pt x="63341" y="147161"/>
                    <a:pt x="106204" y="178594"/>
                  </a:cubicBezTo>
                  <a:cubicBezTo>
                    <a:pt x="129064" y="194786"/>
                    <a:pt x="127159" y="211931"/>
                    <a:pt x="108109" y="229076"/>
                  </a:cubicBezTo>
                  <a:cubicBezTo>
                    <a:pt x="97631" y="238601"/>
                    <a:pt x="87154" y="248126"/>
                    <a:pt x="75724" y="257651"/>
                  </a:cubicBezTo>
                  <a:cubicBezTo>
                    <a:pt x="22384" y="301466"/>
                    <a:pt x="16669" y="350044"/>
                    <a:pt x="60484" y="404336"/>
                  </a:cubicBezTo>
                  <a:cubicBezTo>
                    <a:pt x="77629" y="425291"/>
                    <a:pt x="78581" y="440531"/>
                    <a:pt x="64294" y="463391"/>
                  </a:cubicBezTo>
                  <a:cubicBezTo>
                    <a:pt x="18574" y="531019"/>
                    <a:pt x="20479" y="551021"/>
                    <a:pt x="76676" y="611029"/>
                  </a:cubicBezTo>
                  <a:cubicBezTo>
                    <a:pt x="95726" y="631984"/>
                    <a:pt x="97631" y="645319"/>
                    <a:pt x="73819" y="664369"/>
                  </a:cubicBezTo>
                  <a:cubicBezTo>
                    <a:pt x="16669" y="711041"/>
                    <a:pt x="15716" y="765334"/>
                    <a:pt x="72866" y="813911"/>
                  </a:cubicBezTo>
                  <a:cubicBezTo>
                    <a:pt x="97631" y="834866"/>
                    <a:pt x="97631" y="848201"/>
                    <a:pt x="76676" y="871061"/>
                  </a:cubicBezTo>
                  <a:cubicBezTo>
                    <a:pt x="17621" y="932974"/>
                    <a:pt x="16669" y="995839"/>
                    <a:pt x="69056" y="1064419"/>
                  </a:cubicBezTo>
                  <a:cubicBezTo>
                    <a:pt x="85249" y="1085374"/>
                    <a:pt x="102394" y="1107281"/>
                    <a:pt x="118586" y="1128236"/>
                  </a:cubicBezTo>
                  <a:cubicBezTo>
                    <a:pt x="132874" y="1146334"/>
                    <a:pt x="146209" y="1172051"/>
                    <a:pt x="174784" y="1162526"/>
                  </a:cubicBezTo>
                  <a:cubicBezTo>
                    <a:pt x="206216" y="1153001"/>
                    <a:pt x="195739" y="1122521"/>
                    <a:pt x="195739" y="1101566"/>
                  </a:cubicBezTo>
                  <a:cubicBezTo>
                    <a:pt x="197644" y="787241"/>
                    <a:pt x="195739" y="472916"/>
                    <a:pt x="206216" y="159544"/>
                  </a:cubicBezTo>
                  <a:cubicBezTo>
                    <a:pt x="207169" y="141446"/>
                    <a:pt x="198596" y="110014"/>
                    <a:pt x="218599" y="110014"/>
                  </a:cubicBezTo>
                  <a:cubicBezTo>
                    <a:pt x="245269" y="110014"/>
                    <a:pt x="233839" y="142399"/>
                    <a:pt x="233839" y="160496"/>
                  </a:cubicBezTo>
                  <a:cubicBezTo>
                    <a:pt x="235744" y="406241"/>
                    <a:pt x="231934" y="651986"/>
                    <a:pt x="225266" y="897731"/>
                  </a:cubicBezTo>
                  <a:cubicBezTo>
                    <a:pt x="225266" y="971074"/>
                    <a:pt x="225266" y="1043464"/>
                    <a:pt x="225266" y="1116806"/>
                  </a:cubicBezTo>
                  <a:cubicBezTo>
                    <a:pt x="225266" y="1128236"/>
                    <a:pt x="222409" y="1154906"/>
                    <a:pt x="245269" y="1137761"/>
                  </a:cubicBezTo>
                  <a:cubicBezTo>
                    <a:pt x="279559" y="1112044"/>
                    <a:pt x="311944" y="1086326"/>
                    <a:pt x="311944" y="1031081"/>
                  </a:cubicBezTo>
                  <a:cubicBezTo>
                    <a:pt x="311944" y="720566"/>
                    <a:pt x="316706" y="409099"/>
                    <a:pt x="319564" y="98584"/>
                  </a:cubicBezTo>
                  <a:cubicBezTo>
                    <a:pt x="319564" y="57626"/>
                    <a:pt x="332899" y="26194"/>
                    <a:pt x="356711" y="7144"/>
                  </a:cubicBezTo>
                  <a:lnTo>
                    <a:pt x="7144" y="714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FDBB5D8-03E6-4FF7-B41A-A672EDEAD058}"/>
              </a:ext>
            </a:extLst>
          </p:cNvPr>
          <p:cNvSpPr/>
          <p:nvPr/>
        </p:nvSpPr>
        <p:spPr>
          <a:xfrm>
            <a:off x="5102830" y="4972691"/>
            <a:ext cx="1417834" cy="14178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D492FCB-DA53-4E41-B7FE-0AE671DAEA8D}"/>
              </a:ext>
            </a:extLst>
          </p:cNvPr>
          <p:cNvSpPr/>
          <p:nvPr/>
        </p:nvSpPr>
        <p:spPr>
          <a:xfrm>
            <a:off x="6520664" y="4972691"/>
            <a:ext cx="1417834" cy="14178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C87A840-68AA-4524-9E41-53D83453EBEB}"/>
              </a:ext>
            </a:extLst>
          </p:cNvPr>
          <p:cNvSpPr/>
          <p:nvPr/>
        </p:nvSpPr>
        <p:spPr>
          <a:xfrm>
            <a:off x="7938498" y="4972691"/>
            <a:ext cx="1417834" cy="14178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A0F439-C7B4-414E-81DE-B7138E7AC093}"/>
              </a:ext>
            </a:extLst>
          </p:cNvPr>
          <p:cNvSpPr/>
          <p:nvPr/>
        </p:nvSpPr>
        <p:spPr>
          <a:xfrm>
            <a:off x="9356332" y="4972691"/>
            <a:ext cx="1417834" cy="14178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E2C962-8E33-4816-866A-6A4700D5882D}"/>
              </a:ext>
            </a:extLst>
          </p:cNvPr>
          <p:cNvSpPr/>
          <p:nvPr/>
        </p:nvSpPr>
        <p:spPr>
          <a:xfrm>
            <a:off x="10774166" y="4972691"/>
            <a:ext cx="1417834" cy="14178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6A00205E-AB79-4107-88B8-99AFD691C589}"/>
              </a:ext>
            </a:extLst>
          </p:cNvPr>
          <p:cNvGrpSpPr/>
          <p:nvPr/>
        </p:nvGrpSpPr>
        <p:grpSpPr>
          <a:xfrm>
            <a:off x="5322921" y="5323233"/>
            <a:ext cx="977653" cy="1049514"/>
            <a:chOff x="3233964" y="1916319"/>
            <a:chExt cx="977653" cy="53208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C17085-5E9B-44B8-BB90-3022A4D3EF15}"/>
                </a:ext>
              </a:extLst>
            </p:cNvPr>
            <p:cNvSpPr txBox="1"/>
            <p:nvPr/>
          </p:nvSpPr>
          <p:spPr>
            <a:xfrm>
              <a:off x="3233964" y="1916319"/>
              <a:ext cx="958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3C4939-5F1F-43B1-B6E7-7D016238B05E}"/>
                </a:ext>
              </a:extLst>
            </p:cNvPr>
            <p:cNvSpPr txBox="1"/>
            <p:nvPr/>
          </p:nvSpPr>
          <p:spPr>
            <a:xfrm>
              <a:off x="3243488" y="2171403"/>
              <a:ext cx="9681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D8BC1314-F38A-4B7D-80BC-AE1D1083B28E}"/>
              </a:ext>
            </a:extLst>
          </p:cNvPr>
          <p:cNvGrpSpPr/>
          <p:nvPr/>
        </p:nvGrpSpPr>
        <p:grpSpPr>
          <a:xfrm>
            <a:off x="6740755" y="5323233"/>
            <a:ext cx="977653" cy="1067292"/>
            <a:chOff x="3233964" y="1916319"/>
            <a:chExt cx="977653" cy="53208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757630-9AFC-465B-A381-440F408714EA}"/>
                </a:ext>
              </a:extLst>
            </p:cNvPr>
            <p:cNvSpPr txBox="1"/>
            <p:nvPr/>
          </p:nvSpPr>
          <p:spPr>
            <a:xfrm>
              <a:off x="3233964" y="1916319"/>
              <a:ext cx="958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A92D2C-CD02-455C-B1E3-48CA00211830}"/>
                </a:ext>
              </a:extLst>
            </p:cNvPr>
            <p:cNvSpPr txBox="1"/>
            <p:nvPr/>
          </p:nvSpPr>
          <p:spPr>
            <a:xfrm>
              <a:off x="3243488" y="2171403"/>
              <a:ext cx="9681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E0696C67-8563-4EC2-9302-86C673B83C7F}"/>
              </a:ext>
            </a:extLst>
          </p:cNvPr>
          <p:cNvGrpSpPr/>
          <p:nvPr/>
        </p:nvGrpSpPr>
        <p:grpSpPr>
          <a:xfrm>
            <a:off x="8158589" y="5323233"/>
            <a:ext cx="977653" cy="886181"/>
            <a:chOff x="3233964" y="1916319"/>
            <a:chExt cx="977653" cy="53208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A7A649C-AE39-4859-B1C0-B9C4D8073AE0}"/>
                </a:ext>
              </a:extLst>
            </p:cNvPr>
            <p:cNvSpPr txBox="1"/>
            <p:nvPr/>
          </p:nvSpPr>
          <p:spPr>
            <a:xfrm>
              <a:off x="3233964" y="1916319"/>
              <a:ext cx="958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4025C2-290E-42E6-B60D-6A53935C394E}"/>
                </a:ext>
              </a:extLst>
            </p:cNvPr>
            <p:cNvSpPr txBox="1"/>
            <p:nvPr/>
          </p:nvSpPr>
          <p:spPr>
            <a:xfrm>
              <a:off x="3243488" y="2171403"/>
              <a:ext cx="9681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7353D3C2-0C80-481C-BB18-74E0619025B2}"/>
              </a:ext>
            </a:extLst>
          </p:cNvPr>
          <p:cNvGrpSpPr/>
          <p:nvPr/>
        </p:nvGrpSpPr>
        <p:grpSpPr>
          <a:xfrm>
            <a:off x="9557374" y="5310361"/>
            <a:ext cx="977653" cy="884292"/>
            <a:chOff x="3233964" y="1916319"/>
            <a:chExt cx="977653" cy="53208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0156406-F8FA-4D81-A6BB-0E4EC65D5380}"/>
                </a:ext>
              </a:extLst>
            </p:cNvPr>
            <p:cNvSpPr txBox="1"/>
            <p:nvPr/>
          </p:nvSpPr>
          <p:spPr>
            <a:xfrm>
              <a:off x="3233964" y="1916319"/>
              <a:ext cx="958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A3DE36-1680-43FE-89ED-CA8B15C9DBD3}"/>
                </a:ext>
              </a:extLst>
            </p:cNvPr>
            <p:cNvSpPr txBox="1"/>
            <p:nvPr/>
          </p:nvSpPr>
          <p:spPr>
            <a:xfrm>
              <a:off x="3243488" y="2171403"/>
              <a:ext cx="9681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27988D66-5F08-4424-8AA9-85693A52397D}"/>
              </a:ext>
            </a:extLst>
          </p:cNvPr>
          <p:cNvGrpSpPr/>
          <p:nvPr/>
        </p:nvGrpSpPr>
        <p:grpSpPr>
          <a:xfrm>
            <a:off x="10994257" y="5323233"/>
            <a:ext cx="977653" cy="886181"/>
            <a:chOff x="3233964" y="1916319"/>
            <a:chExt cx="977653" cy="53208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226467F-76BE-4869-B053-66241566AAA3}"/>
                </a:ext>
              </a:extLst>
            </p:cNvPr>
            <p:cNvSpPr txBox="1"/>
            <p:nvPr/>
          </p:nvSpPr>
          <p:spPr>
            <a:xfrm>
              <a:off x="3233964" y="1916319"/>
              <a:ext cx="958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02FB3D1-A3E8-49AD-AE25-41924C43D4AC}"/>
                </a:ext>
              </a:extLst>
            </p:cNvPr>
            <p:cNvSpPr txBox="1"/>
            <p:nvPr/>
          </p:nvSpPr>
          <p:spPr>
            <a:xfrm>
              <a:off x="3243488" y="2171403"/>
              <a:ext cx="9681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13AF979-BFCC-44DE-9591-B0B674D22C76}"/>
              </a:ext>
            </a:extLst>
          </p:cNvPr>
          <p:cNvSpPr txBox="1"/>
          <p:nvPr/>
        </p:nvSpPr>
        <p:spPr>
          <a:xfrm>
            <a:off x="648130" y="2066206"/>
            <a:ext cx="3975398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قالب پاور پوینت </a:t>
            </a:r>
            <a:r>
              <a:rPr lang="fa-IR" altLang="ko-KR" sz="32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مدیریت بازرگانی</a:t>
            </a:r>
            <a:r>
              <a:rPr lang="fa-IR" altLang="ko-KR" sz="3200" dirty="0">
                <a:solidFill>
                  <a:schemeClr val="accent3"/>
                </a:solidFill>
                <a:latin typeface="+mj-lt"/>
                <a:cs typeface="B Nazanin" panose="00000400000000000000" pitchFamily="2" charset="-78"/>
              </a:rPr>
              <a:t> قابل ویرایش می باشد.</a:t>
            </a:r>
            <a:endParaRPr lang="ko-KR" altLang="en-US" sz="32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A9E9BA-7F73-4C59-96F6-DCAF784B2A2B}"/>
              </a:ext>
            </a:extLst>
          </p:cNvPr>
          <p:cNvSpPr txBox="1"/>
          <p:nvPr/>
        </p:nvSpPr>
        <p:spPr>
          <a:xfrm>
            <a:off x="648129" y="3801682"/>
            <a:ext cx="39753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400" dirty="0">
              <a:cs typeface="B Nazanin" panose="00000400000000000000" pitchFamily="2" charset="-78"/>
            </a:endParaRPr>
          </a:p>
          <a:p>
            <a:pPr algn="r" rtl="1"/>
            <a:r>
              <a:rPr lang="fa-IR" altLang="ko-KR" sz="1400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cs typeface="B Nazanin" panose="00000400000000000000" pitchFamily="2" charset="-78"/>
            </a:endParaRPr>
          </a:p>
        </p:txBody>
      </p:sp>
      <p:sp>
        <p:nvSpPr>
          <p:cNvPr id="25" name="그림 개체 틀 24">
            <a:extLst>
              <a:ext uri="{FF2B5EF4-FFF2-40B4-BE49-F238E27FC236}">
                <a16:creationId xmlns:a16="http://schemas.microsoft.com/office/drawing/2014/main" id="{4B43631A-EE74-413F-83FF-DBA363FE28C9}"/>
              </a:ext>
            </a:extLst>
          </p:cNvPr>
          <p:cNvSpPr>
            <a:spLocks noGrp="1"/>
          </p:cNvSpPr>
          <p:nvPr>
            <p:ph type="pic" idx="15"/>
          </p:nvPr>
        </p:nvSpPr>
        <p:spPr/>
        <p:txBody>
          <a:bodyPr/>
          <a:lstStyle/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raphic 2">
            <a:extLst>
              <a:ext uri="{FF2B5EF4-FFF2-40B4-BE49-F238E27FC236}">
                <a16:creationId xmlns:a16="http://schemas.microsoft.com/office/drawing/2014/main" id="{12311CE0-545C-4A80-83D9-920425832D13}"/>
              </a:ext>
            </a:extLst>
          </p:cNvPr>
          <p:cNvSpPr/>
          <p:nvPr/>
        </p:nvSpPr>
        <p:spPr>
          <a:xfrm>
            <a:off x="566899" y="1321603"/>
            <a:ext cx="1877364" cy="2700484"/>
          </a:xfrm>
          <a:custGeom>
            <a:avLst/>
            <a:gdLst>
              <a:gd name="connsiteX0" fmla="*/ 3111505 w 3113125"/>
              <a:gd name="connsiteY0" fmla="*/ 4063622 h 4478058"/>
              <a:gd name="connsiteX1" fmla="*/ 3077215 w 3113125"/>
              <a:gd name="connsiteY1" fmla="*/ 3823592 h 4478058"/>
              <a:gd name="connsiteX2" fmla="*/ 2913385 w 3113125"/>
              <a:gd name="connsiteY2" fmla="*/ 3128267 h 4478058"/>
              <a:gd name="connsiteX3" fmla="*/ 2856235 w 3113125"/>
              <a:gd name="connsiteY3" fmla="*/ 3000633 h 4478058"/>
              <a:gd name="connsiteX4" fmla="*/ 2800990 w 3113125"/>
              <a:gd name="connsiteY4" fmla="*/ 2777747 h 4478058"/>
              <a:gd name="connsiteX5" fmla="*/ 2815277 w 3113125"/>
              <a:gd name="connsiteY5" fmla="*/ 2750125 h 4478058"/>
              <a:gd name="connsiteX6" fmla="*/ 2888620 w 3113125"/>
              <a:gd name="connsiteY6" fmla="*/ 2709167 h 4478058"/>
              <a:gd name="connsiteX7" fmla="*/ 3002920 w 3113125"/>
              <a:gd name="connsiteY7" fmla="*/ 2626300 h 4478058"/>
              <a:gd name="connsiteX8" fmla="*/ 2864807 w 3113125"/>
              <a:gd name="connsiteY8" fmla="*/ 2411035 h 4478058"/>
              <a:gd name="connsiteX9" fmla="*/ 2780988 w 3113125"/>
              <a:gd name="connsiteY9" fmla="*/ 2151002 h 4478058"/>
              <a:gd name="connsiteX10" fmla="*/ 2697167 w 3113125"/>
              <a:gd name="connsiteY10" fmla="*/ 1628080 h 4478058"/>
              <a:gd name="connsiteX11" fmla="*/ 2541910 w 3113125"/>
              <a:gd name="connsiteY11" fmla="*/ 1168975 h 4478058"/>
              <a:gd name="connsiteX12" fmla="*/ 2599060 w 3113125"/>
              <a:gd name="connsiteY12" fmla="*/ 949900 h 4478058"/>
              <a:gd name="connsiteX13" fmla="*/ 2729552 w 3113125"/>
              <a:gd name="connsiteY13" fmla="*/ 774640 h 4478058"/>
              <a:gd name="connsiteX14" fmla="*/ 2579057 w 3113125"/>
              <a:gd name="connsiteY14" fmla="*/ 178375 h 4478058"/>
              <a:gd name="connsiteX15" fmla="*/ 2569532 w 3113125"/>
              <a:gd name="connsiteY15" fmla="*/ 139322 h 4478058"/>
              <a:gd name="connsiteX16" fmla="*/ 2355220 w 3113125"/>
              <a:gd name="connsiteY16" fmla="*/ 7877 h 4478058"/>
              <a:gd name="connsiteX17" fmla="*/ 2301880 w 3113125"/>
              <a:gd name="connsiteY17" fmla="*/ 5972 h 4478058"/>
              <a:gd name="connsiteX18" fmla="*/ 2207582 w 3113125"/>
              <a:gd name="connsiteY18" fmla="*/ 35500 h 4478058"/>
              <a:gd name="connsiteX19" fmla="*/ 2282830 w 3113125"/>
              <a:gd name="connsiteY19" fmla="*/ 224095 h 4478058"/>
              <a:gd name="connsiteX20" fmla="*/ 2456185 w 3113125"/>
              <a:gd name="connsiteY20" fmla="*/ 473650 h 4478058"/>
              <a:gd name="connsiteX21" fmla="*/ 2469520 w 3113125"/>
              <a:gd name="connsiteY21" fmla="*/ 602237 h 4478058"/>
              <a:gd name="connsiteX22" fmla="*/ 2442850 w 3113125"/>
              <a:gd name="connsiteY22" fmla="*/ 661292 h 4478058"/>
              <a:gd name="connsiteX23" fmla="*/ 2378080 w 3113125"/>
              <a:gd name="connsiteY23" fmla="*/ 688915 h 4478058"/>
              <a:gd name="connsiteX24" fmla="*/ 2330455 w 3113125"/>
              <a:gd name="connsiteY24" fmla="*/ 722252 h 4478058"/>
              <a:gd name="connsiteX25" fmla="*/ 2269495 w 3113125"/>
              <a:gd name="connsiteY25" fmla="*/ 743207 h 4478058"/>
              <a:gd name="connsiteX26" fmla="*/ 2169482 w 3113125"/>
              <a:gd name="connsiteY26" fmla="*/ 743207 h 4478058"/>
              <a:gd name="connsiteX27" fmla="*/ 2145670 w 3113125"/>
              <a:gd name="connsiteY27" fmla="*/ 740350 h 4478058"/>
              <a:gd name="connsiteX28" fmla="*/ 2101855 w 3113125"/>
              <a:gd name="connsiteY28" fmla="*/ 729872 h 4478058"/>
              <a:gd name="connsiteX29" fmla="*/ 2081852 w 3113125"/>
              <a:gd name="connsiteY29" fmla="*/ 724157 h 4478058"/>
              <a:gd name="connsiteX30" fmla="*/ 2086615 w 3113125"/>
              <a:gd name="connsiteY30" fmla="*/ 687962 h 4478058"/>
              <a:gd name="connsiteX31" fmla="*/ 2085662 w 3113125"/>
              <a:gd name="connsiteY31" fmla="*/ 398402 h 4478058"/>
              <a:gd name="connsiteX32" fmla="*/ 2065660 w 3113125"/>
              <a:gd name="connsiteY32" fmla="*/ 374590 h 4478058"/>
              <a:gd name="connsiteX33" fmla="*/ 1800865 w 3113125"/>
              <a:gd name="connsiteY33" fmla="*/ 51692 h 4478058"/>
              <a:gd name="connsiteX34" fmla="*/ 1643702 w 3113125"/>
              <a:gd name="connsiteY34" fmla="*/ 42167 h 4478058"/>
              <a:gd name="connsiteX35" fmla="*/ 1579885 w 3113125"/>
              <a:gd name="connsiteY35" fmla="*/ 30737 h 4478058"/>
              <a:gd name="connsiteX36" fmla="*/ 1417960 w 3113125"/>
              <a:gd name="connsiteY36" fmla="*/ 104080 h 4478058"/>
              <a:gd name="connsiteX37" fmla="*/ 1321757 w 3113125"/>
              <a:gd name="connsiteY37" fmla="*/ 273625 h 4478058"/>
              <a:gd name="connsiteX38" fmla="*/ 1296040 w 3113125"/>
              <a:gd name="connsiteY38" fmla="*/ 513655 h 4478058"/>
              <a:gd name="connsiteX39" fmla="*/ 1413197 w 3113125"/>
              <a:gd name="connsiteY39" fmla="*/ 756542 h 4478058"/>
              <a:gd name="connsiteX40" fmla="*/ 1484635 w 3113125"/>
              <a:gd name="connsiteY40" fmla="*/ 898465 h 4478058"/>
              <a:gd name="connsiteX41" fmla="*/ 1477015 w 3113125"/>
              <a:gd name="connsiteY41" fmla="*/ 988000 h 4478058"/>
              <a:gd name="connsiteX42" fmla="*/ 1425580 w 3113125"/>
              <a:gd name="connsiteY42" fmla="*/ 1120397 h 4478058"/>
              <a:gd name="connsiteX43" fmla="*/ 1312232 w 3113125"/>
              <a:gd name="connsiteY43" fmla="*/ 1200407 h 4478058"/>
              <a:gd name="connsiteX44" fmla="*/ 1325567 w 3113125"/>
              <a:gd name="connsiteY44" fmla="*/ 1349950 h 4478058"/>
              <a:gd name="connsiteX45" fmla="*/ 1241747 w 3113125"/>
              <a:gd name="connsiteY45" fmla="*/ 1498540 h 4478058"/>
              <a:gd name="connsiteX46" fmla="*/ 1059820 w 3113125"/>
              <a:gd name="connsiteY46" fmla="*/ 1630937 h 4478058"/>
              <a:gd name="connsiteX47" fmla="*/ 995050 w 3113125"/>
              <a:gd name="connsiteY47" fmla="*/ 1751905 h 4478058"/>
              <a:gd name="connsiteX48" fmla="*/ 762640 w 3113125"/>
              <a:gd name="connsiteY48" fmla="*/ 1916687 h 4478058"/>
              <a:gd name="connsiteX49" fmla="*/ 456887 w 3113125"/>
              <a:gd name="connsiteY49" fmla="*/ 2194817 h 4478058"/>
              <a:gd name="connsiteX50" fmla="*/ 314012 w 3113125"/>
              <a:gd name="connsiteY50" fmla="*/ 2342455 h 4478058"/>
              <a:gd name="connsiteX51" fmla="*/ 126370 w 3113125"/>
              <a:gd name="connsiteY51" fmla="*/ 2377697 h 4478058"/>
              <a:gd name="connsiteX52" fmla="*/ 43502 w 3113125"/>
              <a:gd name="connsiteY52" fmla="*/ 2584390 h 4478058"/>
              <a:gd name="connsiteX53" fmla="*/ 73982 w 3113125"/>
              <a:gd name="connsiteY53" fmla="*/ 2600583 h 4478058"/>
              <a:gd name="connsiteX54" fmla="*/ 70172 w 3113125"/>
              <a:gd name="connsiteY54" fmla="*/ 2609155 h 4478058"/>
              <a:gd name="connsiteX55" fmla="*/ 84460 w 3113125"/>
              <a:gd name="connsiteY55" fmla="*/ 2640587 h 4478058"/>
              <a:gd name="connsiteX56" fmla="*/ 126370 w 3113125"/>
              <a:gd name="connsiteY56" fmla="*/ 2652970 h 4478058"/>
              <a:gd name="connsiteX57" fmla="*/ 214000 w 3113125"/>
              <a:gd name="connsiteY57" fmla="*/ 2654875 h 4478058"/>
              <a:gd name="connsiteX58" fmla="*/ 443552 w 3113125"/>
              <a:gd name="connsiteY58" fmla="*/ 2455802 h 4478058"/>
              <a:gd name="connsiteX59" fmla="*/ 501655 w 3113125"/>
              <a:gd name="connsiteY59" fmla="*/ 2403415 h 4478058"/>
              <a:gd name="connsiteX60" fmla="*/ 1128400 w 3113125"/>
              <a:gd name="connsiteY60" fmla="*/ 1995745 h 4478058"/>
              <a:gd name="connsiteX61" fmla="*/ 1201742 w 3113125"/>
              <a:gd name="connsiteY61" fmla="*/ 1923355 h 4478058"/>
              <a:gd name="connsiteX62" fmla="*/ 1278895 w 3113125"/>
              <a:gd name="connsiteY62" fmla="*/ 1916687 h 4478058"/>
              <a:gd name="connsiteX63" fmla="*/ 1323662 w 3113125"/>
              <a:gd name="connsiteY63" fmla="*/ 1914782 h 4478058"/>
              <a:gd name="connsiteX64" fmla="*/ 1506542 w 3113125"/>
              <a:gd name="connsiteY64" fmla="*/ 1820485 h 4478058"/>
              <a:gd name="connsiteX65" fmla="*/ 1718950 w 3113125"/>
              <a:gd name="connsiteY65" fmla="*/ 1939547 h 4478058"/>
              <a:gd name="connsiteX66" fmla="*/ 1868492 w 3113125"/>
              <a:gd name="connsiteY66" fmla="*/ 2045275 h 4478058"/>
              <a:gd name="connsiteX67" fmla="*/ 1871350 w 3113125"/>
              <a:gd name="connsiteY67" fmla="*/ 2612965 h 4478058"/>
              <a:gd name="connsiteX68" fmla="*/ 1838965 w 3113125"/>
              <a:gd name="connsiteY68" fmla="*/ 3282572 h 4478058"/>
              <a:gd name="connsiteX69" fmla="*/ 1889447 w 3113125"/>
              <a:gd name="connsiteY69" fmla="*/ 3398777 h 4478058"/>
              <a:gd name="connsiteX70" fmla="*/ 1904687 w 3113125"/>
              <a:gd name="connsiteY70" fmla="*/ 3502600 h 4478058"/>
              <a:gd name="connsiteX71" fmla="*/ 1917070 w 3113125"/>
              <a:gd name="connsiteY71" fmla="*/ 3675955 h 4478058"/>
              <a:gd name="connsiteX72" fmla="*/ 1900877 w 3113125"/>
              <a:gd name="connsiteY72" fmla="*/ 3675002 h 4478058"/>
              <a:gd name="connsiteX73" fmla="*/ 1732285 w 3113125"/>
              <a:gd name="connsiteY73" fmla="*/ 3609280 h 4478058"/>
              <a:gd name="connsiteX74" fmla="*/ 1713235 w 3113125"/>
              <a:gd name="connsiteY74" fmla="*/ 3568322 h 4478058"/>
              <a:gd name="connsiteX75" fmla="*/ 1707520 w 3113125"/>
              <a:gd name="connsiteY75" fmla="*/ 3554035 h 4478058"/>
              <a:gd name="connsiteX76" fmla="*/ 1447487 w 3113125"/>
              <a:gd name="connsiteY76" fmla="*/ 3484502 h 4478058"/>
              <a:gd name="connsiteX77" fmla="*/ 1362715 w 3113125"/>
              <a:gd name="connsiteY77" fmla="*/ 3672145 h 4478058"/>
              <a:gd name="connsiteX78" fmla="*/ 1065535 w 3113125"/>
              <a:gd name="connsiteY78" fmla="*/ 3545462 h 4478058"/>
              <a:gd name="connsiteX79" fmla="*/ 1065535 w 3113125"/>
              <a:gd name="connsiteY79" fmla="*/ 3544510 h 4478058"/>
              <a:gd name="connsiteX80" fmla="*/ 777880 w 3113125"/>
              <a:gd name="connsiteY80" fmla="*/ 3366392 h 4478058"/>
              <a:gd name="connsiteX81" fmla="*/ 687392 w 3113125"/>
              <a:gd name="connsiteY81" fmla="*/ 3571180 h 4478058"/>
              <a:gd name="connsiteX82" fmla="*/ 535945 w 3113125"/>
              <a:gd name="connsiteY82" fmla="*/ 3976945 h 4478058"/>
              <a:gd name="connsiteX83" fmla="*/ 432122 w 3113125"/>
              <a:gd name="connsiteY83" fmla="*/ 4357945 h 4478058"/>
              <a:gd name="connsiteX84" fmla="*/ 445457 w 3113125"/>
              <a:gd name="connsiteY84" fmla="*/ 4393187 h 4478058"/>
              <a:gd name="connsiteX85" fmla="*/ 502607 w 3113125"/>
              <a:gd name="connsiteY85" fmla="*/ 4419858 h 4478058"/>
              <a:gd name="connsiteX86" fmla="*/ 672152 w 3113125"/>
              <a:gd name="connsiteY86" fmla="*/ 4253170 h 4478058"/>
              <a:gd name="connsiteX87" fmla="*/ 926470 w 3113125"/>
              <a:gd name="connsiteY87" fmla="*/ 3968372 h 4478058"/>
              <a:gd name="connsiteX88" fmla="*/ 1334140 w 3113125"/>
              <a:gd name="connsiteY88" fmla="*/ 4012187 h 4478058"/>
              <a:gd name="connsiteX89" fmla="*/ 1342712 w 3113125"/>
              <a:gd name="connsiteY89" fmla="*/ 4033142 h 4478058"/>
              <a:gd name="connsiteX90" fmla="*/ 1333187 w 3113125"/>
              <a:gd name="connsiteY90" fmla="*/ 4378900 h 4478058"/>
              <a:gd name="connsiteX91" fmla="*/ 1410340 w 3113125"/>
              <a:gd name="connsiteY91" fmla="*/ 4468435 h 4478058"/>
              <a:gd name="connsiteX92" fmla="*/ 1502732 w 3113125"/>
              <a:gd name="connsiteY92" fmla="*/ 4419858 h 4478058"/>
              <a:gd name="connsiteX93" fmla="*/ 1560835 w 3113125"/>
              <a:gd name="connsiteY93" fmla="*/ 4198878 h 4478058"/>
              <a:gd name="connsiteX94" fmla="*/ 1571312 w 3113125"/>
              <a:gd name="connsiteY94" fmla="*/ 4160777 h 4478058"/>
              <a:gd name="connsiteX95" fmla="*/ 1596077 w 3113125"/>
              <a:gd name="connsiteY95" fmla="*/ 4174112 h 4478058"/>
              <a:gd name="connsiteX96" fmla="*/ 2044705 w 3113125"/>
              <a:gd name="connsiteY96" fmla="*/ 4425572 h 4478058"/>
              <a:gd name="connsiteX97" fmla="*/ 2510477 w 3113125"/>
              <a:gd name="connsiteY97" fmla="*/ 4334133 h 4478058"/>
              <a:gd name="connsiteX98" fmla="*/ 2533338 w 3113125"/>
              <a:gd name="connsiteY98" fmla="*/ 4288412 h 4478058"/>
              <a:gd name="connsiteX99" fmla="*/ 2545720 w 3113125"/>
              <a:gd name="connsiteY99" fmla="*/ 4295080 h 4478058"/>
              <a:gd name="connsiteX100" fmla="*/ 3045782 w 3113125"/>
              <a:gd name="connsiteY100" fmla="*/ 4361755 h 4478058"/>
              <a:gd name="connsiteX101" fmla="*/ 3111505 w 3113125"/>
              <a:gd name="connsiteY101" fmla="*/ 4063622 h 447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113125" h="4478058">
                <a:moveTo>
                  <a:pt x="3111505" y="4063622"/>
                </a:moveTo>
                <a:cubicBezTo>
                  <a:pt x="3105790" y="3980755"/>
                  <a:pt x="3089597" y="3897887"/>
                  <a:pt x="3077215" y="3823592"/>
                </a:cubicBezTo>
                <a:cubicBezTo>
                  <a:pt x="3037210" y="3588325"/>
                  <a:pt x="2970535" y="3359725"/>
                  <a:pt x="2913385" y="3128267"/>
                </a:cubicBezTo>
                <a:cubicBezTo>
                  <a:pt x="2900050" y="3075880"/>
                  <a:pt x="2882905" y="3045400"/>
                  <a:pt x="2856235" y="3000633"/>
                </a:cubicBezTo>
                <a:cubicBezTo>
                  <a:pt x="2816230" y="2934910"/>
                  <a:pt x="2815277" y="2852042"/>
                  <a:pt x="2800990" y="2777747"/>
                </a:cubicBezTo>
                <a:cubicBezTo>
                  <a:pt x="2798132" y="2764412"/>
                  <a:pt x="2803847" y="2755840"/>
                  <a:pt x="2815277" y="2750125"/>
                </a:cubicBezTo>
                <a:cubicBezTo>
                  <a:pt x="2840042" y="2736790"/>
                  <a:pt x="2863855" y="2722502"/>
                  <a:pt x="2888620" y="2709167"/>
                </a:cubicBezTo>
                <a:cubicBezTo>
                  <a:pt x="2929577" y="2686308"/>
                  <a:pt x="2971488" y="2663447"/>
                  <a:pt x="3002920" y="2626300"/>
                </a:cubicBezTo>
                <a:cubicBezTo>
                  <a:pt x="3016255" y="2611060"/>
                  <a:pt x="2880047" y="2434847"/>
                  <a:pt x="2864807" y="2411035"/>
                </a:cubicBezTo>
                <a:cubicBezTo>
                  <a:pt x="2819088" y="2335787"/>
                  <a:pt x="2774320" y="2240537"/>
                  <a:pt x="2780988" y="2151002"/>
                </a:cubicBezTo>
                <a:cubicBezTo>
                  <a:pt x="2793370" y="1964312"/>
                  <a:pt x="2718122" y="1808102"/>
                  <a:pt x="2697167" y="1628080"/>
                </a:cubicBezTo>
                <a:cubicBezTo>
                  <a:pt x="2678117" y="1463297"/>
                  <a:pt x="2562865" y="1328995"/>
                  <a:pt x="2541910" y="1168975"/>
                </a:cubicBezTo>
                <a:cubicBezTo>
                  <a:pt x="2529527" y="1075630"/>
                  <a:pt x="2619063" y="1029910"/>
                  <a:pt x="2599060" y="949900"/>
                </a:cubicBezTo>
                <a:cubicBezTo>
                  <a:pt x="2582867" y="887035"/>
                  <a:pt x="2691452" y="814645"/>
                  <a:pt x="2729552" y="774640"/>
                </a:cubicBezTo>
                <a:cubicBezTo>
                  <a:pt x="2876238" y="616525"/>
                  <a:pt x="2668592" y="316487"/>
                  <a:pt x="2579057" y="178375"/>
                </a:cubicBezTo>
                <a:cubicBezTo>
                  <a:pt x="2572390" y="167897"/>
                  <a:pt x="2567627" y="151705"/>
                  <a:pt x="2569532" y="139322"/>
                </a:cubicBezTo>
                <a:cubicBezTo>
                  <a:pt x="2583820" y="34547"/>
                  <a:pt x="2431420" y="-5458"/>
                  <a:pt x="2355220" y="7877"/>
                </a:cubicBezTo>
                <a:cubicBezTo>
                  <a:pt x="2337122" y="10735"/>
                  <a:pt x="2323787" y="20260"/>
                  <a:pt x="2301880" y="5972"/>
                </a:cubicBezTo>
                <a:cubicBezTo>
                  <a:pt x="2276162" y="-11173"/>
                  <a:pt x="2222822" y="11687"/>
                  <a:pt x="2207582" y="35500"/>
                </a:cubicBezTo>
                <a:cubicBezTo>
                  <a:pt x="2177102" y="83125"/>
                  <a:pt x="2197105" y="239335"/>
                  <a:pt x="2282830" y="224095"/>
                </a:cubicBezTo>
                <a:cubicBezTo>
                  <a:pt x="2437135" y="197425"/>
                  <a:pt x="2459042" y="356492"/>
                  <a:pt x="2456185" y="473650"/>
                </a:cubicBezTo>
                <a:cubicBezTo>
                  <a:pt x="2455232" y="516512"/>
                  <a:pt x="2454280" y="560327"/>
                  <a:pt x="2469520" y="602237"/>
                </a:cubicBezTo>
                <a:cubicBezTo>
                  <a:pt x="2476188" y="621287"/>
                  <a:pt x="2461900" y="652720"/>
                  <a:pt x="2442850" y="661292"/>
                </a:cubicBezTo>
                <a:cubicBezTo>
                  <a:pt x="2421895" y="670817"/>
                  <a:pt x="2399035" y="678437"/>
                  <a:pt x="2378080" y="688915"/>
                </a:cubicBezTo>
                <a:cubicBezTo>
                  <a:pt x="2360935" y="697487"/>
                  <a:pt x="2342837" y="707965"/>
                  <a:pt x="2330455" y="722252"/>
                </a:cubicBezTo>
                <a:cubicBezTo>
                  <a:pt x="2313310" y="742255"/>
                  <a:pt x="2294260" y="745112"/>
                  <a:pt x="2269495" y="743207"/>
                </a:cubicBezTo>
                <a:cubicBezTo>
                  <a:pt x="2236157" y="740350"/>
                  <a:pt x="2202820" y="743207"/>
                  <a:pt x="2169482" y="743207"/>
                </a:cubicBezTo>
                <a:cubicBezTo>
                  <a:pt x="2161862" y="743207"/>
                  <a:pt x="2153290" y="742255"/>
                  <a:pt x="2145670" y="740350"/>
                </a:cubicBezTo>
                <a:cubicBezTo>
                  <a:pt x="2130430" y="737492"/>
                  <a:pt x="2116142" y="733682"/>
                  <a:pt x="2101855" y="729872"/>
                </a:cubicBezTo>
                <a:cubicBezTo>
                  <a:pt x="2095187" y="727967"/>
                  <a:pt x="2081852" y="726062"/>
                  <a:pt x="2081852" y="724157"/>
                </a:cubicBezTo>
                <a:cubicBezTo>
                  <a:pt x="2081852" y="711775"/>
                  <a:pt x="2078995" y="692725"/>
                  <a:pt x="2086615" y="687962"/>
                </a:cubicBezTo>
                <a:cubicBezTo>
                  <a:pt x="2155195" y="637480"/>
                  <a:pt x="2189485" y="430787"/>
                  <a:pt x="2085662" y="398402"/>
                </a:cubicBezTo>
                <a:cubicBezTo>
                  <a:pt x="2072327" y="394592"/>
                  <a:pt x="2068517" y="386972"/>
                  <a:pt x="2065660" y="374590"/>
                </a:cubicBezTo>
                <a:cubicBezTo>
                  <a:pt x="2038990" y="211712"/>
                  <a:pt x="1968505" y="91697"/>
                  <a:pt x="1800865" y="51692"/>
                </a:cubicBezTo>
                <a:cubicBezTo>
                  <a:pt x="1774195" y="45025"/>
                  <a:pt x="1656085" y="53597"/>
                  <a:pt x="1643702" y="42167"/>
                </a:cubicBezTo>
                <a:cubicBezTo>
                  <a:pt x="1624652" y="24070"/>
                  <a:pt x="1600840" y="23117"/>
                  <a:pt x="1579885" y="30737"/>
                </a:cubicBezTo>
                <a:cubicBezTo>
                  <a:pt x="1527497" y="48835"/>
                  <a:pt x="1463680" y="66932"/>
                  <a:pt x="1417960" y="104080"/>
                </a:cubicBezTo>
                <a:cubicBezTo>
                  <a:pt x="1357952" y="151705"/>
                  <a:pt x="1359857" y="213617"/>
                  <a:pt x="1321757" y="273625"/>
                </a:cubicBezTo>
                <a:cubicBezTo>
                  <a:pt x="1273180" y="349825"/>
                  <a:pt x="1278895" y="431740"/>
                  <a:pt x="1296040" y="513655"/>
                </a:cubicBezTo>
                <a:cubicBezTo>
                  <a:pt x="1313185" y="596522"/>
                  <a:pt x="1375097" y="682247"/>
                  <a:pt x="1413197" y="756542"/>
                </a:cubicBezTo>
                <a:cubicBezTo>
                  <a:pt x="1437010" y="803215"/>
                  <a:pt x="1463680" y="849887"/>
                  <a:pt x="1484635" y="898465"/>
                </a:cubicBezTo>
                <a:cubicBezTo>
                  <a:pt x="1500827" y="934660"/>
                  <a:pt x="1478920" y="954662"/>
                  <a:pt x="1477015" y="988000"/>
                </a:cubicBezTo>
                <a:cubicBezTo>
                  <a:pt x="1473205" y="1068010"/>
                  <a:pt x="1494160" y="1074677"/>
                  <a:pt x="1425580" y="1120397"/>
                </a:cubicBezTo>
                <a:cubicBezTo>
                  <a:pt x="1387480" y="1146115"/>
                  <a:pt x="1347475" y="1171832"/>
                  <a:pt x="1312232" y="1200407"/>
                </a:cubicBezTo>
                <a:cubicBezTo>
                  <a:pt x="1269370" y="1236602"/>
                  <a:pt x="1328425" y="1306135"/>
                  <a:pt x="1325567" y="1349950"/>
                </a:cubicBezTo>
                <a:cubicBezTo>
                  <a:pt x="1321757" y="1404242"/>
                  <a:pt x="1276037" y="1459487"/>
                  <a:pt x="1241747" y="1498540"/>
                </a:cubicBezTo>
                <a:cubicBezTo>
                  <a:pt x="1188407" y="1560452"/>
                  <a:pt x="1106492" y="1563310"/>
                  <a:pt x="1059820" y="1630937"/>
                </a:cubicBezTo>
                <a:cubicBezTo>
                  <a:pt x="1033150" y="1669990"/>
                  <a:pt x="1026482" y="1717615"/>
                  <a:pt x="995050" y="1751905"/>
                </a:cubicBezTo>
                <a:cubicBezTo>
                  <a:pt x="934090" y="1817627"/>
                  <a:pt x="834077" y="1861442"/>
                  <a:pt x="762640" y="1916687"/>
                </a:cubicBezTo>
                <a:cubicBezTo>
                  <a:pt x="654055" y="2001460"/>
                  <a:pt x="554042" y="2097662"/>
                  <a:pt x="456887" y="2194817"/>
                </a:cubicBezTo>
                <a:cubicBezTo>
                  <a:pt x="408310" y="2243395"/>
                  <a:pt x="367352" y="2298640"/>
                  <a:pt x="314012" y="2342455"/>
                </a:cubicBezTo>
                <a:cubicBezTo>
                  <a:pt x="259720" y="2387222"/>
                  <a:pt x="190187" y="2367220"/>
                  <a:pt x="126370" y="2377697"/>
                </a:cubicBezTo>
                <a:cubicBezTo>
                  <a:pt x="48265" y="2391032"/>
                  <a:pt x="-62225" y="2534860"/>
                  <a:pt x="43502" y="2584390"/>
                </a:cubicBezTo>
                <a:cubicBezTo>
                  <a:pt x="53980" y="2589152"/>
                  <a:pt x="63505" y="2594867"/>
                  <a:pt x="73982" y="2600583"/>
                </a:cubicBezTo>
                <a:cubicBezTo>
                  <a:pt x="72077" y="2604392"/>
                  <a:pt x="72077" y="2607250"/>
                  <a:pt x="70172" y="2609155"/>
                </a:cubicBezTo>
                <a:cubicBezTo>
                  <a:pt x="59695" y="2630110"/>
                  <a:pt x="61600" y="2634872"/>
                  <a:pt x="84460" y="2640587"/>
                </a:cubicBezTo>
                <a:cubicBezTo>
                  <a:pt x="98747" y="2644397"/>
                  <a:pt x="113035" y="2647255"/>
                  <a:pt x="126370" y="2652970"/>
                </a:cubicBezTo>
                <a:cubicBezTo>
                  <a:pt x="155897" y="2665352"/>
                  <a:pt x="184472" y="2667258"/>
                  <a:pt x="214000" y="2654875"/>
                </a:cubicBezTo>
                <a:cubicBezTo>
                  <a:pt x="311155" y="2614870"/>
                  <a:pt x="372115" y="2531050"/>
                  <a:pt x="443552" y="2455802"/>
                </a:cubicBezTo>
                <a:cubicBezTo>
                  <a:pt x="461650" y="2436752"/>
                  <a:pt x="479747" y="2416750"/>
                  <a:pt x="501655" y="2403415"/>
                </a:cubicBezTo>
                <a:cubicBezTo>
                  <a:pt x="705490" y="2274827"/>
                  <a:pt x="968380" y="2179577"/>
                  <a:pt x="1128400" y="1995745"/>
                </a:cubicBezTo>
                <a:cubicBezTo>
                  <a:pt x="1151260" y="1970027"/>
                  <a:pt x="1176025" y="1946215"/>
                  <a:pt x="1201742" y="1923355"/>
                </a:cubicBezTo>
                <a:cubicBezTo>
                  <a:pt x="1220792" y="1906210"/>
                  <a:pt x="1261750" y="1904305"/>
                  <a:pt x="1278895" y="1916687"/>
                </a:cubicBezTo>
                <a:cubicBezTo>
                  <a:pt x="1298897" y="1930975"/>
                  <a:pt x="1304612" y="1930022"/>
                  <a:pt x="1323662" y="1914782"/>
                </a:cubicBezTo>
                <a:cubicBezTo>
                  <a:pt x="1363667" y="1882397"/>
                  <a:pt x="1448440" y="1821437"/>
                  <a:pt x="1506542" y="1820485"/>
                </a:cubicBezTo>
                <a:cubicBezTo>
                  <a:pt x="1574170" y="1818580"/>
                  <a:pt x="1660847" y="1903352"/>
                  <a:pt x="1718950" y="1939547"/>
                </a:cubicBezTo>
                <a:cubicBezTo>
                  <a:pt x="1763717" y="1968122"/>
                  <a:pt x="1843727" y="1996697"/>
                  <a:pt x="1868492" y="2045275"/>
                </a:cubicBezTo>
                <a:cubicBezTo>
                  <a:pt x="1963742" y="2227202"/>
                  <a:pt x="1922785" y="2424370"/>
                  <a:pt x="1871350" y="2612965"/>
                </a:cubicBezTo>
                <a:cubicBezTo>
                  <a:pt x="1810390" y="2832992"/>
                  <a:pt x="1863730" y="3059687"/>
                  <a:pt x="1838965" y="3282572"/>
                </a:cubicBezTo>
                <a:cubicBezTo>
                  <a:pt x="1835155" y="3318767"/>
                  <a:pt x="1878017" y="3364487"/>
                  <a:pt x="1889447" y="3398777"/>
                </a:cubicBezTo>
                <a:cubicBezTo>
                  <a:pt x="1899925" y="3433067"/>
                  <a:pt x="1902782" y="3467358"/>
                  <a:pt x="1904687" y="3502600"/>
                </a:cubicBezTo>
                <a:cubicBezTo>
                  <a:pt x="1905640" y="3517840"/>
                  <a:pt x="1898972" y="3675002"/>
                  <a:pt x="1917070" y="3675955"/>
                </a:cubicBezTo>
                <a:cubicBezTo>
                  <a:pt x="1909450" y="3675955"/>
                  <a:pt x="1904687" y="3675955"/>
                  <a:pt x="1900877" y="3675002"/>
                </a:cubicBezTo>
                <a:cubicBezTo>
                  <a:pt x="1844680" y="3653095"/>
                  <a:pt x="1788482" y="3630235"/>
                  <a:pt x="1732285" y="3609280"/>
                </a:cubicBezTo>
                <a:cubicBezTo>
                  <a:pt x="1711330" y="3601660"/>
                  <a:pt x="1710377" y="3586420"/>
                  <a:pt x="1713235" y="3568322"/>
                </a:cubicBezTo>
                <a:cubicBezTo>
                  <a:pt x="1714187" y="3563560"/>
                  <a:pt x="1711330" y="3554987"/>
                  <a:pt x="1707520" y="3554035"/>
                </a:cubicBezTo>
                <a:cubicBezTo>
                  <a:pt x="1637035" y="3530222"/>
                  <a:pt x="1523687" y="3467358"/>
                  <a:pt x="1447487" y="3484502"/>
                </a:cubicBezTo>
                <a:cubicBezTo>
                  <a:pt x="1409387" y="3493075"/>
                  <a:pt x="1353190" y="3669287"/>
                  <a:pt x="1362715" y="3672145"/>
                </a:cubicBezTo>
                <a:cubicBezTo>
                  <a:pt x="1256035" y="3645475"/>
                  <a:pt x="1158880" y="3603565"/>
                  <a:pt x="1065535" y="3545462"/>
                </a:cubicBezTo>
                <a:cubicBezTo>
                  <a:pt x="1065535" y="3545462"/>
                  <a:pt x="1065535" y="3545462"/>
                  <a:pt x="1065535" y="3544510"/>
                </a:cubicBezTo>
                <a:cubicBezTo>
                  <a:pt x="1106492" y="3469262"/>
                  <a:pt x="827410" y="3354010"/>
                  <a:pt x="777880" y="3366392"/>
                </a:cubicBezTo>
                <a:cubicBezTo>
                  <a:pt x="737875" y="3375917"/>
                  <a:pt x="699775" y="3537842"/>
                  <a:pt x="687392" y="3571180"/>
                </a:cubicBezTo>
                <a:cubicBezTo>
                  <a:pt x="630242" y="3703577"/>
                  <a:pt x="582617" y="3839785"/>
                  <a:pt x="535945" y="3976945"/>
                </a:cubicBezTo>
                <a:cubicBezTo>
                  <a:pt x="494987" y="4099817"/>
                  <a:pt x="434027" y="4227453"/>
                  <a:pt x="432122" y="4357945"/>
                </a:cubicBezTo>
                <a:cubicBezTo>
                  <a:pt x="432122" y="4370328"/>
                  <a:pt x="436885" y="4386520"/>
                  <a:pt x="445457" y="4393187"/>
                </a:cubicBezTo>
                <a:cubicBezTo>
                  <a:pt x="461650" y="4405570"/>
                  <a:pt x="482605" y="4412237"/>
                  <a:pt x="502607" y="4419858"/>
                </a:cubicBezTo>
                <a:cubicBezTo>
                  <a:pt x="586427" y="4451290"/>
                  <a:pt x="640720" y="4303653"/>
                  <a:pt x="672152" y="4253170"/>
                </a:cubicBezTo>
                <a:cubicBezTo>
                  <a:pt x="737875" y="4146490"/>
                  <a:pt x="829315" y="4047430"/>
                  <a:pt x="926470" y="3968372"/>
                </a:cubicBezTo>
                <a:cubicBezTo>
                  <a:pt x="1061725" y="3856930"/>
                  <a:pt x="1204600" y="3941702"/>
                  <a:pt x="1334140" y="4012187"/>
                </a:cubicBezTo>
                <a:cubicBezTo>
                  <a:pt x="1339855" y="4015045"/>
                  <a:pt x="1343665" y="4026475"/>
                  <a:pt x="1342712" y="4033142"/>
                </a:cubicBezTo>
                <a:cubicBezTo>
                  <a:pt x="1329377" y="4142680"/>
                  <a:pt x="1316042" y="4264600"/>
                  <a:pt x="1333187" y="4378900"/>
                </a:cubicBezTo>
                <a:cubicBezTo>
                  <a:pt x="1342712" y="4441765"/>
                  <a:pt x="1351285" y="4452243"/>
                  <a:pt x="1410340" y="4468435"/>
                </a:cubicBezTo>
                <a:cubicBezTo>
                  <a:pt x="1451297" y="4478912"/>
                  <a:pt x="1489397" y="4459862"/>
                  <a:pt x="1502732" y="4419858"/>
                </a:cubicBezTo>
                <a:cubicBezTo>
                  <a:pt x="1525592" y="4352230"/>
                  <a:pt x="1543690" y="4272220"/>
                  <a:pt x="1560835" y="4198878"/>
                </a:cubicBezTo>
                <a:cubicBezTo>
                  <a:pt x="1563692" y="4187447"/>
                  <a:pt x="1567502" y="4176017"/>
                  <a:pt x="1571312" y="4160777"/>
                </a:cubicBezTo>
                <a:cubicBezTo>
                  <a:pt x="1581790" y="4166492"/>
                  <a:pt x="1589410" y="4170302"/>
                  <a:pt x="1596077" y="4174112"/>
                </a:cubicBezTo>
                <a:cubicBezTo>
                  <a:pt x="1742762" y="4257933"/>
                  <a:pt x="1889447" y="4357945"/>
                  <a:pt x="2044705" y="4425572"/>
                </a:cubicBezTo>
                <a:cubicBezTo>
                  <a:pt x="2208535" y="4497010"/>
                  <a:pt x="2417132" y="4519870"/>
                  <a:pt x="2510477" y="4334133"/>
                </a:cubicBezTo>
                <a:cubicBezTo>
                  <a:pt x="2518097" y="4318893"/>
                  <a:pt x="2525717" y="4304605"/>
                  <a:pt x="2533338" y="4288412"/>
                </a:cubicBezTo>
                <a:cubicBezTo>
                  <a:pt x="2538100" y="4290318"/>
                  <a:pt x="2541910" y="4292222"/>
                  <a:pt x="2545720" y="4295080"/>
                </a:cubicBezTo>
                <a:cubicBezTo>
                  <a:pt x="2671450" y="4369375"/>
                  <a:pt x="2917195" y="4535110"/>
                  <a:pt x="3045782" y="4361755"/>
                </a:cubicBezTo>
                <a:cubicBezTo>
                  <a:pt x="3105790" y="4272220"/>
                  <a:pt x="3118172" y="4168397"/>
                  <a:pt x="3111505" y="4063622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aphic 1">
            <a:extLst>
              <a:ext uri="{FF2B5EF4-FFF2-40B4-BE49-F238E27FC236}">
                <a16:creationId xmlns:a16="http://schemas.microsoft.com/office/drawing/2014/main" id="{00691F46-E5E4-4A8E-807C-B86EDE2958FA}"/>
              </a:ext>
            </a:extLst>
          </p:cNvPr>
          <p:cNvGrpSpPr/>
          <p:nvPr/>
        </p:nvGrpSpPr>
        <p:grpSpPr>
          <a:xfrm>
            <a:off x="957591" y="2187423"/>
            <a:ext cx="3848176" cy="4064976"/>
            <a:chOff x="3729037" y="928687"/>
            <a:chExt cx="4733925" cy="5000625"/>
          </a:xfrm>
          <a:solidFill>
            <a:schemeClr val="accent2"/>
          </a:solidFill>
        </p:grpSpPr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F2040795-FC72-49FD-BCE9-DDABEB35574F}"/>
                </a:ext>
              </a:extLst>
            </p:cNvPr>
            <p:cNvSpPr/>
            <p:nvPr/>
          </p:nvSpPr>
          <p:spPr>
            <a:xfrm>
              <a:off x="3728834" y="928448"/>
              <a:ext cx="4733148" cy="3534783"/>
            </a:xfrm>
            <a:custGeom>
              <a:avLst/>
              <a:gdLst>
                <a:gd name="connsiteX0" fmla="*/ 2438602 w 4733148"/>
                <a:gd name="connsiteY0" fmla="*/ 1031796 h 3534783"/>
                <a:gd name="connsiteX1" fmla="*/ 2992005 w 4733148"/>
                <a:gd name="connsiteY1" fmla="*/ 1031796 h 3534783"/>
                <a:gd name="connsiteX2" fmla="*/ 3015817 w 4733148"/>
                <a:gd name="connsiteY2" fmla="*/ 1061323 h 3534783"/>
                <a:gd name="connsiteX3" fmla="*/ 2419552 w 4733148"/>
                <a:gd name="connsiteY3" fmla="*/ 2342436 h 3534783"/>
                <a:gd name="connsiteX4" fmla="*/ 263092 w 4733148"/>
                <a:gd name="connsiteY4" fmla="*/ 3288268 h 3534783"/>
                <a:gd name="connsiteX5" fmla="*/ 1155 w 4733148"/>
                <a:gd name="connsiteY5" fmla="*/ 3306366 h 3534783"/>
                <a:gd name="connsiteX6" fmla="*/ 214515 w 4733148"/>
                <a:gd name="connsiteY6" fmla="*/ 3421618 h 3534783"/>
                <a:gd name="connsiteX7" fmla="*/ 2889135 w 4733148"/>
                <a:gd name="connsiteY7" fmla="*/ 3048238 h 3534783"/>
                <a:gd name="connsiteX8" fmla="*/ 4237875 w 4733148"/>
                <a:gd name="connsiteY8" fmla="*/ 1061323 h 3534783"/>
                <a:gd name="connsiteX9" fmla="*/ 4261687 w 4733148"/>
                <a:gd name="connsiteY9" fmla="*/ 1042273 h 3534783"/>
                <a:gd name="connsiteX10" fmla="*/ 4709362 w 4733148"/>
                <a:gd name="connsiteY10" fmla="*/ 1032748 h 3534783"/>
                <a:gd name="connsiteX11" fmla="*/ 4724602 w 4733148"/>
                <a:gd name="connsiteY11" fmla="*/ 989886 h 3534783"/>
                <a:gd name="connsiteX12" fmla="*/ 3617797 w 4733148"/>
                <a:gd name="connsiteY12" fmla="*/ 10716 h 3534783"/>
                <a:gd name="connsiteX13" fmla="*/ 3561600 w 4733148"/>
                <a:gd name="connsiteY13" fmla="*/ 10716 h 3534783"/>
                <a:gd name="connsiteX14" fmla="*/ 2422410 w 4733148"/>
                <a:gd name="connsiteY14" fmla="*/ 988933 h 3534783"/>
                <a:gd name="connsiteX15" fmla="*/ 2438602 w 4733148"/>
                <a:gd name="connsiteY15" fmla="*/ 1031796 h 3534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33148" h="3534783">
                  <a:moveTo>
                    <a:pt x="2438602" y="1031796"/>
                  </a:moveTo>
                  <a:lnTo>
                    <a:pt x="2992005" y="1031796"/>
                  </a:lnTo>
                  <a:cubicBezTo>
                    <a:pt x="3007245" y="1031796"/>
                    <a:pt x="3018675" y="1046083"/>
                    <a:pt x="3015817" y="1061323"/>
                  </a:cubicBezTo>
                  <a:cubicBezTo>
                    <a:pt x="2984385" y="1211818"/>
                    <a:pt x="2820555" y="1909048"/>
                    <a:pt x="2419552" y="2342436"/>
                  </a:cubicBezTo>
                  <a:cubicBezTo>
                    <a:pt x="1795665" y="3017758"/>
                    <a:pt x="1217497" y="3313033"/>
                    <a:pt x="263092" y="3288268"/>
                  </a:cubicBezTo>
                  <a:cubicBezTo>
                    <a:pt x="178320" y="3286363"/>
                    <a:pt x="21157" y="3235881"/>
                    <a:pt x="1155" y="3306366"/>
                  </a:cubicBezTo>
                  <a:cubicBezTo>
                    <a:pt x="-14085" y="3357801"/>
                    <a:pt x="124980" y="3398758"/>
                    <a:pt x="214515" y="3421618"/>
                  </a:cubicBezTo>
                  <a:cubicBezTo>
                    <a:pt x="827925" y="3582591"/>
                    <a:pt x="1936635" y="3655933"/>
                    <a:pt x="2889135" y="3048238"/>
                  </a:cubicBezTo>
                  <a:cubicBezTo>
                    <a:pt x="4054995" y="2304336"/>
                    <a:pt x="4194060" y="1265158"/>
                    <a:pt x="4237875" y="1061323"/>
                  </a:cubicBezTo>
                  <a:cubicBezTo>
                    <a:pt x="4240733" y="1049893"/>
                    <a:pt x="4250258" y="1042273"/>
                    <a:pt x="4261687" y="1042273"/>
                  </a:cubicBezTo>
                  <a:cubicBezTo>
                    <a:pt x="4400752" y="1040368"/>
                    <a:pt x="4607445" y="1035606"/>
                    <a:pt x="4709362" y="1032748"/>
                  </a:cubicBezTo>
                  <a:cubicBezTo>
                    <a:pt x="4731270" y="1031796"/>
                    <a:pt x="4741747" y="1005126"/>
                    <a:pt x="4724602" y="989886"/>
                  </a:cubicBezTo>
                  <a:lnTo>
                    <a:pt x="3617797" y="10716"/>
                  </a:lnTo>
                  <a:cubicBezTo>
                    <a:pt x="3601605" y="-3572"/>
                    <a:pt x="3577792" y="-3572"/>
                    <a:pt x="3561600" y="10716"/>
                  </a:cubicBezTo>
                  <a:lnTo>
                    <a:pt x="2422410" y="988933"/>
                  </a:lnTo>
                  <a:cubicBezTo>
                    <a:pt x="2405265" y="1004173"/>
                    <a:pt x="2415742" y="1031796"/>
                    <a:pt x="2438602" y="1031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76751281-7170-4503-9C0A-70745B61F5CB}"/>
                </a:ext>
              </a:extLst>
            </p:cNvPr>
            <p:cNvSpPr/>
            <p:nvPr/>
          </p:nvSpPr>
          <p:spPr>
            <a:xfrm>
              <a:off x="3729037" y="4451031"/>
              <a:ext cx="626745" cy="1473517"/>
            </a:xfrm>
            <a:custGeom>
              <a:avLst/>
              <a:gdLst>
                <a:gd name="connsiteX0" fmla="*/ 4763 w 626745"/>
                <a:gd name="connsiteY0" fmla="*/ 0 h 1473517"/>
                <a:gd name="connsiteX1" fmla="*/ 0 w 626745"/>
                <a:gd name="connsiteY1" fmla="*/ 0 h 1473517"/>
                <a:gd name="connsiteX2" fmla="*/ 0 w 626745"/>
                <a:gd name="connsiteY2" fmla="*/ 1426845 h 1473517"/>
                <a:gd name="connsiteX3" fmla="*/ 46673 w 626745"/>
                <a:gd name="connsiteY3" fmla="*/ 1473518 h 1473517"/>
                <a:gd name="connsiteX4" fmla="*/ 580073 w 626745"/>
                <a:gd name="connsiteY4" fmla="*/ 1473518 h 1473517"/>
                <a:gd name="connsiteX5" fmla="*/ 626745 w 626745"/>
                <a:gd name="connsiteY5" fmla="*/ 1426845 h 1473517"/>
                <a:gd name="connsiteX6" fmla="*/ 626745 w 626745"/>
                <a:gd name="connsiteY6" fmla="*/ 175260 h 1473517"/>
                <a:gd name="connsiteX7" fmla="*/ 221933 w 626745"/>
                <a:gd name="connsiteY7" fmla="*/ 95250 h 1473517"/>
                <a:gd name="connsiteX8" fmla="*/ 4763 w 626745"/>
                <a:gd name="connsiteY8" fmla="*/ 0 h 147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745" h="1473517">
                  <a:moveTo>
                    <a:pt x="4763" y="0"/>
                  </a:moveTo>
                  <a:lnTo>
                    <a:pt x="0" y="0"/>
                  </a:lnTo>
                  <a:lnTo>
                    <a:pt x="0" y="1426845"/>
                  </a:lnTo>
                  <a:cubicBezTo>
                    <a:pt x="0" y="1452563"/>
                    <a:pt x="20955" y="1473518"/>
                    <a:pt x="46673" y="1473518"/>
                  </a:cubicBezTo>
                  <a:lnTo>
                    <a:pt x="580073" y="1473518"/>
                  </a:lnTo>
                  <a:cubicBezTo>
                    <a:pt x="605790" y="1473518"/>
                    <a:pt x="626745" y="1452563"/>
                    <a:pt x="626745" y="1426845"/>
                  </a:cubicBezTo>
                  <a:lnTo>
                    <a:pt x="626745" y="175260"/>
                  </a:lnTo>
                  <a:cubicBezTo>
                    <a:pt x="476250" y="154305"/>
                    <a:pt x="340043" y="126683"/>
                    <a:pt x="221933" y="95250"/>
                  </a:cubicBezTo>
                  <a:cubicBezTo>
                    <a:pt x="142875" y="75248"/>
                    <a:pt x="27623" y="41910"/>
                    <a:pt x="476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7EBC2728-7698-4A32-85DE-8C7E7FB349E5}"/>
                </a:ext>
              </a:extLst>
            </p:cNvPr>
            <p:cNvSpPr/>
            <p:nvPr/>
          </p:nvSpPr>
          <p:spPr>
            <a:xfrm>
              <a:off x="4667249" y="4642484"/>
              <a:ext cx="626745" cy="1282065"/>
            </a:xfrm>
            <a:custGeom>
              <a:avLst/>
              <a:gdLst>
                <a:gd name="connsiteX0" fmla="*/ 0 w 626745"/>
                <a:gd name="connsiteY0" fmla="*/ 14288 h 1282065"/>
                <a:gd name="connsiteX1" fmla="*/ 0 w 626745"/>
                <a:gd name="connsiteY1" fmla="*/ 1235392 h 1282065"/>
                <a:gd name="connsiteX2" fmla="*/ 46673 w 626745"/>
                <a:gd name="connsiteY2" fmla="*/ 1282065 h 1282065"/>
                <a:gd name="connsiteX3" fmla="*/ 580072 w 626745"/>
                <a:gd name="connsiteY3" fmla="*/ 1282065 h 1282065"/>
                <a:gd name="connsiteX4" fmla="*/ 626745 w 626745"/>
                <a:gd name="connsiteY4" fmla="*/ 1235392 h 1282065"/>
                <a:gd name="connsiteX5" fmla="*/ 626745 w 626745"/>
                <a:gd name="connsiteY5" fmla="*/ 0 h 1282065"/>
                <a:gd name="connsiteX6" fmla="*/ 0 w 626745"/>
                <a:gd name="connsiteY6" fmla="*/ 14288 h 128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745" h="1282065">
                  <a:moveTo>
                    <a:pt x="0" y="14288"/>
                  </a:moveTo>
                  <a:lnTo>
                    <a:pt x="0" y="1235392"/>
                  </a:lnTo>
                  <a:cubicBezTo>
                    <a:pt x="0" y="1261110"/>
                    <a:pt x="20955" y="1282065"/>
                    <a:pt x="46673" y="1282065"/>
                  </a:cubicBezTo>
                  <a:lnTo>
                    <a:pt x="580072" y="1282065"/>
                  </a:lnTo>
                  <a:cubicBezTo>
                    <a:pt x="605790" y="1282065"/>
                    <a:pt x="626745" y="1261110"/>
                    <a:pt x="626745" y="1235392"/>
                  </a:cubicBezTo>
                  <a:lnTo>
                    <a:pt x="626745" y="0"/>
                  </a:lnTo>
                  <a:cubicBezTo>
                    <a:pt x="407670" y="23813"/>
                    <a:pt x="196215" y="25718"/>
                    <a:pt x="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A7C8B508-9CC7-402E-9FBD-CC77F4AA067C}"/>
                </a:ext>
              </a:extLst>
            </p:cNvPr>
            <p:cNvSpPr/>
            <p:nvPr/>
          </p:nvSpPr>
          <p:spPr>
            <a:xfrm>
              <a:off x="5634037" y="4397692"/>
              <a:ext cx="626744" cy="1525905"/>
            </a:xfrm>
            <a:custGeom>
              <a:avLst/>
              <a:gdLst>
                <a:gd name="connsiteX0" fmla="*/ 0 w 626744"/>
                <a:gd name="connsiteY0" fmla="*/ 1479232 h 1525905"/>
                <a:gd name="connsiteX1" fmla="*/ 46672 w 626744"/>
                <a:gd name="connsiteY1" fmla="*/ 1525905 h 1525905"/>
                <a:gd name="connsiteX2" fmla="*/ 580072 w 626744"/>
                <a:gd name="connsiteY2" fmla="*/ 1525905 h 1525905"/>
                <a:gd name="connsiteX3" fmla="*/ 626745 w 626744"/>
                <a:gd name="connsiteY3" fmla="*/ 1479232 h 1525905"/>
                <a:gd name="connsiteX4" fmla="*/ 626745 w 626744"/>
                <a:gd name="connsiteY4" fmla="*/ 0 h 1525905"/>
                <a:gd name="connsiteX5" fmla="*/ 0 w 626744"/>
                <a:gd name="connsiteY5" fmla="*/ 193357 h 1525905"/>
                <a:gd name="connsiteX6" fmla="*/ 0 w 626744"/>
                <a:gd name="connsiteY6" fmla="*/ 1479232 h 152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744" h="1525905">
                  <a:moveTo>
                    <a:pt x="0" y="1479232"/>
                  </a:moveTo>
                  <a:cubicBezTo>
                    <a:pt x="0" y="1504950"/>
                    <a:pt x="20955" y="1525905"/>
                    <a:pt x="46672" y="1525905"/>
                  </a:cubicBezTo>
                  <a:lnTo>
                    <a:pt x="580072" y="1525905"/>
                  </a:lnTo>
                  <a:cubicBezTo>
                    <a:pt x="605790" y="1525905"/>
                    <a:pt x="626745" y="1504950"/>
                    <a:pt x="626745" y="1479232"/>
                  </a:cubicBezTo>
                  <a:lnTo>
                    <a:pt x="626745" y="0"/>
                  </a:lnTo>
                  <a:cubicBezTo>
                    <a:pt x="418147" y="88582"/>
                    <a:pt x="207645" y="150495"/>
                    <a:pt x="0" y="193357"/>
                  </a:cubicBezTo>
                  <a:lnTo>
                    <a:pt x="0" y="14792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F3B8C9F6-24D0-4209-8CAC-9EE7ACD8881A}"/>
                </a:ext>
              </a:extLst>
            </p:cNvPr>
            <p:cNvSpPr/>
            <p:nvPr/>
          </p:nvSpPr>
          <p:spPr>
            <a:xfrm>
              <a:off x="6543674" y="3810952"/>
              <a:ext cx="626744" cy="2113597"/>
            </a:xfrm>
            <a:custGeom>
              <a:avLst/>
              <a:gdLst>
                <a:gd name="connsiteX0" fmla="*/ 0 w 626744"/>
                <a:gd name="connsiteY0" fmla="*/ 449580 h 2113597"/>
                <a:gd name="connsiteX1" fmla="*/ 0 w 626744"/>
                <a:gd name="connsiteY1" fmla="*/ 2066925 h 2113597"/>
                <a:gd name="connsiteX2" fmla="*/ 46672 w 626744"/>
                <a:gd name="connsiteY2" fmla="*/ 2113598 h 2113597"/>
                <a:gd name="connsiteX3" fmla="*/ 580072 w 626744"/>
                <a:gd name="connsiteY3" fmla="*/ 2113598 h 2113597"/>
                <a:gd name="connsiteX4" fmla="*/ 626745 w 626744"/>
                <a:gd name="connsiteY4" fmla="*/ 2066925 h 2113597"/>
                <a:gd name="connsiteX5" fmla="*/ 626745 w 626744"/>
                <a:gd name="connsiteY5" fmla="*/ 0 h 2113597"/>
                <a:gd name="connsiteX6" fmla="*/ 165735 w 626744"/>
                <a:gd name="connsiteY6" fmla="*/ 350520 h 2113597"/>
                <a:gd name="connsiteX7" fmla="*/ 0 w 626744"/>
                <a:gd name="connsiteY7" fmla="*/ 449580 h 211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6744" h="2113597">
                  <a:moveTo>
                    <a:pt x="0" y="449580"/>
                  </a:moveTo>
                  <a:lnTo>
                    <a:pt x="0" y="2066925"/>
                  </a:lnTo>
                  <a:cubicBezTo>
                    <a:pt x="0" y="2092642"/>
                    <a:pt x="20955" y="2113598"/>
                    <a:pt x="46672" y="2113598"/>
                  </a:cubicBezTo>
                  <a:lnTo>
                    <a:pt x="580072" y="2113598"/>
                  </a:lnTo>
                  <a:cubicBezTo>
                    <a:pt x="605790" y="2113598"/>
                    <a:pt x="626745" y="2092642"/>
                    <a:pt x="626745" y="2066925"/>
                  </a:cubicBezTo>
                  <a:lnTo>
                    <a:pt x="626745" y="0"/>
                  </a:lnTo>
                  <a:cubicBezTo>
                    <a:pt x="493395" y="120967"/>
                    <a:pt x="340995" y="239078"/>
                    <a:pt x="165735" y="350520"/>
                  </a:cubicBezTo>
                  <a:cubicBezTo>
                    <a:pt x="110490" y="385763"/>
                    <a:pt x="55245" y="418147"/>
                    <a:pt x="0" y="4495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1D9B2CA8-695F-4D9F-AC03-A2797650AD10}"/>
                </a:ext>
              </a:extLst>
            </p:cNvPr>
            <p:cNvSpPr/>
            <p:nvPr/>
          </p:nvSpPr>
          <p:spPr>
            <a:xfrm>
              <a:off x="7481887" y="2153602"/>
              <a:ext cx="626744" cy="3769995"/>
            </a:xfrm>
            <a:custGeom>
              <a:avLst/>
              <a:gdLst>
                <a:gd name="connsiteX0" fmla="*/ 0 w 626744"/>
                <a:gd name="connsiteY0" fmla="*/ 3723323 h 3769995"/>
                <a:gd name="connsiteX1" fmla="*/ 46672 w 626744"/>
                <a:gd name="connsiteY1" fmla="*/ 3769995 h 3769995"/>
                <a:gd name="connsiteX2" fmla="*/ 580072 w 626744"/>
                <a:gd name="connsiteY2" fmla="*/ 3769995 h 3769995"/>
                <a:gd name="connsiteX3" fmla="*/ 626745 w 626744"/>
                <a:gd name="connsiteY3" fmla="*/ 3723323 h 3769995"/>
                <a:gd name="connsiteX4" fmla="*/ 626745 w 626744"/>
                <a:gd name="connsiteY4" fmla="*/ 0 h 3769995"/>
                <a:gd name="connsiteX5" fmla="*/ 608647 w 626744"/>
                <a:gd name="connsiteY5" fmla="*/ 9525 h 3769995"/>
                <a:gd name="connsiteX6" fmla="*/ 0 w 626744"/>
                <a:gd name="connsiteY6" fmla="*/ 1328738 h 3769995"/>
                <a:gd name="connsiteX7" fmla="*/ 0 w 626744"/>
                <a:gd name="connsiteY7" fmla="*/ 3723323 h 3769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6744" h="3769995">
                  <a:moveTo>
                    <a:pt x="0" y="3723323"/>
                  </a:moveTo>
                  <a:cubicBezTo>
                    <a:pt x="0" y="3749040"/>
                    <a:pt x="20955" y="3769995"/>
                    <a:pt x="46672" y="3769995"/>
                  </a:cubicBezTo>
                  <a:lnTo>
                    <a:pt x="580072" y="3769995"/>
                  </a:lnTo>
                  <a:cubicBezTo>
                    <a:pt x="605790" y="3769995"/>
                    <a:pt x="626745" y="3749040"/>
                    <a:pt x="626745" y="3723323"/>
                  </a:cubicBezTo>
                  <a:lnTo>
                    <a:pt x="626745" y="0"/>
                  </a:lnTo>
                  <a:lnTo>
                    <a:pt x="608647" y="9525"/>
                  </a:lnTo>
                  <a:cubicBezTo>
                    <a:pt x="548640" y="319088"/>
                    <a:pt x="389572" y="852488"/>
                    <a:pt x="0" y="1328738"/>
                  </a:cubicBezTo>
                  <a:lnTo>
                    <a:pt x="0" y="37233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A7D00F9-93B8-45ED-9F9A-9B477F71A3E3}"/>
              </a:ext>
            </a:extLst>
          </p:cNvPr>
          <p:cNvSpPr txBox="1"/>
          <p:nvPr/>
        </p:nvSpPr>
        <p:spPr>
          <a:xfrm>
            <a:off x="5140499" y="1898015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FF6B005-F6E1-4A4B-88BC-EE778112C533}"/>
              </a:ext>
            </a:extLst>
          </p:cNvPr>
          <p:cNvGrpSpPr/>
          <p:nvPr/>
        </p:nvGrpSpPr>
        <p:grpSpPr>
          <a:xfrm>
            <a:off x="5140499" y="2317380"/>
            <a:ext cx="2968010" cy="945505"/>
            <a:chOff x="6565695" y="2005884"/>
            <a:chExt cx="2055606" cy="94550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5EBD992-F721-478E-B730-C6A26C63D866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64A548C-DC57-45C7-A740-1BDACA55BF20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2E5727D-9D84-43F0-A8BF-6EAB0FE0DBF4}"/>
              </a:ext>
            </a:extLst>
          </p:cNvPr>
          <p:cNvSpPr txBox="1"/>
          <p:nvPr/>
        </p:nvSpPr>
        <p:spPr>
          <a:xfrm>
            <a:off x="5140499" y="3404568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45%</a:t>
            </a:r>
            <a:endParaRPr lang="ko-KR" altLang="en-US" sz="2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6">
            <a:extLst>
              <a:ext uri="{FF2B5EF4-FFF2-40B4-BE49-F238E27FC236}">
                <a16:creationId xmlns:a16="http://schemas.microsoft.com/office/drawing/2014/main" id="{8DEC6F11-D98F-4B68-88C8-A0D1CD25CD44}"/>
              </a:ext>
            </a:extLst>
          </p:cNvPr>
          <p:cNvGrpSpPr/>
          <p:nvPr/>
        </p:nvGrpSpPr>
        <p:grpSpPr>
          <a:xfrm>
            <a:off x="5140499" y="3823934"/>
            <a:ext cx="2968010" cy="945505"/>
            <a:chOff x="6565695" y="2005884"/>
            <a:chExt cx="2055606" cy="94550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95735A5-9837-4C36-867C-6669B5DF1DFD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FE83E4E-8939-45E0-A4B4-02003D60F18A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1B1A4AC-20A0-40D8-923A-2E41C6F6B79B}"/>
              </a:ext>
            </a:extLst>
          </p:cNvPr>
          <p:cNvSpPr txBox="1"/>
          <p:nvPr/>
        </p:nvSpPr>
        <p:spPr>
          <a:xfrm>
            <a:off x="5140499" y="4911122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accent3"/>
                </a:solidFill>
                <a:cs typeface="B Nazanin" panose="00000400000000000000" pitchFamily="2" charset="-78"/>
              </a:rPr>
              <a:t>75%</a:t>
            </a:r>
            <a:endParaRPr lang="ko-KR" altLang="en-US" sz="2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20">
            <a:extLst>
              <a:ext uri="{FF2B5EF4-FFF2-40B4-BE49-F238E27FC236}">
                <a16:creationId xmlns:a16="http://schemas.microsoft.com/office/drawing/2014/main" id="{2B8ADE85-B647-4CB9-AB98-7DDCA5D01E48}"/>
              </a:ext>
            </a:extLst>
          </p:cNvPr>
          <p:cNvGrpSpPr/>
          <p:nvPr/>
        </p:nvGrpSpPr>
        <p:grpSpPr>
          <a:xfrm>
            <a:off x="5140499" y="5330487"/>
            <a:ext cx="2968010" cy="945505"/>
            <a:chOff x="6565695" y="2005884"/>
            <a:chExt cx="2055606" cy="94550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AE78632-A747-4F3E-965C-C10E9C8CBE82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9C33B3-9124-446B-8C18-170F8E338E8C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DD12628-C9B8-4A06-BD4A-F8F0691F87E6}"/>
              </a:ext>
            </a:extLst>
          </p:cNvPr>
          <p:cNvSpPr txBox="1"/>
          <p:nvPr/>
        </p:nvSpPr>
        <p:spPr>
          <a:xfrm>
            <a:off x="8199779" y="1679592"/>
            <a:ext cx="131272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6000" b="1" dirty="0">
                <a:solidFill>
                  <a:srgbClr val="404040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400" b="1" dirty="0">
                <a:solidFill>
                  <a:srgbClr val="404040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solidFill>
                <a:srgbClr val="404040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8C25CE-1CE2-4DDB-86FE-460DCCDB9718}"/>
              </a:ext>
            </a:extLst>
          </p:cNvPr>
          <p:cNvSpPr txBox="1"/>
          <p:nvPr/>
        </p:nvSpPr>
        <p:spPr>
          <a:xfrm>
            <a:off x="9491890" y="1915274"/>
            <a:ext cx="240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A531A9-E35F-4F66-A5EA-C90DE495C5F9}"/>
              </a:ext>
            </a:extLst>
          </p:cNvPr>
          <p:cNvSpPr txBox="1"/>
          <p:nvPr/>
        </p:nvSpPr>
        <p:spPr>
          <a:xfrm>
            <a:off x="8229817" y="2520331"/>
            <a:ext cx="36669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5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44342"/>
      </a:accent1>
      <a:accent2>
        <a:srgbClr val="FFC000"/>
      </a:accent2>
      <a:accent3>
        <a:srgbClr val="444342"/>
      </a:accent3>
      <a:accent4>
        <a:srgbClr val="FFC000"/>
      </a:accent4>
      <a:accent5>
        <a:srgbClr val="444342"/>
      </a:accent5>
      <a:accent6>
        <a:srgbClr val="FFC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7690</Words>
  <Application>Microsoft Office PowerPoint</Application>
  <PresentationFormat>Widescreen</PresentationFormat>
  <Paragraphs>634</Paragraphs>
  <Slides>58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69" baseType="lpstr"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2023-10-22T07:43:51Z</dcterms:created>
  <dcterms:modified xsi:type="dcterms:W3CDTF">2023-10-25T05:04:00Z</dcterms:modified>
</cp:coreProperties>
</file>