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1" r:id="rId2"/>
    <p:sldMasterId id="2147483673" r:id="rId3"/>
  </p:sldMasterIdLst>
  <p:notesMasterIdLst>
    <p:notesMasterId r:id="rId12"/>
  </p:notesMasterIdLst>
  <p:sldIdLst>
    <p:sldId id="353" r:id="rId4"/>
    <p:sldId id="259" r:id="rId5"/>
    <p:sldId id="309" r:id="rId6"/>
    <p:sldId id="316" r:id="rId7"/>
    <p:sldId id="322" r:id="rId8"/>
    <p:sldId id="331" r:id="rId9"/>
    <p:sldId id="299" r:id="rId10"/>
    <p:sldId id="29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55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AF045-FEF6-43EA-9CDC-C84FC3F85E9C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F1279-6CE4-4169-83D3-4483097B69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8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2F1279-6CE4-4169-83D3-4483097B69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441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4" name="Google Shape;1194;g176abbfc273_2_137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5" name="Google Shape;1195;g176abbfc273_2_137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769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그림 개체 틀 2">
            <a:extLst>
              <a:ext uri="{FF2B5EF4-FFF2-40B4-BE49-F238E27FC236}">
                <a16:creationId xmlns:a16="http://schemas.microsoft.com/office/drawing/2014/main" id="{403A8F59-50B4-4306-BC0F-A030DC3C7EE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-1" y="0"/>
            <a:ext cx="4570491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5283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852CA7D4-0960-4308-9B99-2F50C219E3A8}"/>
              </a:ext>
            </a:extLst>
          </p:cNvPr>
          <p:cNvGrpSpPr/>
          <p:nvPr userDrawn="1"/>
        </p:nvGrpSpPr>
        <p:grpSpPr>
          <a:xfrm>
            <a:off x="729449" y="1780758"/>
            <a:ext cx="2449180" cy="4305530"/>
            <a:chOff x="445712" y="1449040"/>
            <a:chExt cx="2113018" cy="3924176"/>
          </a:xfrm>
        </p:grpSpPr>
        <p:sp>
          <p:nvSpPr>
            <p:cNvPr id="3" name="Rounded Rectangle 4">
              <a:extLst>
                <a:ext uri="{FF2B5EF4-FFF2-40B4-BE49-F238E27FC236}">
                  <a16:creationId xmlns:a16="http://schemas.microsoft.com/office/drawing/2014/main" id="{95892272-F1A0-474B-8624-D0C895988644}"/>
                </a:ext>
              </a:extLst>
            </p:cNvPr>
            <p:cNvSpPr/>
            <p:nvPr userDrawn="1"/>
          </p:nvSpPr>
          <p:spPr>
            <a:xfrm>
              <a:off x="445712" y="1449040"/>
              <a:ext cx="2113018" cy="3924176"/>
            </a:xfrm>
            <a:prstGeom prst="roundRect">
              <a:avLst>
                <a:gd name="adj" fmla="val 13580"/>
              </a:avLst>
            </a:prstGeom>
            <a:solidFill>
              <a:srgbClr val="262626"/>
            </a:solidFill>
            <a:ln w="88900">
              <a:noFill/>
            </a:ln>
            <a:effectLst/>
            <a:scene3d>
              <a:camera prst="perspectiveFront"/>
              <a:lightRig rig="threePt" dir="t"/>
            </a:scene3d>
            <a:sp3d prstMaterial="plastic">
              <a:bevelT w="127000" h="50800"/>
              <a:bevelB w="127000" h="254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 dirty="0"/>
            </a:p>
          </p:txBody>
        </p:sp>
        <p:sp>
          <p:nvSpPr>
            <p:cNvPr id="4" name="Rectangle 5">
              <a:extLst>
                <a:ext uri="{FF2B5EF4-FFF2-40B4-BE49-F238E27FC236}">
                  <a16:creationId xmlns:a16="http://schemas.microsoft.com/office/drawing/2014/main" id="{2BCA52AC-2B25-4DEE-886E-E6835D09969B}"/>
                </a:ext>
              </a:extLst>
            </p:cNvPr>
            <p:cNvSpPr/>
            <p:nvPr userDrawn="1"/>
          </p:nvSpPr>
          <p:spPr>
            <a:xfrm>
              <a:off x="1379920" y="1650572"/>
              <a:ext cx="216024" cy="34350"/>
            </a:xfrm>
            <a:prstGeom prst="rect">
              <a:avLst/>
            </a:prstGeom>
            <a:solidFill>
              <a:srgbClr val="B0B0B0"/>
            </a:solidFill>
            <a:ln w="889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800"/>
            </a:p>
          </p:txBody>
        </p:sp>
        <p:grpSp>
          <p:nvGrpSpPr>
            <p:cNvPr id="5" name="Group 6">
              <a:extLst>
                <a:ext uri="{FF2B5EF4-FFF2-40B4-BE49-F238E27FC236}">
                  <a16:creationId xmlns:a16="http://schemas.microsoft.com/office/drawing/2014/main" id="{D38906DC-52A8-4352-9F0C-5093FADA2BBF}"/>
                </a:ext>
              </a:extLst>
            </p:cNvPr>
            <p:cNvGrpSpPr/>
            <p:nvPr userDrawn="1"/>
          </p:nvGrpSpPr>
          <p:grpSpPr>
            <a:xfrm>
              <a:off x="1407705" y="5045834"/>
              <a:ext cx="211967" cy="211967"/>
              <a:chOff x="1549420" y="5712364"/>
              <a:chExt cx="312583" cy="312583"/>
            </a:xfrm>
          </p:grpSpPr>
          <p:sp>
            <p:nvSpPr>
              <p:cNvPr id="6" name="Oval 7">
                <a:extLst>
                  <a:ext uri="{FF2B5EF4-FFF2-40B4-BE49-F238E27FC236}">
                    <a16:creationId xmlns:a16="http://schemas.microsoft.com/office/drawing/2014/main" id="{34768B45-7144-4394-A589-14D5DFF024AD}"/>
                  </a:ext>
                </a:extLst>
              </p:cNvPr>
              <p:cNvSpPr/>
              <p:nvPr userDrawn="1"/>
            </p:nvSpPr>
            <p:spPr>
              <a:xfrm>
                <a:off x="1549420" y="5712364"/>
                <a:ext cx="312583" cy="312583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1">
                      <a:lumMod val="94000"/>
                      <a:lumOff val="6000"/>
                    </a:schemeClr>
                  </a:gs>
                  <a:gs pos="56000">
                    <a:schemeClr val="tx1">
                      <a:lumMod val="65000"/>
                      <a:lumOff val="35000"/>
                    </a:schemeClr>
                  </a:gs>
                  <a:gs pos="91000">
                    <a:schemeClr val="tx1">
                      <a:lumMod val="50000"/>
                      <a:lumOff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  <a:tileRect/>
              </a:gradFill>
              <a:ln w="0">
                <a:solidFill>
                  <a:srgbClr val="262626"/>
                </a:solidFill>
              </a:ln>
              <a:scene3d>
                <a:camera prst="perspectiveFront"/>
                <a:lightRig rig="threePt" dir="t"/>
              </a:scene3d>
              <a:sp3d>
                <a:bevelT w="63500" h="127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  <p:sp>
            <p:nvSpPr>
              <p:cNvPr id="7" name="Rounded Rectangle 8">
                <a:extLst>
                  <a:ext uri="{FF2B5EF4-FFF2-40B4-BE49-F238E27FC236}">
                    <a16:creationId xmlns:a16="http://schemas.microsoft.com/office/drawing/2014/main" id="{C1D6DBC0-B46D-47A2-9045-ED529395477A}"/>
                  </a:ext>
                </a:extLst>
              </p:cNvPr>
              <p:cNvSpPr/>
              <p:nvPr userDrawn="1"/>
            </p:nvSpPr>
            <p:spPr>
              <a:xfrm>
                <a:off x="1634225" y="5796647"/>
                <a:ext cx="142969" cy="144016"/>
              </a:xfrm>
              <a:prstGeom prst="roundRect">
                <a:avLst/>
              </a:prstGeom>
              <a:solidFill>
                <a:srgbClr val="737373"/>
              </a:solidFill>
              <a:ln w="6350">
                <a:solidFill>
                  <a:srgbClr val="B0B0B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800"/>
              </a:p>
            </p:txBody>
          </p:sp>
        </p:grpSp>
      </p:grp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2D6C7283-76F9-4083-9BAB-E653AF098B93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873465" y="2102271"/>
            <a:ext cx="2152765" cy="352442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0EFD1ED-BBAA-422B-B1F5-4C3BE430D1E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tIns="91440" anchor="ctr"/>
          <a:lstStyle>
            <a:lvl1pPr marL="0" indent="0" algn="ctr">
              <a:buNone/>
              <a:defRPr sz="5400" b="0" baseline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3D121F06-5760-450E-9F87-BBB7B1CBC0F2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0" y="3238500"/>
            <a:ext cx="6035040" cy="36195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AFCDB5-2AFC-40F8-ABB6-7933BBED986F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156960" y="3238500"/>
            <a:ext cx="6035040" cy="36195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And Send To Back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E04A0926-76DC-434C-A0AC-4383A6DCCB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7509740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793D1B-11C7-40D2-A10A-92348FF26086}"/>
              </a:ext>
            </a:extLst>
          </p:cNvPr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8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3E8ECD7-6A2F-4DFD-8E11-4A7B458E07CB}"/>
              </a:ext>
            </a:extLst>
          </p:cNvPr>
          <p:cNvGrpSpPr/>
          <p:nvPr userDrawn="1"/>
        </p:nvGrpSpPr>
        <p:grpSpPr>
          <a:xfrm>
            <a:off x="3295523" y="1504766"/>
            <a:ext cx="5600954" cy="3077345"/>
            <a:chOff x="-548507" y="477868"/>
            <a:chExt cx="11570449" cy="6357177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CFCA658-C25D-4A86-9B05-53A5C5C8BAD3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4B16A33-2EE5-4D0A-AADF-6A5BBD540810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86EFBE3F-6AF5-482A-980B-513EA1442CD4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17A2EE4-8538-4B7F-B63B-51D28F4D8E1D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BF27D07-F44A-45D6-BFD7-ADB18A9A6164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CD32E256-4036-4076-B6C2-148EA007E2CC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88C57632-4ACA-40AA-B53B-E26ABD3BA92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28F235E4-2EAD-4175-8A79-AC0519D944D5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F2E9C5C3-0C0E-43A7-B578-C245B80FC172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3B576379-DFDE-4208-B35C-D88877BCF415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C4BD73E4-A2DA-49EC-8A79-B50D94CFFD8C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DF2A865-5D00-43F0-A924-A723EAB4D9E5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622A8FF-8C31-40DF-848B-D3B24BF8C0CB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4048029" y="1677606"/>
            <a:ext cx="4124421" cy="24823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49C1479A-D7B7-4790-B67F-5343FB7035A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0667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3"/>
          <p:cNvSpPr txBox="1">
            <a:spLocks noGrp="1"/>
          </p:cNvSpPr>
          <p:nvPr>
            <p:ph type="title"/>
          </p:nvPr>
        </p:nvSpPr>
        <p:spPr>
          <a:xfrm>
            <a:off x="955700" y="681200"/>
            <a:ext cx="10280800" cy="6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30961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7089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09D88141-DF0A-4F75-B1A4-E9B0AA53C529}"/>
              </a:ext>
            </a:extLst>
          </p:cNvPr>
          <p:cNvSpPr/>
          <p:nvPr userDrawn="1"/>
        </p:nvSpPr>
        <p:spPr>
          <a:xfrm>
            <a:off x="462336" y="315931"/>
            <a:ext cx="3113070" cy="6226139"/>
          </a:xfrm>
          <a:prstGeom prst="roundRect">
            <a:avLst>
              <a:gd name="adj" fmla="val 447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그림 개체 틀 2">
            <a:extLst>
              <a:ext uri="{FF2B5EF4-FFF2-40B4-BE49-F238E27FC236}">
                <a16:creationId xmlns:a16="http://schemas.microsoft.com/office/drawing/2014/main" id="{9D97CC20-4157-461F-BB22-6C14C42616B9}"/>
              </a:ext>
            </a:extLst>
          </p:cNvPr>
          <p:cNvSpPr>
            <a:spLocks noGrp="1"/>
          </p:cNvSpPr>
          <p:nvPr>
            <p:ph type="pic" sz="quarter" idx="41" hasCustomPrompt="1"/>
          </p:nvPr>
        </p:nvSpPr>
        <p:spPr>
          <a:xfrm>
            <a:off x="682645" y="553565"/>
            <a:ext cx="2672453" cy="2405392"/>
          </a:xfrm>
          <a:prstGeom prst="roundRect">
            <a:avLst>
              <a:gd name="adj" fmla="val 2681"/>
            </a:avLst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>
            <a:extLst>
              <a:ext uri="{FF2B5EF4-FFF2-40B4-BE49-F238E27FC236}">
                <a16:creationId xmlns:a16="http://schemas.microsoft.com/office/drawing/2014/main" id="{AC73DE2A-F981-417B-817C-7A687C7906A0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2346462" y="0"/>
            <a:ext cx="9486855" cy="4547240"/>
          </a:xfrm>
          <a:custGeom>
            <a:avLst/>
            <a:gdLst>
              <a:gd name="connsiteX0" fmla="*/ 7412695 w 9486855"/>
              <a:gd name="connsiteY0" fmla="*/ 0 h 4547240"/>
              <a:gd name="connsiteX1" fmla="*/ 8025160 w 9486855"/>
              <a:gd name="connsiteY1" fmla="*/ 0 h 4547240"/>
              <a:gd name="connsiteX2" fmla="*/ 7781039 w 9486855"/>
              <a:gd name="connsiteY2" fmla="*/ 294875 h 4547240"/>
              <a:gd name="connsiteX3" fmla="*/ 7726126 w 9486855"/>
              <a:gd name="connsiteY3" fmla="*/ 258215 h 4547240"/>
              <a:gd name="connsiteX4" fmla="*/ 6176909 w 9486855"/>
              <a:gd name="connsiteY4" fmla="*/ 0 h 4547240"/>
              <a:gd name="connsiteX5" fmla="*/ 7298411 w 9486855"/>
              <a:gd name="connsiteY5" fmla="*/ 0 h 4547240"/>
              <a:gd name="connsiteX6" fmla="*/ 8325765 w 9486855"/>
              <a:gd name="connsiteY6" fmla="*/ 846370 h 4547240"/>
              <a:gd name="connsiteX7" fmla="*/ 7871015 w 9486855"/>
              <a:gd name="connsiteY7" fmla="*/ 1395664 h 4547240"/>
              <a:gd name="connsiteX8" fmla="*/ 4941124 w 9486855"/>
              <a:gd name="connsiteY8" fmla="*/ 0 h 4547240"/>
              <a:gd name="connsiteX9" fmla="*/ 6062628 w 9486855"/>
              <a:gd name="connsiteY9" fmla="*/ 0 h 4547240"/>
              <a:gd name="connsiteX10" fmla="*/ 9064045 w 9486855"/>
              <a:gd name="connsiteY10" fmla="*/ 2472672 h 4547240"/>
              <a:gd name="connsiteX11" fmla="*/ 9084635 w 9486855"/>
              <a:gd name="connsiteY11" fmla="*/ 2493435 h 4547240"/>
              <a:gd name="connsiteX12" fmla="*/ 8633516 w 9486855"/>
              <a:gd name="connsiteY12" fmla="*/ 3038344 h 4547240"/>
              <a:gd name="connsiteX13" fmla="*/ 8610619 w 9486855"/>
              <a:gd name="connsiteY13" fmla="*/ 3023058 h 4547240"/>
              <a:gd name="connsiteX14" fmla="*/ 3705338 w 9486855"/>
              <a:gd name="connsiteY14" fmla="*/ 0 h 4547240"/>
              <a:gd name="connsiteX15" fmla="*/ 4826842 w 9486855"/>
              <a:gd name="connsiteY15" fmla="*/ 0 h 4547240"/>
              <a:gd name="connsiteX16" fmla="*/ 9453939 w 9486855"/>
              <a:gd name="connsiteY16" fmla="*/ 3811964 h 4547240"/>
              <a:gd name="connsiteX17" fmla="*/ 9486855 w 9486855"/>
              <a:gd name="connsiteY17" fmla="*/ 3845156 h 4547240"/>
              <a:gd name="connsiteX18" fmla="*/ 9037976 w 9486855"/>
              <a:gd name="connsiteY18" fmla="*/ 4387359 h 4547240"/>
              <a:gd name="connsiteX19" fmla="*/ 9000514 w 9486855"/>
              <a:gd name="connsiteY19" fmla="*/ 4362349 h 4547240"/>
              <a:gd name="connsiteX20" fmla="*/ 2469555 w 9486855"/>
              <a:gd name="connsiteY20" fmla="*/ 0 h 4547240"/>
              <a:gd name="connsiteX21" fmla="*/ 3591059 w 9486855"/>
              <a:gd name="connsiteY21" fmla="*/ 0 h 4547240"/>
              <a:gd name="connsiteX22" fmla="*/ 7399197 w 9486855"/>
              <a:gd name="connsiteY22" fmla="*/ 3137277 h 4547240"/>
              <a:gd name="connsiteX23" fmla="*/ 7416431 w 9486855"/>
              <a:gd name="connsiteY23" fmla="*/ 3154229 h 4547240"/>
              <a:gd name="connsiteX24" fmla="*/ 6964295 w 9486855"/>
              <a:gd name="connsiteY24" fmla="*/ 3700365 h 4547240"/>
              <a:gd name="connsiteX25" fmla="*/ 6945772 w 9486855"/>
              <a:gd name="connsiteY25" fmla="*/ 3687663 h 4547240"/>
              <a:gd name="connsiteX26" fmla="*/ 1233769 w 9486855"/>
              <a:gd name="connsiteY26" fmla="*/ 0 h 4547240"/>
              <a:gd name="connsiteX27" fmla="*/ 2355273 w 9486855"/>
              <a:gd name="connsiteY27" fmla="*/ 0 h 4547240"/>
              <a:gd name="connsiteX28" fmla="*/ 7208121 w 9486855"/>
              <a:gd name="connsiteY28" fmla="*/ 3997945 h 4547240"/>
              <a:gd name="connsiteX29" fmla="*/ 6753370 w 9486855"/>
              <a:gd name="connsiteY29" fmla="*/ 4547240 h 4547240"/>
              <a:gd name="connsiteX30" fmla="*/ 0 w 9486855"/>
              <a:gd name="connsiteY30" fmla="*/ 0 h 4547240"/>
              <a:gd name="connsiteX31" fmla="*/ 1119492 w 9486855"/>
              <a:gd name="connsiteY31" fmla="*/ 0 h 4547240"/>
              <a:gd name="connsiteX32" fmla="*/ 5077250 w 9486855"/>
              <a:gd name="connsiteY32" fmla="*/ 3260539 h 4547240"/>
              <a:gd name="connsiteX33" fmla="*/ 4622500 w 9486855"/>
              <a:gd name="connsiteY33" fmla="*/ 3809833 h 4547240"/>
              <a:gd name="connsiteX34" fmla="*/ 8977 w 9486855"/>
              <a:gd name="connsiteY34" fmla="*/ 9054 h 4547240"/>
              <a:gd name="connsiteX0" fmla="*/ 7412695 w 9486855"/>
              <a:gd name="connsiteY0" fmla="*/ 0 h 4547240"/>
              <a:gd name="connsiteX1" fmla="*/ 7781039 w 9486855"/>
              <a:gd name="connsiteY1" fmla="*/ 294875 h 4547240"/>
              <a:gd name="connsiteX2" fmla="*/ 7726126 w 9486855"/>
              <a:gd name="connsiteY2" fmla="*/ 258215 h 4547240"/>
              <a:gd name="connsiteX3" fmla="*/ 7412695 w 9486855"/>
              <a:gd name="connsiteY3" fmla="*/ 0 h 4547240"/>
              <a:gd name="connsiteX4" fmla="*/ 6176909 w 9486855"/>
              <a:gd name="connsiteY4" fmla="*/ 0 h 4547240"/>
              <a:gd name="connsiteX5" fmla="*/ 7298411 w 9486855"/>
              <a:gd name="connsiteY5" fmla="*/ 0 h 4547240"/>
              <a:gd name="connsiteX6" fmla="*/ 8325765 w 9486855"/>
              <a:gd name="connsiteY6" fmla="*/ 846370 h 4547240"/>
              <a:gd name="connsiteX7" fmla="*/ 7871015 w 9486855"/>
              <a:gd name="connsiteY7" fmla="*/ 1395664 h 4547240"/>
              <a:gd name="connsiteX8" fmla="*/ 6176909 w 9486855"/>
              <a:gd name="connsiteY8" fmla="*/ 0 h 4547240"/>
              <a:gd name="connsiteX9" fmla="*/ 4941124 w 9486855"/>
              <a:gd name="connsiteY9" fmla="*/ 0 h 4547240"/>
              <a:gd name="connsiteX10" fmla="*/ 6062628 w 9486855"/>
              <a:gd name="connsiteY10" fmla="*/ 0 h 4547240"/>
              <a:gd name="connsiteX11" fmla="*/ 9064045 w 9486855"/>
              <a:gd name="connsiteY11" fmla="*/ 2472672 h 4547240"/>
              <a:gd name="connsiteX12" fmla="*/ 9084635 w 9486855"/>
              <a:gd name="connsiteY12" fmla="*/ 2493435 h 4547240"/>
              <a:gd name="connsiteX13" fmla="*/ 8633516 w 9486855"/>
              <a:gd name="connsiteY13" fmla="*/ 3038344 h 4547240"/>
              <a:gd name="connsiteX14" fmla="*/ 8610619 w 9486855"/>
              <a:gd name="connsiteY14" fmla="*/ 3023058 h 4547240"/>
              <a:gd name="connsiteX15" fmla="*/ 4941124 w 9486855"/>
              <a:gd name="connsiteY15" fmla="*/ 0 h 4547240"/>
              <a:gd name="connsiteX16" fmla="*/ 3705338 w 9486855"/>
              <a:gd name="connsiteY16" fmla="*/ 0 h 4547240"/>
              <a:gd name="connsiteX17" fmla="*/ 4826842 w 9486855"/>
              <a:gd name="connsiteY17" fmla="*/ 0 h 4547240"/>
              <a:gd name="connsiteX18" fmla="*/ 9453939 w 9486855"/>
              <a:gd name="connsiteY18" fmla="*/ 3811964 h 4547240"/>
              <a:gd name="connsiteX19" fmla="*/ 9486855 w 9486855"/>
              <a:gd name="connsiteY19" fmla="*/ 3845156 h 4547240"/>
              <a:gd name="connsiteX20" fmla="*/ 9037976 w 9486855"/>
              <a:gd name="connsiteY20" fmla="*/ 4387359 h 4547240"/>
              <a:gd name="connsiteX21" fmla="*/ 9000514 w 9486855"/>
              <a:gd name="connsiteY21" fmla="*/ 4362349 h 4547240"/>
              <a:gd name="connsiteX22" fmla="*/ 3705338 w 9486855"/>
              <a:gd name="connsiteY22" fmla="*/ 0 h 4547240"/>
              <a:gd name="connsiteX23" fmla="*/ 2469555 w 9486855"/>
              <a:gd name="connsiteY23" fmla="*/ 0 h 4547240"/>
              <a:gd name="connsiteX24" fmla="*/ 3591059 w 9486855"/>
              <a:gd name="connsiteY24" fmla="*/ 0 h 4547240"/>
              <a:gd name="connsiteX25" fmla="*/ 7399197 w 9486855"/>
              <a:gd name="connsiteY25" fmla="*/ 3137277 h 4547240"/>
              <a:gd name="connsiteX26" fmla="*/ 7416431 w 9486855"/>
              <a:gd name="connsiteY26" fmla="*/ 3154229 h 4547240"/>
              <a:gd name="connsiteX27" fmla="*/ 6964295 w 9486855"/>
              <a:gd name="connsiteY27" fmla="*/ 3700365 h 4547240"/>
              <a:gd name="connsiteX28" fmla="*/ 6945772 w 9486855"/>
              <a:gd name="connsiteY28" fmla="*/ 3687663 h 4547240"/>
              <a:gd name="connsiteX29" fmla="*/ 2469555 w 9486855"/>
              <a:gd name="connsiteY29" fmla="*/ 0 h 4547240"/>
              <a:gd name="connsiteX30" fmla="*/ 1233769 w 9486855"/>
              <a:gd name="connsiteY30" fmla="*/ 0 h 4547240"/>
              <a:gd name="connsiteX31" fmla="*/ 2355273 w 9486855"/>
              <a:gd name="connsiteY31" fmla="*/ 0 h 4547240"/>
              <a:gd name="connsiteX32" fmla="*/ 7208121 w 9486855"/>
              <a:gd name="connsiteY32" fmla="*/ 3997945 h 4547240"/>
              <a:gd name="connsiteX33" fmla="*/ 6753370 w 9486855"/>
              <a:gd name="connsiteY33" fmla="*/ 4547240 h 4547240"/>
              <a:gd name="connsiteX34" fmla="*/ 1233769 w 9486855"/>
              <a:gd name="connsiteY34" fmla="*/ 0 h 4547240"/>
              <a:gd name="connsiteX35" fmla="*/ 0 w 9486855"/>
              <a:gd name="connsiteY35" fmla="*/ 0 h 4547240"/>
              <a:gd name="connsiteX36" fmla="*/ 1119492 w 9486855"/>
              <a:gd name="connsiteY36" fmla="*/ 0 h 4547240"/>
              <a:gd name="connsiteX37" fmla="*/ 5077250 w 9486855"/>
              <a:gd name="connsiteY37" fmla="*/ 3260539 h 4547240"/>
              <a:gd name="connsiteX38" fmla="*/ 4622500 w 9486855"/>
              <a:gd name="connsiteY38" fmla="*/ 3809833 h 4547240"/>
              <a:gd name="connsiteX39" fmla="*/ 8977 w 9486855"/>
              <a:gd name="connsiteY39" fmla="*/ 9054 h 4547240"/>
              <a:gd name="connsiteX40" fmla="*/ 0 w 9486855"/>
              <a:gd name="connsiteY40" fmla="*/ 0 h 4547240"/>
              <a:gd name="connsiteX0" fmla="*/ 7412695 w 9486855"/>
              <a:gd name="connsiteY0" fmla="*/ 0 h 4547240"/>
              <a:gd name="connsiteX1" fmla="*/ 7726126 w 9486855"/>
              <a:gd name="connsiteY1" fmla="*/ 258215 h 4547240"/>
              <a:gd name="connsiteX2" fmla="*/ 7412695 w 9486855"/>
              <a:gd name="connsiteY2" fmla="*/ 0 h 4547240"/>
              <a:gd name="connsiteX3" fmla="*/ 6176909 w 9486855"/>
              <a:gd name="connsiteY3" fmla="*/ 0 h 4547240"/>
              <a:gd name="connsiteX4" fmla="*/ 7298411 w 9486855"/>
              <a:gd name="connsiteY4" fmla="*/ 0 h 4547240"/>
              <a:gd name="connsiteX5" fmla="*/ 8325765 w 9486855"/>
              <a:gd name="connsiteY5" fmla="*/ 846370 h 4547240"/>
              <a:gd name="connsiteX6" fmla="*/ 7871015 w 9486855"/>
              <a:gd name="connsiteY6" fmla="*/ 1395664 h 4547240"/>
              <a:gd name="connsiteX7" fmla="*/ 6176909 w 9486855"/>
              <a:gd name="connsiteY7" fmla="*/ 0 h 4547240"/>
              <a:gd name="connsiteX8" fmla="*/ 4941124 w 9486855"/>
              <a:gd name="connsiteY8" fmla="*/ 0 h 4547240"/>
              <a:gd name="connsiteX9" fmla="*/ 6062628 w 9486855"/>
              <a:gd name="connsiteY9" fmla="*/ 0 h 4547240"/>
              <a:gd name="connsiteX10" fmla="*/ 9064045 w 9486855"/>
              <a:gd name="connsiteY10" fmla="*/ 2472672 h 4547240"/>
              <a:gd name="connsiteX11" fmla="*/ 9084635 w 9486855"/>
              <a:gd name="connsiteY11" fmla="*/ 2493435 h 4547240"/>
              <a:gd name="connsiteX12" fmla="*/ 8633516 w 9486855"/>
              <a:gd name="connsiteY12" fmla="*/ 3038344 h 4547240"/>
              <a:gd name="connsiteX13" fmla="*/ 8610619 w 9486855"/>
              <a:gd name="connsiteY13" fmla="*/ 3023058 h 4547240"/>
              <a:gd name="connsiteX14" fmla="*/ 4941124 w 9486855"/>
              <a:gd name="connsiteY14" fmla="*/ 0 h 4547240"/>
              <a:gd name="connsiteX15" fmla="*/ 3705338 w 9486855"/>
              <a:gd name="connsiteY15" fmla="*/ 0 h 4547240"/>
              <a:gd name="connsiteX16" fmla="*/ 4826842 w 9486855"/>
              <a:gd name="connsiteY16" fmla="*/ 0 h 4547240"/>
              <a:gd name="connsiteX17" fmla="*/ 9453939 w 9486855"/>
              <a:gd name="connsiteY17" fmla="*/ 3811964 h 4547240"/>
              <a:gd name="connsiteX18" fmla="*/ 9486855 w 9486855"/>
              <a:gd name="connsiteY18" fmla="*/ 3845156 h 4547240"/>
              <a:gd name="connsiteX19" fmla="*/ 9037976 w 9486855"/>
              <a:gd name="connsiteY19" fmla="*/ 4387359 h 4547240"/>
              <a:gd name="connsiteX20" fmla="*/ 9000514 w 9486855"/>
              <a:gd name="connsiteY20" fmla="*/ 4362349 h 4547240"/>
              <a:gd name="connsiteX21" fmla="*/ 3705338 w 9486855"/>
              <a:gd name="connsiteY21" fmla="*/ 0 h 4547240"/>
              <a:gd name="connsiteX22" fmla="*/ 2469555 w 9486855"/>
              <a:gd name="connsiteY22" fmla="*/ 0 h 4547240"/>
              <a:gd name="connsiteX23" fmla="*/ 3591059 w 9486855"/>
              <a:gd name="connsiteY23" fmla="*/ 0 h 4547240"/>
              <a:gd name="connsiteX24" fmla="*/ 7399197 w 9486855"/>
              <a:gd name="connsiteY24" fmla="*/ 3137277 h 4547240"/>
              <a:gd name="connsiteX25" fmla="*/ 7416431 w 9486855"/>
              <a:gd name="connsiteY25" fmla="*/ 3154229 h 4547240"/>
              <a:gd name="connsiteX26" fmla="*/ 6964295 w 9486855"/>
              <a:gd name="connsiteY26" fmla="*/ 3700365 h 4547240"/>
              <a:gd name="connsiteX27" fmla="*/ 6945772 w 9486855"/>
              <a:gd name="connsiteY27" fmla="*/ 3687663 h 4547240"/>
              <a:gd name="connsiteX28" fmla="*/ 2469555 w 9486855"/>
              <a:gd name="connsiteY28" fmla="*/ 0 h 4547240"/>
              <a:gd name="connsiteX29" fmla="*/ 1233769 w 9486855"/>
              <a:gd name="connsiteY29" fmla="*/ 0 h 4547240"/>
              <a:gd name="connsiteX30" fmla="*/ 2355273 w 9486855"/>
              <a:gd name="connsiteY30" fmla="*/ 0 h 4547240"/>
              <a:gd name="connsiteX31" fmla="*/ 7208121 w 9486855"/>
              <a:gd name="connsiteY31" fmla="*/ 3997945 h 4547240"/>
              <a:gd name="connsiteX32" fmla="*/ 6753370 w 9486855"/>
              <a:gd name="connsiteY32" fmla="*/ 4547240 h 4547240"/>
              <a:gd name="connsiteX33" fmla="*/ 1233769 w 9486855"/>
              <a:gd name="connsiteY33" fmla="*/ 0 h 4547240"/>
              <a:gd name="connsiteX34" fmla="*/ 0 w 9486855"/>
              <a:gd name="connsiteY34" fmla="*/ 0 h 4547240"/>
              <a:gd name="connsiteX35" fmla="*/ 1119492 w 9486855"/>
              <a:gd name="connsiteY35" fmla="*/ 0 h 4547240"/>
              <a:gd name="connsiteX36" fmla="*/ 5077250 w 9486855"/>
              <a:gd name="connsiteY36" fmla="*/ 3260539 h 4547240"/>
              <a:gd name="connsiteX37" fmla="*/ 4622500 w 9486855"/>
              <a:gd name="connsiteY37" fmla="*/ 3809833 h 4547240"/>
              <a:gd name="connsiteX38" fmla="*/ 8977 w 9486855"/>
              <a:gd name="connsiteY38" fmla="*/ 9054 h 4547240"/>
              <a:gd name="connsiteX39" fmla="*/ 0 w 9486855"/>
              <a:gd name="connsiteY39" fmla="*/ 0 h 4547240"/>
              <a:gd name="connsiteX0" fmla="*/ 6176909 w 9486855"/>
              <a:gd name="connsiteY0" fmla="*/ 0 h 4547240"/>
              <a:gd name="connsiteX1" fmla="*/ 7298411 w 9486855"/>
              <a:gd name="connsiteY1" fmla="*/ 0 h 4547240"/>
              <a:gd name="connsiteX2" fmla="*/ 8325765 w 9486855"/>
              <a:gd name="connsiteY2" fmla="*/ 846370 h 4547240"/>
              <a:gd name="connsiteX3" fmla="*/ 7871015 w 9486855"/>
              <a:gd name="connsiteY3" fmla="*/ 1395664 h 4547240"/>
              <a:gd name="connsiteX4" fmla="*/ 6176909 w 9486855"/>
              <a:gd name="connsiteY4" fmla="*/ 0 h 4547240"/>
              <a:gd name="connsiteX5" fmla="*/ 4941124 w 9486855"/>
              <a:gd name="connsiteY5" fmla="*/ 0 h 4547240"/>
              <a:gd name="connsiteX6" fmla="*/ 6062628 w 9486855"/>
              <a:gd name="connsiteY6" fmla="*/ 0 h 4547240"/>
              <a:gd name="connsiteX7" fmla="*/ 9064045 w 9486855"/>
              <a:gd name="connsiteY7" fmla="*/ 2472672 h 4547240"/>
              <a:gd name="connsiteX8" fmla="*/ 9084635 w 9486855"/>
              <a:gd name="connsiteY8" fmla="*/ 2493435 h 4547240"/>
              <a:gd name="connsiteX9" fmla="*/ 8633516 w 9486855"/>
              <a:gd name="connsiteY9" fmla="*/ 3038344 h 4547240"/>
              <a:gd name="connsiteX10" fmla="*/ 8610619 w 9486855"/>
              <a:gd name="connsiteY10" fmla="*/ 3023058 h 4547240"/>
              <a:gd name="connsiteX11" fmla="*/ 4941124 w 9486855"/>
              <a:gd name="connsiteY11" fmla="*/ 0 h 4547240"/>
              <a:gd name="connsiteX12" fmla="*/ 3705338 w 9486855"/>
              <a:gd name="connsiteY12" fmla="*/ 0 h 4547240"/>
              <a:gd name="connsiteX13" fmla="*/ 4826842 w 9486855"/>
              <a:gd name="connsiteY13" fmla="*/ 0 h 4547240"/>
              <a:gd name="connsiteX14" fmla="*/ 9453939 w 9486855"/>
              <a:gd name="connsiteY14" fmla="*/ 3811964 h 4547240"/>
              <a:gd name="connsiteX15" fmla="*/ 9486855 w 9486855"/>
              <a:gd name="connsiteY15" fmla="*/ 3845156 h 4547240"/>
              <a:gd name="connsiteX16" fmla="*/ 9037976 w 9486855"/>
              <a:gd name="connsiteY16" fmla="*/ 4387359 h 4547240"/>
              <a:gd name="connsiteX17" fmla="*/ 9000514 w 9486855"/>
              <a:gd name="connsiteY17" fmla="*/ 4362349 h 4547240"/>
              <a:gd name="connsiteX18" fmla="*/ 3705338 w 9486855"/>
              <a:gd name="connsiteY18" fmla="*/ 0 h 4547240"/>
              <a:gd name="connsiteX19" fmla="*/ 2469555 w 9486855"/>
              <a:gd name="connsiteY19" fmla="*/ 0 h 4547240"/>
              <a:gd name="connsiteX20" fmla="*/ 3591059 w 9486855"/>
              <a:gd name="connsiteY20" fmla="*/ 0 h 4547240"/>
              <a:gd name="connsiteX21" fmla="*/ 7399197 w 9486855"/>
              <a:gd name="connsiteY21" fmla="*/ 3137277 h 4547240"/>
              <a:gd name="connsiteX22" fmla="*/ 7416431 w 9486855"/>
              <a:gd name="connsiteY22" fmla="*/ 3154229 h 4547240"/>
              <a:gd name="connsiteX23" fmla="*/ 6964295 w 9486855"/>
              <a:gd name="connsiteY23" fmla="*/ 3700365 h 4547240"/>
              <a:gd name="connsiteX24" fmla="*/ 6945772 w 9486855"/>
              <a:gd name="connsiteY24" fmla="*/ 3687663 h 4547240"/>
              <a:gd name="connsiteX25" fmla="*/ 2469555 w 9486855"/>
              <a:gd name="connsiteY25" fmla="*/ 0 h 4547240"/>
              <a:gd name="connsiteX26" fmla="*/ 1233769 w 9486855"/>
              <a:gd name="connsiteY26" fmla="*/ 0 h 4547240"/>
              <a:gd name="connsiteX27" fmla="*/ 2355273 w 9486855"/>
              <a:gd name="connsiteY27" fmla="*/ 0 h 4547240"/>
              <a:gd name="connsiteX28" fmla="*/ 7208121 w 9486855"/>
              <a:gd name="connsiteY28" fmla="*/ 3997945 h 4547240"/>
              <a:gd name="connsiteX29" fmla="*/ 6753370 w 9486855"/>
              <a:gd name="connsiteY29" fmla="*/ 4547240 h 4547240"/>
              <a:gd name="connsiteX30" fmla="*/ 1233769 w 9486855"/>
              <a:gd name="connsiteY30" fmla="*/ 0 h 4547240"/>
              <a:gd name="connsiteX31" fmla="*/ 0 w 9486855"/>
              <a:gd name="connsiteY31" fmla="*/ 0 h 4547240"/>
              <a:gd name="connsiteX32" fmla="*/ 1119492 w 9486855"/>
              <a:gd name="connsiteY32" fmla="*/ 0 h 4547240"/>
              <a:gd name="connsiteX33" fmla="*/ 5077250 w 9486855"/>
              <a:gd name="connsiteY33" fmla="*/ 3260539 h 4547240"/>
              <a:gd name="connsiteX34" fmla="*/ 4622500 w 9486855"/>
              <a:gd name="connsiteY34" fmla="*/ 3809833 h 4547240"/>
              <a:gd name="connsiteX35" fmla="*/ 8977 w 9486855"/>
              <a:gd name="connsiteY35" fmla="*/ 9054 h 4547240"/>
              <a:gd name="connsiteX36" fmla="*/ 0 w 9486855"/>
              <a:gd name="connsiteY36" fmla="*/ 0 h 454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9486855" h="4547240">
                <a:moveTo>
                  <a:pt x="6176909" y="0"/>
                </a:moveTo>
                <a:lnTo>
                  <a:pt x="7298411" y="0"/>
                </a:lnTo>
                <a:lnTo>
                  <a:pt x="8325765" y="846370"/>
                </a:lnTo>
                <a:lnTo>
                  <a:pt x="7871015" y="1395664"/>
                </a:lnTo>
                <a:lnTo>
                  <a:pt x="6176909" y="0"/>
                </a:lnTo>
                <a:close/>
                <a:moveTo>
                  <a:pt x="4941124" y="0"/>
                </a:moveTo>
                <a:lnTo>
                  <a:pt x="6062628" y="0"/>
                </a:lnTo>
                <a:lnTo>
                  <a:pt x="9064045" y="2472672"/>
                </a:lnTo>
                <a:lnTo>
                  <a:pt x="9084635" y="2493435"/>
                </a:lnTo>
                <a:lnTo>
                  <a:pt x="8633516" y="3038344"/>
                </a:lnTo>
                <a:lnTo>
                  <a:pt x="8610619" y="3023058"/>
                </a:lnTo>
                <a:lnTo>
                  <a:pt x="4941124" y="0"/>
                </a:lnTo>
                <a:close/>
                <a:moveTo>
                  <a:pt x="3705338" y="0"/>
                </a:moveTo>
                <a:lnTo>
                  <a:pt x="4826842" y="0"/>
                </a:lnTo>
                <a:lnTo>
                  <a:pt x="9453939" y="3811964"/>
                </a:lnTo>
                <a:lnTo>
                  <a:pt x="9486855" y="3845156"/>
                </a:lnTo>
                <a:lnTo>
                  <a:pt x="9037976" y="4387359"/>
                </a:lnTo>
                <a:lnTo>
                  <a:pt x="9000514" y="4362349"/>
                </a:lnTo>
                <a:lnTo>
                  <a:pt x="3705338" y="0"/>
                </a:lnTo>
                <a:close/>
                <a:moveTo>
                  <a:pt x="2469555" y="0"/>
                </a:moveTo>
                <a:lnTo>
                  <a:pt x="3591059" y="0"/>
                </a:lnTo>
                <a:lnTo>
                  <a:pt x="7399197" y="3137277"/>
                </a:lnTo>
                <a:lnTo>
                  <a:pt x="7416431" y="3154229"/>
                </a:lnTo>
                <a:lnTo>
                  <a:pt x="6964295" y="3700365"/>
                </a:lnTo>
                <a:lnTo>
                  <a:pt x="6945772" y="3687663"/>
                </a:lnTo>
                <a:lnTo>
                  <a:pt x="2469555" y="0"/>
                </a:lnTo>
                <a:close/>
                <a:moveTo>
                  <a:pt x="1233769" y="0"/>
                </a:moveTo>
                <a:lnTo>
                  <a:pt x="2355273" y="0"/>
                </a:lnTo>
                <a:lnTo>
                  <a:pt x="7208121" y="3997945"/>
                </a:lnTo>
                <a:lnTo>
                  <a:pt x="6753370" y="4547240"/>
                </a:lnTo>
                <a:lnTo>
                  <a:pt x="1233769" y="0"/>
                </a:lnTo>
                <a:close/>
                <a:moveTo>
                  <a:pt x="0" y="0"/>
                </a:moveTo>
                <a:lnTo>
                  <a:pt x="1119492" y="0"/>
                </a:lnTo>
                <a:lnTo>
                  <a:pt x="5077250" y="3260539"/>
                </a:lnTo>
                <a:lnTo>
                  <a:pt x="4622500" y="3809833"/>
                </a:lnTo>
                <a:lnTo>
                  <a:pt x="8977" y="9054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017EA31E-22E1-4C23-B701-F58D712FED7C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0" y="-8359"/>
            <a:ext cx="7561133" cy="686635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5.xml"/><Relationship Id="rId21" Type="http://schemas.openxmlformats.org/officeDocument/2006/relationships/slideLayout" Target="../slideLayouts/slideLayout23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19" Type="http://schemas.openxmlformats.org/officeDocument/2006/relationships/slideLayout" Target="../slideLayouts/slideLayout21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Relationship Id="rId2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99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9" r:id="rId15"/>
    <p:sldLayoutId id="2147483688" r:id="rId16"/>
    <p:sldLayoutId id="2147483687" r:id="rId17"/>
    <p:sldLayoutId id="2147483671" r:id="rId18"/>
    <p:sldLayoutId id="2147483672" r:id="rId19"/>
    <p:sldLayoutId id="2147483690" r:id="rId20"/>
    <p:sldLayoutId id="2147483692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3B4C724-0776-4328-8F0A-B72DA1579537}"/>
              </a:ext>
            </a:extLst>
          </p:cNvPr>
          <p:cNvSpPr txBox="1"/>
          <p:nvPr/>
        </p:nvSpPr>
        <p:spPr>
          <a:xfrm>
            <a:off x="441406" y="1585158"/>
            <a:ext cx="5470347" cy="17543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a-IR" sz="5400" dirty="0">
                <a:solidFill>
                  <a:schemeClr val="bg1"/>
                </a:solidFill>
                <a:latin typeface="+mj-lt"/>
                <a:cs typeface="B Nazanin" panose="00000700000000000000" pitchFamily="2" charset="-78"/>
              </a:rPr>
              <a:t>تم :</a:t>
            </a:r>
          </a:p>
          <a:p>
            <a:pPr algn="ctr"/>
            <a:r>
              <a:rPr lang="fa-IR" sz="5400" dirty="0">
                <a:solidFill>
                  <a:schemeClr val="bg1"/>
                </a:solidFill>
                <a:latin typeface="+mj-lt"/>
                <a:cs typeface="B Nazanin" panose="00000700000000000000" pitchFamily="2" charset="-78"/>
              </a:rPr>
              <a:t>رشته مدیریت بازرگانی</a:t>
            </a:r>
            <a:endParaRPr lang="ko-KR" altLang="en-US" sz="5400" dirty="0">
              <a:solidFill>
                <a:schemeClr val="bg1"/>
              </a:solidFill>
              <a:latin typeface="+mj-lt"/>
              <a:cs typeface="B Nazanin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6167FF-AD5E-41E4-8385-3024DC936CF2}"/>
              </a:ext>
            </a:extLst>
          </p:cNvPr>
          <p:cNvSpPr txBox="1"/>
          <p:nvPr/>
        </p:nvSpPr>
        <p:spPr>
          <a:xfrm>
            <a:off x="1191710" y="4324117"/>
            <a:ext cx="438775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fa-IR" altLang="ko-KR" sz="2400" dirty="0">
                <a:solidFill>
                  <a:schemeClr val="bg1"/>
                </a:solidFill>
                <a:cs typeface="B Nazanin" panose="00000700000000000000" pitchFamily="2" charset="-78"/>
              </a:rPr>
              <a:t>قالب پاورپوینت مدیریت بازرگانی</a:t>
            </a:r>
            <a:endParaRPr lang="ko-KR" altLang="en-US" sz="2400" dirty="0">
              <a:solidFill>
                <a:schemeClr val="bg1"/>
              </a:solidFill>
              <a:cs typeface="B Nazanin" panose="00000700000000000000" pitchFamily="2" charset="-78"/>
            </a:endParaRP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38856327-1760-17DB-12AF-E660EB304981}"/>
              </a:ext>
            </a:extLst>
          </p:cNvPr>
          <p:cNvSpPr/>
          <p:nvPr/>
        </p:nvSpPr>
        <p:spPr>
          <a:xfrm>
            <a:off x="170481" y="301174"/>
            <a:ext cx="2430326" cy="413563"/>
          </a:xfrm>
          <a:prstGeom prst="roundRect">
            <a:avLst>
              <a:gd name="adj" fmla="val 50000"/>
            </a:avLst>
          </a:prstGeom>
          <a:noFill/>
          <a:ln w="15875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rgbClr val="FFC000"/>
                </a:solidFill>
                <a:cs typeface="B Nazanin" panose="00000700000000000000" pitchFamily="2" charset="-78"/>
              </a:rPr>
              <a:t>20begir.com</a:t>
            </a:r>
            <a:endParaRPr lang="ko-KR" altLang="en-US" sz="2700" dirty="0">
              <a:solidFill>
                <a:srgbClr val="FFC000"/>
              </a:solidFill>
              <a:cs typeface="B Nazanin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2935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B85F3A-0D98-4AE5-8CED-AA4A4CF8218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جدول زمانی</a:t>
            </a:r>
            <a:endParaRPr lang="en-US" dirty="0">
              <a:cs typeface="B Nazanin" panose="00000400000000000000" pitchFamily="2" charset="-78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A8AE84A-8F4B-4DF2-84AD-30DEA004D9F9}"/>
              </a:ext>
            </a:extLst>
          </p:cNvPr>
          <p:cNvCxnSpPr>
            <a:cxnSpLocks/>
          </p:cNvCxnSpPr>
          <p:nvPr/>
        </p:nvCxnSpPr>
        <p:spPr>
          <a:xfrm flipV="1">
            <a:off x="8376872" y="2655693"/>
            <a:ext cx="1834698" cy="15847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4">
            <a:extLst>
              <a:ext uri="{FF2B5EF4-FFF2-40B4-BE49-F238E27FC236}">
                <a16:creationId xmlns:a16="http://schemas.microsoft.com/office/drawing/2014/main" id="{9837E46C-09DA-414F-B638-B86B87CA5D91}"/>
              </a:ext>
            </a:extLst>
          </p:cNvPr>
          <p:cNvGrpSpPr/>
          <p:nvPr/>
        </p:nvGrpSpPr>
        <p:grpSpPr>
          <a:xfrm>
            <a:off x="10211570" y="2519600"/>
            <a:ext cx="288032" cy="288032"/>
            <a:chOff x="611560" y="2851238"/>
            <a:chExt cx="288032" cy="288032"/>
          </a:xfrm>
          <a:solidFill>
            <a:schemeClr val="bg1"/>
          </a:solidFill>
        </p:grpSpPr>
        <p:sp>
          <p:nvSpPr>
            <p:cNvPr id="5" name="Oval 5">
              <a:extLst>
                <a:ext uri="{FF2B5EF4-FFF2-40B4-BE49-F238E27FC236}">
                  <a16:creationId xmlns:a16="http://schemas.microsoft.com/office/drawing/2014/main" id="{76C7F917-BD3F-4B67-823D-FA89FD073416}"/>
                </a:ext>
              </a:extLst>
            </p:cNvPr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" name="Oval 6">
              <a:extLst>
                <a:ext uri="{FF2B5EF4-FFF2-40B4-BE49-F238E27FC236}">
                  <a16:creationId xmlns:a16="http://schemas.microsoft.com/office/drawing/2014/main" id="{55332D35-2DE2-4723-B81E-095C773C8483}"/>
                </a:ext>
              </a:extLst>
            </p:cNvPr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accent5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7" name="Text Placeholder 17">
            <a:extLst>
              <a:ext uri="{FF2B5EF4-FFF2-40B4-BE49-F238E27FC236}">
                <a16:creationId xmlns:a16="http://schemas.microsoft.com/office/drawing/2014/main" id="{BD4FB4D6-DB23-46F6-A36A-A603737227D1}"/>
              </a:ext>
            </a:extLst>
          </p:cNvPr>
          <p:cNvSpPr txBox="1">
            <a:spLocks/>
          </p:cNvSpPr>
          <p:nvPr/>
        </p:nvSpPr>
        <p:spPr>
          <a:xfrm>
            <a:off x="9843114" y="1893102"/>
            <a:ext cx="1024939" cy="360040"/>
          </a:xfrm>
          <a:prstGeom prst="roundRect">
            <a:avLst/>
          </a:prstGeom>
          <a:solidFill>
            <a:schemeClr val="accent5"/>
          </a:solidFill>
          <a:ln w="2540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en-US" sz="1600" b="1" dirty="0">
                <a:solidFill>
                  <a:schemeClr val="bg1"/>
                </a:solidFill>
                <a:cs typeface="B Nazanin" panose="00000400000000000000" pitchFamily="2" charset="-78"/>
              </a:rPr>
              <a:t>2022</a:t>
            </a:r>
          </a:p>
        </p:txBody>
      </p:sp>
      <p:grpSp>
        <p:nvGrpSpPr>
          <p:cNvPr id="8" name="Group 8">
            <a:extLst>
              <a:ext uri="{FF2B5EF4-FFF2-40B4-BE49-F238E27FC236}">
                <a16:creationId xmlns:a16="http://schemas.microsoft.com/office/drawing/2014/main" id="{8FCF7ED7-422F-4EB4-B51F-C59C690275DF}"/>
              </a:ext>
            </a:extLst>
          </p:cNvPr>
          <p:cNvGrpSpPr/>
          <p:nvPr/>
        </p:nvGrpSpPr>
        <p:grpSpPr>
          <a:xfrm>
            <a:off x="3840716" y="2519600"/>
            <a:ext cx="288032" cy="288032"/>
            <a:chOff x="611560" y="2851238"/>
            <a:chExt cx="288032" cy="288032"/>
          </a:xfrm>
          <a:solidFill>
            <a:schemeClr val="bg1"/>
          </a:solidFill>
        </p:grpSpPr>
        <p:sp>
          <p:nvSpPr>
            <p:cNvPr id="9" name="Oval 9">
              <a:extLst>
                <a:ext uri="{FF2B5EF4-FFF2-40B4-BE49-F238E27FC236}">
                  <a16:creationId xmlns:a16="http://schemas.microsoft.com/office/drawing/2014/main" id="{4D8B76AF-687A-4098-8FE4-1E266D7F5743}"/>
                </a:ext>
              </a:extLst>
            </p:cNvPr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0" name="Oval 10">
              <a:extLst>
                <a:ext uri="{FF2B5EF4-FFF2-40B4-BE49-F238E27FC236}">
                  <a16:creationId xmlns:a16="http://schemas.microsoft.com/office/drawing/2014/main" id="{93095F49-135A-431C-8517-1E10694B252A}"/>
                </a:ext>
              </a:extLst>
            </p:cNvPr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1" name="Text Placeholder 17">
            <a:extLst>
              <a:ext uri="{FF2B5EF4-FFF2-40B4-BE49-F238E27FC236}">
                <a16:creationId xmlns:a16="http://schemas.microsoft.com/office/drawing/2014/main" id="{F140E80D-A765-4262-8D82-D23BC77BE1C3}"/>
              </a:ext>
            </a:extLst>
          </p:cNvPr>
          <p:cNvSpPr txBox="1">
            <a:spLocks/>
          </p:cNvSpPr>
          <p:nvPr/>
        </p:nvSpPr>
        <p:spPr>
          <a:xfrm>
            <a:off x="3467785" y="1893102"/>
            <a:ext cx="1024939" cy="360040"/>
          </a:xfrm>
          <a:prstGeom prst="roundRect">
            <a:avLst/>
          </a:prstGeom>
          <a:solidFill>
            <a:schemeClr val="accent2"/>
          </a:solidFill>
          <a:ln w="2540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en-US" sz="1600" b="1" dirty="0">
                <a:solidFill>
                  <a:schemeClr val="bg1"/>
                </a:solidFill>
                <a:cs typeface="B Nazanin" panose="00000400000000000000" pitchFamily="2" charset="-78"/>
              </a:rPr>
              <a:t>2020</a:t>
            </a:r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79A90438-1D3C-4186-ADB7-FDC8F330E088}"/>
              </a:ext>
            </a:extLst>
          </p:cNvPr>
          <p:cNvGrpSpPr/>
          <p:nvPr/>
        </p:nvGrpSpPr>
        <p:grpSpPr>
          <a:xfrm>
            <a:off x="5966110" y="2519600"/>
            <a:ext cx="288032" cy="288032"/>
            <a:chOff x="611560" y="2851238"/>
            <a:chExt cx="288032" cy="288032"/>
          </a:xfrm>
          <a:solidFill>
            <a:schemeClr val="bg1"/>
          </a:solidFill>
        </p:grpSpPr>
        <p:sp>
          <p:nvSpPr>
            <p:cNvPr id="13" name="Oval 13">
              <a:extLst>
                <a:ext uri="{FF2B5EF4-FFF2-40B4-BE49-F238E27FC236}">
                  <a16:creationId xmlns:a16="http://schemas.microsoft.com/office/drawing/2014/main" id="{4CC7A2DB-7E34-47CB-BDE3-1BCC15E5345D}"/>
                </a:ext>
              </a:extLst>
            </p:cNvPr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Oval 14">
              <a:extLst>
                <a:ext uri="{FF2B5EF4-FFF2-40B4-BE49-F238E27FC236}">
                  <a16:creationId xmlns:a16="http://schemas.microsoft.com/office/drawing/2014/main" id="{A4460CA2-D84D-4F67-94F5-53D737EF1C68}"/>
                </a:ext>
              </a:extLst>
            </p:cNvPr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accent3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5" name="Text Placeholder 17">
            <a:extLst>
              <a:ext uri="{FF2B5EF4-FFF2-40B4-BE49-F238E27FC236}">
                <a16:creationId xmlns:a16="http://schemas.microsoft.com/office/drawing/2014/main" id="{343264F6-FED0-47C9-ADAE-24B9A70DBE43}"/>
              </a:ext>
            </a:extLst>
          </p:cNvPr>
          <p:cNvSpPr txBox="1">
            <a:spLocks/>
          </p:cNvSpPr>
          <p:nvPr/>
        </p:nvSpPr>
        <p:spPr>
          <a:xfrm>
            <a:off x="5592894" y="1893102"/>
            <a:ext cx="1024939" cy="360040"/>
          </a:xfrm>
          <a:prstGeom prst="roundRect">
            <a:avLst/>
          </a:prstGeom>
          <a:solidFill>
            <a:schemeClr val="accent3"/>
          </a:solidFill>
          <a:ln w="2540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en-US" sz="1600" b="1" dirty="0">
                <a:solidFill>
                  <a:schemeClr val="bg1"/>
                </a:solidFill>
                <a:cs typeface="B Nazanin" panose="00000400000000000000" pitchFamily="2" charset="-78"/>
              </a:rPr>
              <a:t>2021</a:t>
            </a:r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32474B04-34CA-4A48-9992-802ECA249AC8}"/>
              </a:ext>
            </a:extLst>
          </p:cNvPr>
          <p:cNvGrpSpPr/>
          <p:nvPr/>
        </p:nvGrpSpPr>
        <p:grpSpPr>
          <a:xfrm>
            <a:off x="1715322" y="2519600"/>
            <a:ext cx="288032" cy="288032"/>
            <a:chOff x="611560" y="2851238"/>
            <a:chExt cx="288032" cy="288032"/>
          </a:xfrm>
          <a:solidFill>
            <a:schemeClr val="bg1"/>
          </a:solidFill>
        </p:grpSpPr>
        <p:sp>
          <p:nvSpPr>
            <p:cNvPr id="17" name="Oval 17">
              <a:extLst>
                <a:ext uri="{FF2B5EF4-FFF2-40B4-BE49-F238E27FC236}">
                  <a16:creationId xmlns:a16="http://schemas.microsoft.com/office/drawing/2014/main" id="{BE64C637-308D-4C2D-914F-0D5BDF27BD21}"/>
                </a:ext>
              </a:extLst>
            </p:cNvPr>
            <p:cNvSpPr/>
            <p:nvPr/>
          </p:nvSpPr>
          <p:spPr>
            <a:xfrm>
              <a:off x="611560" y="2851238"/>
              <a:ext cx="288032" cy="288032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Oval 18">
              <a:extLst>
                <a:ext uri="{FF2B5EF4-FFF2-40B4-BE49-F238E27FC236}">
                  <a16:creationId xmlns:a16="http://schemas.microsoft.com/office/drawing/2014/main" id="{5CD7EC18-EE27-45DD-A140-80ADC34A08CB}"/>
                </a:ext>
              </a:extLst>
            </p:cNvPr>
            <p:cNvSpPr/>
            <p:nvPr/>
          </p:nvSpPr>
          <p:spPr>
            <a:xfrm>
              <a:off x="683568" y="2923246"/>
              <a:ext cx="144016" cy="144016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AC932A6E-0F01-4265-8FE8-80D34ECE6DC0}"/>
              </a:ext>
            </a:extLst>
          </p:cNvPr>
          <p:cNvSpPr txBox="1">
            <a:spLocks/>
          </p:cNvSpPr>
          <p:nvPr/>
        </p:nvSpPr>
        <p:spPr>
          <a:xfrm>
            <a:off x="1342676" y="1893102"/>
            <a:ext cx="1024939" cy="360040"/>
          </a:xfrm>
          <a:prstGeom prst="roundRect">
            <a:avLst/>
          </a:prstGeom>
          <a:solidFill>
            <a:schemeClr val="accent1"/>
          </a:solidFill>
          <a:ln w="2540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en-US" sz="1600" b="1" dirty="0">
                <a:solidFill>
                  <a:schemeClr val="bg1"/>
                </a:solidFill>
                <a:cs typeface="B Nazanin" panose="00000400000000000000" pitchFamily="2" charset="-78"/>
              </a:rPr>
              <a:t>2019</a:t>
            </a:r>
          </a:p>
        </p:txBody>
      </p:sp>
      <p:sp>
        <p:nvSpPr>
          <p:cNvPr id="20" name="Text Placeholder 17">
            <a:extLst>
              <a:ext uri="{FF2B5EF4-FFF2-40B4-BE49-F238E27FC236}">
                <a16:creationId xmlns:a16="http://schemas.microsoft.com/office/drawing/2014/main" id="{B7FF1916-C723-4192-A38E-D5363AD3D528}"/>
              </a:ext>
            </a:extLst>
          </p:cNvPr>
          <p:cNvSpPr txBox="1">
            <a:spLocks/>
          </p:cNvSpPr>
          <p:nvPr/>
        </p:nvSpPr>
        <p:spPr>
          <a:xfrm>
            <a:off x="7718003" y="1893102"/>
            <a:ext cx="1024939" cy="360040"/>
          </a:xfrm>
          <a:prstGeom prst="roundRect">
            <a:avLst/>
          </a:prstGeom>
          <a:solidFill>
            <a:schemeClr val="accent4"/>
          </a:solidFill>
          <a:ln w="25400">
            <a:noFill/>
          </a:ln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None/>
            </a:pPr>
            <a:r>
              <a:rPr lang="en-US" sz="1600" b="1" dirty="0">
                <a:solidFill>
                  <a:schemeClr val="bg1"/>
                </a:solidFill>
                <a:cs typeface="B Nazanin" panose="00000400000000000000" pitchFamily="2" charset="-78"/>
              </a:rPr>
              <a:t>2020</a:t>
            </a:r>
          </a:p>
        </p:txBody>
      </p:sp>
      <p:cxnSp>
        <p:nvCxnSpPr>
          <p:cNvPr id="21" name="Straight Connector 21">
            <a:extLst>
              <a:ext uri="{FF2B5EF4-FFF2-40B4-BE49-F238E27FC236}">
                <a16:creationId xmlns:a16="http://schemas.microsoft.com/office/drawing/2014/main" id="{B2A5B270-F5E0-49D2-B235-DCDDC22E0B62}"/>
              </a:ext>
            </a:extLst>
          </p:cNvPr>
          <p:cNvCxnSpPr>
            <a:cxnSpLocks/>
          </p:cNvCxnSpPr>
          <p:nvPr/>
        </p:nvCxnSpPr>
        <p:spPr>
          <a:xfrm flipV="1">
            <a:off x="2003354" y="2663616"/>
            <a:ext cx="1837362" cy="1"/>
          </a:xfrm>
          <a:prstGeom prst="line">
            <a:avLst/>
          </a:prstGeom>
          <a:ln w="25400">
            <a:solidFill>
              <a:schemeClr val="accent2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2">
            <a:extLst>
              <a:ext uri="{FF2B5EF4-FFF2-40B4-BE49-F238E27FC236}">
                <a16:creationId xmlns:a16="http://schemas.microsoft.com/office/drawing/2014/main" id="{929CB8C5-09B5-496F-BDC9-A55C5B18FB85}"/>
              </a:ext>
            </a:extLst>
          </p:cNvPr>
          <p:cNvCxnSpPr>
            <a:cxnSpLocks/>
          </p:cNvCxnSpPr>
          <p:nvPr/>
        </p:nvCxnSpPr>
        <p:spPr>
          <a:xfrm>
            <a:off x="4128748" y="2663616"/>
            <a:ext cx="1837362" cy="1"/>
          </a:xfrm>
          <a:prstGeom prst="line">
            <a:avLst/>
          </a:prstGeom>
          <a:ln w="25400">
            <a:solidFill>
              <a:schemeClr val="accent3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3">
            <a:extLst>
              <a:ext uri="{FF2B5EF4-FFF2-40B4-BE49-F238E27FC236}">
                <a16:creationId xmlns:a16="http://schemas.microsoft.com/office/drawing/2014/main" id="{B8BAF280-8B04-45E4-86A2-A9AF9E5E59A8}"/>
              </a:ext>
            </a:extLst>
          </p:cNvPr>
          <p:cNvGrpSpPr/>
          <p:nvPr/>
        </p:nvGrpSpPr>
        <p:grpSpPr>
          <a:xfrm>
            <a:off x="8088840" y="2519600"/>
            <a:ext cx="288032" cy="288032"/>
            <a:chOff x="8231110" y="3940428"/>
            <a:chExt cx="288032" cy="288032"/>
          </a:xfrm>
        </p:grpSpPr>
        <p:sp>
          <p:nvSpPr>
            <p:cNvPr id="24" name="Oval 24">
              <a:extLst>
                <a:ext uri="{FF2B5EF4-FFF2-40B4-BE49-F238E27FC236}">
                  <a16:creationId xmlns:a16="http://schemas.microsoft.com/office/drawing/2014/main" id="{CD186EE5-77E2-43A0-8846-FA6C8329C99D}"/>
                </a:ext>
              </a:extLst>
            </p:cNvPr>
            <p:cNvSpPr/>
            <p:nvPr/>
          </p:nvSpPr>
          <p:spPr>
            <a:xfrm>
              <a:off x="8231110" y="3940428"/>
              <a:ext cx="288032" cy="288032"/>
            </a:xfrm>
            <a:prstGeom prst="ellipse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5" name="Oval 25">
              <a:extLst>
                <a:ext uri="{FF2B5EF4-FFF2-40B4-BE49-F238E27FC236}">
                  <a16:creationId xmlns:a16="http://schemas.microsoft.com/office/drawing/2014/main" id="{5AEA8183-8D83-4F08-8D7B-1CC96920CAC3}"/>
                </a:ext>
              </a:extLst>
            </p:cNvPr>
            <p:cNvSpPr/>
            <p:nvPr/>
          </p:nvSpPr>
          <p:spPr>
            <a:xfrm>
              <a:off x="8303118" y="4012436"/>
              <a:ext cx="144016" cy="144016"/>
            </a:xfrm>
            <a:prstGeom prst="ellipse">
              <a:avLst/>
            </a:prstGeom>
            <a:solidFill>
              <a:schemeClr val="accent4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cxnSp>
        <p:nvCxnSpPr>
          <p:cNvPr id="36" name="Straight Connector 36">
            <a:extLst>
              <a:ext uri="{FF2B5EF4-FFF2-40B4-BE49-F238E27FC236}">
                <a16:creationId xmlns:a16="http://schemas.microsoft.com/office/drawing/2014/main" id="{259C0830-5E94-4B64-8FCA-F2BF473105CD}"/>
              </a:ext>
            </a:extLst>
          </p:cNvPr>
          <p:cNvCxnSpPr>
            <a:cxnSpLocks/>
          </p:cNvCxnSpPr>
          <p:nvPr/>
        </p:nvCxnSpPr>
        <p:spPr>
          <a:xfrm>
            <a:off x="6254142" y="2655693"/>
            <a:ext cx="1834698" cy="15846"/>
          </a:xfrm>
          <a:prstGeom prst="line">
            <a:avLst/>
          </a:prstGeom>
          <a:ln w="25400">
            <a:solidFill>
              <a:schemeClr val="accent4"/>
            </a:solidFill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D0AD82D4-A1AD-4F1D-8690-23ABB3F16352}"/>
              </a:ext>
            </a:extLst>
          </p:cNvPr>
          <p:cNvSpPr txBox="1"/>
          <p:nvPr/>
        </p:nvSpPr>
        <p:spPr>
          <a:xfrm>
            <a:off x="865057" y="3074090"/>
            <a:ext cx="198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5C3232-4E4D-4CD4-9729-936B038C9679}"/>
              </a:ext>
            </a:extLst>
          </p:cNvPr>
          <p:cNvSpPr txBox="1"/>
          <p:nvPr/>
        </p:nvSpPr>
        <p:spPr>
          <a:xfrm>
            <a:off x="2990167" y="3074090"/>
            <a:ext cx="198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AC60DC7-FC44-4A7E-A6FE-BA99761295E9}"/>
              </a:ext>
            </a:extLst>
          </p:cNvPr>
          <p:cNvSpPr txBox="1"/>
          <p:nvPr/>
        </p:nvSpPr>
        <p:spPr>
          <a:xfrm>
            <a:off x="5115277" y="3074090"/>
            <a:ext cx="198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1EBD369B-456A-44DE-9681-DF61462600CD}"/>
              </a:ext>
            </a:extLst>
          </p:cNvPr>
          <p:cNvSpPr txBox="1"/>
          <p:nvPr/>
        </p:nvSpPr>
        <p:spPr>
          <a:xfrm>
            <a:off x="7240387" y="3074090"/>
            <a:ext cx="198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34B70E7-68A3-48E0-8002-CA2EC4E4FFB8}"/>
              </a:ext>
            </a:extLst>
          </p:cNvPr>
          <p:cNvSpPr txBox="1"/>
          <p:nvPr/>
        </p:nvSpPr>
        <p:spPr>
          <a:xfrm>
            <a:off x="9365495" y="3074090"/>
            <a:ext cx="1980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B7FDADA-AF39-4158-901C-2781E5E95014}"/>
              </a:ext>
            </a:extLst>
          </p:cNvPr>
          <p:cNvSpPr txBox="1"/>
          <p:nvPr/>
        </p:nvSpPr>
        <p:spPr>
          <a:xfrm>
            <a:off x="517933" y="5173901"/>
            <a:ext cx="2970841" cy="4308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100" i="1" dirty="0"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ko-KR" altLang="en-US" sz="1100" i="1" dirty="0">
              <a:cs typeface="B Nazanin" panose="00000400000000000000" pitchFamily="2" charset="-78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F5A8265-4449-4266-A088-1E1785ED6AB9}"/>
              </a:ext>
            </a:extLst>
          </p:cNvPr>
          <p:cNvSpPr txBox="1"/>
          <p:nvPr/>
        </p:nvSpPr>
        <p:spPr>
          <a:xfrm>
            <a:off x="800281" y="3983645"/>
            <a:ext cx="2970842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2400" dirty="0"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ko-KR" altLang="en-US" sz="2400" dirty="0">
              <a:cs typeface="B Nazanin" panose="00000400000000000000" pitchFamily="2" charset="-78"/>
            </a:endParaRPr>
          </a:p>
        </p:txBody>
      </p:sp>
      <p:sp>
        <p:nvSpPr>
          <p:cNvPr id="44" name="직사각형 1">
            <a:extLst>
              <a:ext uri="{FF2B5EF4-FFF2-40B4-BE49-F238E27FC236}">
                <a16:creationId xmlns:a16="http://schemas.microsoft.com/office/drawing/2014/main" id="{EDCDB3DF-8031-4547-8079-4A32E35A8621}"/>
              </a:ext>
            </a:extLst>
          </p:cNvPr>
          <p:cNvSpPr/>
          <p:nvPr/>
        </p:nvSpPr>
        <p:spPr>
          <a:xfrm>
            <a:off x="5153983" y="4378022"/>
            <a:ext cx="651979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2016 ~ 2017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آسان برای تغییر رنگ، عکس و متن.</a:t>
            </a:r>
          </a:p>
          <a:p>
            <a:pPr algn="r" rtl="1"/>
            <a:endParaRPr lang="fa-IR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2017 ~ 2018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آسان برای تغییر رنگ، عکس و متن.</a:t>
            </a:r>
          </a:p>
          <a:p>
            <a:pPr algn="r" rtl="1"/>
            <a:endParaRPr lang="fa-IR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2017 ~ 2018 متن را اینجا بنویسید</a:t>
            </a: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متن مثال: ارائه پاورپوینت مدرنی را دریافت کنید که به زیبایی طراحی شده است. آسان برای تغییر رنگ، عکس و متن.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45" name="직사각형 5">
            <a:extLst>
              <a:ext uri="{FF2B5EF4-FFF2-40B4-BE49-F238E27FC236}">
                <a16:creationId xmlns:a16="http://schemas.microsoft.com/office/drawing/2014/main" id="{1D754C42-F91D-4AAD-A25C-4308BD697F8B}"/>
              </a:ext>
            </a:extLst>
          </p:cNvPr>
          <p:cNvSpPr/>
          <p:nvPr/>
        </p:nvSpPr>
        <p:spPr>
          <a:xfrm>
            <a:off x="5173105" y="4027707"/>
            <a:ext cx="64832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ko-KR" sz="1400" dirty="0">
                <a:cs typeface="B Nazanin" panose="00000400000000000000" pitchFamily="2" charset="-78"/>
              </a:rPr>
              <a:t>تجربه کاری</a:t>
            </a:r>
            <a:endParaRPr lang="ko-KR" altLang="en-US" sz="1400" dirty="0">
              <a:cs typeface="B Nazanin" panose="00000400000000000000" pitchFamily="2" charset="-78"/>
            </a:endParaRPr>
          </a:p>
        </p:txBody>
      </p:sp>
      <p:sp>
        <p:nvSpPr>
          <p:cNvPr id="52" name="자유형: 도형 51">
            <a:extLst>
              <a:ext uri="{FF2B5EF4-FFF2-40B4-BE49-F238E27FC236}">
                <a16:creationId xmlns:a16="http://schemas.microsoft.com/office/drawing/2014/main" id="{6C54E0BB-5D37-478A-BF79-C7D5320A7E2F}"/>
              </a:ext>
            </a:extLst>
          </p:cNvPr>
          <p:cNvSpPr/>
          <p:nvPr/>
        </p:nvSpPr>
        <p:spPr>
          <a:xfrm rot="12600000">
            <a:off x="3781042" y="3966093"/>
            <a:ext cx="1104080" cy="2422343"/>
          </a:xfrm>
          <a:custGeom>
            <a:avLst/>
            <a:gdLst>
              <a:gd name="connsiteX0" fmla="*/ 630582 w 1104080"/>
              <a:gd name="connsiteY0" fmla="*/ 384090 h 2422343"/>
              <a:gd name="connsiteX1" fmla="*/ 678737 w 1104080"/>
              <a:gd name="connsiteY1" fmla="*/ 204373 h 2422343"/>
              <a:gd name="connsiteX2" fmla="*/ 499020 w 1104080"/>
              <a:gd name="connsiteY2" fmla="*/ 156218 h 2422343"/>
              <a:gd name="connsiteX3" fmla="*/ 450865 w 1104080"/>
              <a:gd name="connsiteY3" fmla="*/ 335935 h 2422343"/>
              <a:gd name="connsiteX4" fmla="*/ 630582 w 1104080"/>
              <a:gd name="connsiteY4" fmla="*/ 384090 h 2422343"/>
              <a:gd name="connsiteX5" fmla="*/ 638592 w 1104080"/>
              <a:gd name="connsiteY5" fmla="*/ 1374385 h 2422343"/>
              <a:gd name="connsiteX6" fmla="*/ 724560 w 1104080"/>
              <a:gd name="connsiteY6" fmla="*/ 1297322 h 2422343"/>
              <a:gd name="connsiteX7" fmla="*/ 725686 w 1104080"/>
              <a:gd name="connsiteY7" fmla="*/ 1289860 h 2422343"/>
              <a:gd name="connsiteX8" fmla="*/ 700292 w 1104080"/>
              <a:gd name="connsiteY8" fmla="*/ 1229922 h 2422343"/>
              <a:gd name="connsiteX9" fmla="*/ 692536 w 1104080"/>
              <a:gd name="connsiteY9" fmla="*/ 1224663 h 2422343"/>
              <a:gd name="connsiteX10" fmla="*/ 645320 w 1104080"/>
              <a:gd name="connsiteY10" fmla="*/ 1224687 h 2422343"/>
              <a:gd name="connsiteX11" fmla="*/ 638519 w 1104080"/>
              <a:gd name="connsiteY11" fmla="*/ 1231072 h 2422343"/>
              <a:gd name="connsiteX12" fmla="*/ 638592 w 1104080"/>
              <a:gd name="connsiteY12" fmla="*/ 1374385 h 2422343"/>
              <a:gd name="connsiteX13" fmla="*/ 433850 w 1104080"/>
              <a:gd name="connsiteY13" fmla="*/ 2297524 h 2422343"/>
              <a:gd name="connsiteX14" fmla="*/ 433850 w 1104080"/>
              <a:gd name="connsiteY14" fmla="*/ 2286686 h 2422343"/>
              <a:gd name="connsiteX15" fmla="*/ 433850 w 1104080"/>
              <a:gd name="connsiteY15" fmla="*/ 1176272 h 2422343"/>
              <a:gd name="connsiteX16" fmla="*/ 433752 w 1104080"/>
              <a:gd name="connsiteY16" fmla="*/ 1167734 h 2422343"/>
              <a:gd name="connsiteX17" fmla="*/ 406743 w 1104080"/>
              <a:gd name="connsiteY17" fmla="*/ 1137154 h 2422343"/>
              <a:gd name="connsiteX18" fmla="*/ 371172 w 1104080"/>
              <a:gd name="connsiteY18" fmla="*/ 1160101 h 2422343"/>
              <a:gd name="connsiteX19" fmla="*/ 369875 w 1104080"/>
              <a:gd name="connsiteY19" fmla="*/ 1175098 h 2422343"/>
              <a:gd name="connsiteX20" fmla="*/ 369851 w 1104080"/>
              <a:gd name="connsiteY20" fmla="*/ 2233476 h 2422343"/>
              <a:gd name="connsiteX21" fmla="*/ 369851 w 1104080"/>
              <a:gd name="connsiteY21" fmla="*/ 2240106 h 2422343"/>
              <a:gd name="connsiteX22" fmla="*/ 372885 w 1104080"/>
              <a:gd name="connsiteY22" fmla="*/ 2246613 h 2422343"/>
              <a:gd name="connsiteX23" fmla="*/ 433850 w 1104080"/>
              <a:gd name="connsiteY23" fmla="*/ 2297524 h 2422343"/>
              <a:gd name="connsiteX24" fmla="*/ 518423 w 1104080"/>
              <a:gd name="connsiteY24" fmla="*/ 2368055 h 2422343"/>
              <a:gd name="connsiteX25" fmla="*/ 518423 w 1104080"/>
              <a:gd name="connsiteY25" fmla="*/ 2355333 h 2422343"/>
              <a:gd name="connsiteX26" fmla="*/ 518423 w 1104080"/>
              <a:gd name="connsiteY26" fmla="*/ 1223097 h 2422343"/>
              <a:gd name="connsiteX27" fmla="*/ 518448 w 1104080"/>
              <a:gd name="connsiteY27" fmla="*/ 1218375 h 2422343"/>
              <a:gd name="connsiteX28" fmla="*/ 508319 w 1104080"/>
              <a:gd name="connsiteY28" fmla="*/ 1207635 h 2422343"/>
              <a:gd name="connsiteX29" fmla="*/ 467709 w 1104080"/>
              <a:gd name="connsiteY29" fmla="*/ 1207880 h 2422343"/>
              <a:gd name="connsiteX30" fmla="*/ 454498 w 1104080"/>
              <a:gd name="connsiteY30" fmla="*/ 1220651 h 2422343"/>
              <a:gd name="connsiteX31" fmla="*/ 454473 w 1104080"/>
              <a:gd name="connsiteY31" fmla="*/ 2303689 h 2422343"/>
              <a:gd name="connsiteX32" fmla="*/ 454449 w 1104080"/>
              <a:gd name="connsiteY32" fmla="*/ 2310319 h 2422343"/>
              <a:gd name="connsiteX33" fmla="*/ 457238 w 1104080"/>
              <a:gd name="connsiteY33" fmla="*/ 2316900 h 2422343"/>
              <a:gd name="connsiteX34" fmla="*/ 518423 w 1104080"/>
              <a:gd name="connsiteY34" fmla="*/ 2368055 h 2422343"/>
              <a:gd name="connsiteX35" fmla="*/ 557374 w 1104080"/>
              <a:gd name="connsiteY35" fmla="*/ 2422338 h 2422343"/>
              <a:gd name="connsiteX36" fmla="*/ 545652 w 1104080"/>
              <a:gd name="connsiteY36" fmla="*/ 2415540 h 2422343"/>
              <a:gd name="connsiteX37" fmla="*/ 335748 w 1104080"/>
              <a:gd name="connsiteY37" fmla="*/ 2240742 h 2422343"/>
              <a:gd name="connsiteX38" fmla="*/ 328359 w 1104080"/>
              <a:gd name="connsiteY38" fmla="*/ 2222589 h 2422343"/>
              <a:gd name="connsiteX39" fmla="*/ 328433 w 1104080"/>
              <a:gd name="connsiteY39" fmla="*/ 1224442 h 2422343"/>
              <a:gd name="connsiteX40" fmla="*/ 312237 w 1104080"/>
              <a:gd name="connsiteY40" fmla="*/ 1209642 h 2422343"/>
              <a:gd name="connsiteX41" fmla="*/ 243468 w 1104080"/>
              <a:gd name="connsiteY41" fmla="*/ 1214706 h 2422343"/>
              <a:gd name="connsiteX42" fmla="*/ 231309 w 1104080"/>
              <a:gd name="connsiteY42" fmla="*/ 1196896 h 2422343"/>
              <a:gd name="connsiteX43" fmla="*/ 292837 w 1104080"/>
              <a:gd name="connsiteY43" fmla="*/ 1051675 h 2422343"/>
              <a:gd name="connsiteX44" fmla="*/ 288972 w 1104080"/>
              <a:gd name="connsiteY44" fmla="*/ 1039516 h 2422343"/>
              <a:gd name="connsiteX45" fmla="*/ 8218 w 1104080"/>
              <a:gd name="connsiteY45" fmla="*/ 644979 h 2422343"/>
              <a:gd name="connsiteX46" fmla="*/ 199995 w 1104080"/>
              <a:gd name="connsiteY46" fmla="*/ 127557 h 2422343"/>
              <a:gd name="connsiteX47" fmla="*/ 469470 w 1104080"/>
              <a:gd name="connsiteY47" fmla="*/ 6141 h 2422343"/>
              <a:gd name="connsiteX48" fmla="*/ 520821 w 1104080"/>
              <a:gd name="connsiteY48" fmla="*/ 0 h 2422343"/>
              <a:gd name="connsiteX49" fmla="*/ 585089 w 1104080"/>
              <a:gd name="connsiteY49" fmla="*/ 0 h 2422343"/>
              <a:gd name="connsiteX50" fmla="*/ 626972 w 1104080"/>
              <a:gd name="connsiteY50" fmla="*/ 5260 h 2422343"/>
              <a:gd name="connsiteX51" fmla="*/ 953865 w 1104080"/>
              <a:gd name="connsiteY51" fmla="*/ 173477 h 2422343"/>
              <a:gd name="connsiteX52" fmla="*/ 1098254 w 1104080"/>
              <a:gd name="connsiteY52" fmla="*/ 470279 h 2422343"/>
              <a:gd name="connsiteX53" fmla="*/ 888936 w 1104080"/>
              <a:gd name="connsiteY53" fmla="*/ 991737 h 2422343"/>
              <a:gd name="connsiteX54" fmla="*/ 815445 w 1104080"/>
              <a:gd name="connsiteY54" fmla="*/ 1039638 h 2422343"/>
              <a:gd name="connsiteX55" fmla="*/ 811604 w 1104080"/>
              <a:gd name="connsiteY55" fmla="*/ 1051284 h 2422343"/>
              <a:gd name="connsiteX56" fmla="*/ 872447 w 1104080"/>
              <a:gd name="connsiteY56" fmla="*/ 1194743 h 2422343"/>
              <a:gd name="connsiteX57" fmla="*/ 857818 w 1104080"/>
              <a:gd name="connsiteY57" fmla="*/ 1214534 h 2422343"/>
              <a:gd name="connsiteX58" fmla="*/ 781489 w 1104080"/>
              <a:gd name="connsiteY58" fmla="*/ 1209128 h 2422343"/>
              <a:gd name="connsiteX59" fmla="*/ 770994 w 1104080"/>
              <a:gd name="connsiteY59" fmla="*/ 1209103 h 2422343"/>
              <a:gd name="connsiteX60" fmla="*/ 788706 w 1104080"/>
              <a:gd name="connsiteY60" fmla="*/ 1248246 h 2422343"/>
              <a:gd name="connsiteX61" fmla="*/ 784278 w 1104080"/>
              <a:gd name="connsiteY61" fmla="*/ 1269604 h 2422343"/>
              <a:gd name="connsiteX62" fmla="*/ 627852 w 1104080"/>
              <a:gd name="connsiteY62" fmla="*/ 1409467 h 2422343"/>
              <a:gd name="connsiteX63" fmla="*/ 627657 w 1104080"/>
              <a:gd name="connsiteY63" fmla="*/ 1422066 h 2422343"/>
              <a:gd name="connsiteX64" fmla="*/ 734835 w 1104080"/>
              <a:gd name="connsiteY64" fmla="*/ 1520584 h 2422343"/>
              <a:gd name="connsiteX65" fmla="*/ 736474 w 1104080"/>
              <a:gd name="connsiteY65" fmla="*/ 1543825 h 2422343"/>
              <a:gd name="connsiteX66" fmla="*/ 653760 w 1104080"/>
              <a:gd name="connsiteY66" fmla="*/ 1641022 h 2422343"/>
              <a:gd name="connsiteX67" fmla="*/ 653491 w 1104080"/>
              <a:gd name="connsiteY67" fmla="*/ 1657829 h 2422343"/>
              <a:gd name="connsiteX68" fmla="*/ 736915 w 1104080"/>
              <a:gd name="connsiteY68" fmla="*/ 1755662 h 2422343"/>
              <a:gd name="connsiteX69" fmla="*/ 736964 w 1104080"/>
              <a:gd name="connsiteY69" fmla="*/ 1777387 h 2422343"/>
              <a:gd name="connsiteX70" fmla="*/ 652880 w 1104080"/>
              <a:gd name="connsiteY70" fmla="*/ 1875904 h 2422343"/>
              <a:gd name="connsiteX71" fmla="*/ 653124 w 1104080"/>
              <a:gd name="connsiteY71" fmla="*/ 1891317 h 2422343"/>
              <a:gd name="connsiteX72" fmla="*/ 737110 w 1104080"/>
              <a:gd name="connsiteY72" fmla="*/ 1989909 h 2422343"/>
              <a:gd name="connsiteX73" fmla="*/ 737282 w 1104080"/>
              <a:gd name="connsiteY73" fmla="*/ 2010850 h 2422343"/>
              <a:gd name="connsiteX74" fmla="*/ 651534 w 1104080"/>
              <a:gd name="connsiteY74" fmla="*/ 2111668 h 2422343"/>
              <a:gd name="connsiteX75" fmla="*/ 651510 w 1104080"/>
              <a:gd name="connsiteY75" fmla="*/ 2123264 h 2422343"/>
              <a:gd name="connsiteX76" fmla="*/ 736621 w 1104080"/>
              <a:gd name="connsiteY76" fmla="*/ 2223421 h 2422343"/>
              <a:gd name="connsiteX77" fmla="*/ 735569 w 1104080"/>
              <a:gd name="connsiteY77" fmla="*/ 2246173 h 2422343"/>
              <a:gd name="connsiteX78" fmla="*/ 568306 w 1104080"/>
              <a:gd name="connsiteY78" fmla="*/ 2414586 h 2422343"/>
              <a:gd name="connsiteX79" fmla="*/ 557374 w 1104080"/>
              <a:gd name="connsiteY79" fmla="*/ 2422338 h 2422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1104080" h="2422343">
                <a:moveTo>
                  <a:pt x="630582" y="384090"/>
                </a:moveTo>
                <a:cubicBezTo>
                  <a:pt x="693507" y="347760"/>
                  <a:pt x="715067" y="267299"/>
                  <a:pt x="678737" y="204373"/>
                </a:cubicBezTo>
                <a:cubicBezTo>
                  <a:pt x="642407" y="141448"/>
                  <a:pt x="561945" y="119888"/>
                  <a:pt x="499020" y="156218"/>
                </a:cubicBezTo>
                <a:cubicBezTo>
                  <a:pt x="436095" y="192548"/>
                  <a:pt x="414535" y="273010"/>
                  <a:pt x="450865" y="335935"/>
                </a:cubicBezTo>
                <a:cubicBezTo>
                  <a:pt x="487195" y="398861"/>
                  <a:pt x="567657" y="420420"/>
                  <a:pt x="630582" y="384090"/>
                </a:cubicBezTo>
                <a:close/>
                <a:moveTo>
                  <a:pt x="638592" y="1374385"/>
                </a:moveTo>
                <a:cubicBezTo>
                  <a:pt x="668439" y="1347621"/>
                  <a:pt x="696451" y="1322422"/>
                  <a:pt x="724560" y="1297322"/>
                </a:cubicBezTo>
                <a:cubicBezTo>
                  <a:pt x="727227" y="1294949"/>
                  <a:pt x="726958" y="1292796"/>
                  <a:pt x="725686" y="1289860"/>
                </a:cubicBezTo>
                <a:cubicBezTo>
                  <a:pt x="717099" y="1269922"/>
                  <a:pt x="708658" y="1249934"/>
                  <a:pt x="700292" y="1229922"/>
                </a:cubicBezTo>
                <a:cubicBezTo>
                  <a:pt x="698775" y="1226277"/>
                  <a:pt x="696695" y="1224614"/>
                  <a:pt x="692536" y="1224663"/>
                </a:cubicBezTo>
                <a:cubicBezTo>
                  <a:pt x="676806" y="1224883"/>
                  <a:pt x="661051" y="1224858"/>
                  <a:pt x="645320" y="1224687"/>
                </a:cubicBezTo>
                <a:cubicBezTo>
                  <a:pt x="640672" y="1224638"/>
                  <a:pt x="638494" y="1225959"/>
                  <a:pt x="638519" y="1231072"/>
                </a:cubicBezTo>
                <a:cubicBezTo>
                  <a:pt x="638641" y="1277946"/>
                  <a:pt x="638592" y="1324844"/>
                  <a:pt x="638592" y="1374385"/>
                </a:cubicBezTo>
                <a:close/>
                <a:moveTo>
                  <a:pt x="433850" y="2297524"/>
                </a:moveTo>
                <a:cubicBezTo>
                  <a:pt x="433850" y="2292337"/>
                  <a:pt x="433850" y="2289499"/>
                  <a:pt x="433850" y="2286686"/>
                </a:cubicBezTo>
                <a:cubicBezTo>
                  <a:pt x="433850" y="1916540"/>
                  <a:pt x="433850" y="1546418"/>
                  <a:pt x="433850" y="1176272"/>
                </a:cubicBezTo>
                <a:cubicBezTo>
                  <a:pt x="433850" y="1173434"/>
                  <a:pt x="433874" y="1170596"/>
                  <a:pt x="433752" y="1167734"/>
                </a:cubicBezTo>
                <a:cubicBezTo>
                  <a:pt x="433165" y="1152052"/>
                  <a:pt x="421715" y="1139135"/>
                  <a:pt x="406743" y="1137154"/>
                </a:cubicBezTo>
                <a:cubicBezTo>
                  <a:pt x="390254" y="1134976"/>
                  <a:pt x="375943" y="1144322"/>
                  <a:pt x="371172" y="1160101"/>
                </a:cubicBezTo>
                <a:cubicBezTo>
                  <a:pt x="369680" y="1165067"/>
                  <a:pt x="369875" y="1170083"/>
                  <a:pt x="369875" y="1175098"/>
                </a:cubicBezTo>
                <a:cubicBezTo>
                  <a:pt x="369851" y="1527874"/>
                  <a:pt x="369851" y="1880675"/>
                  <a:pt x="369851" y="2233476"/>
                </a:cubicBezTo>
                <a:cubicBezTo>
                  <a:pt x="369851" y="2235702"/>
                  <a:pt x="369973" y="2237904"/>
                  <a:pt x="369851" y="2240106"/>
                </a:cubicBezTo>
                <a:cubicBezTo>
                  <a:pt x="369704" y="2242870"/>
                  <a:pt x="370756" y="2244852"/>
                  <a:pt x="372885" y="2246613"/>
                </a:cubicBezTo>
                <a:cubicBezTo>
                  <a:pt x="392676" y="2263078"/>
                  <a:pt x="412395" y="2279591"/>
                  <a:pt x="433850" y="2297524"/>
                </a:cubicBezTo>
                <a:close/>
                <a:moveTo>
                  <a:pt x="518423" y="2368055"/>
                </a:moveTo>
                <a:cubicBezTo>
                  <a:pt x="518423" y="2362134"/>
                  <a:pt x="518423" y="2358734"/>
                  <a:pt x="518423" y="2355333"/>
                </a:cubicBezTo>
                <a:cubicBezTo>
                  <a:pt x="518423" y="1977921"/>
                  <a:pt x="518423" y="1600509"/>
                  <a:pt x="518423" y="1223097"/>
                </a:cubicBezTo>
                <a:cubicBezTo>
                  <a:pt x="518423" y="1221531"/>
                  <a:pt x="518203" y="1219917"/>
                  <a:pt x="518448" y="1218375"/>
                </a:cubicBezTo>
                <a:cubicBezTo>
                  <a:pt x="519671" y="1210375"/>
                  <a:pt x="517078" y="1207122"/>
                  <a:pt x="508319" y="1207635"/>
                </a:cubicBezTo>
                <a:cubicBezTo>
                  <a:pt x="494840" y="1208443"/>
                  <a:pt x="481262" y="1207782"/>
                  <a:pt x="467709" y="1207880"/>
                </a:cubicBezTo>
                <a:cubicBezTo>
                  <a:pt x="452345" y="1208002"/>
                  <a:pt x="454498" y="1205972"/>
                  <a:pt x="454498" y="1220651"/>
                </a:cubicBezTo>
                <a:cubicBezTo>
                  <a:pt x="454473" y="1581647"/>
                  <a:pt x="454473" y="1942668"/>
                  <a:pt x="454473" y="2303689"/>
                </a:cubicBezTo>
                <a:cubicBezTo>
                  <a:pt x="454473" y="2305915"/>
                  <a:pt x="454522" y="2308117"/>
                  <a:pt x="454449" y="2310319"/>
                </a:cubicBezTo>
                <a:cubicBezTo>
                  <a:pt x="454351" y="2312985"/>
                  <a:pt x="455012" y="2315065"/>
                  <a:pt x="457238" y="2316900"/>
                </a:cubicBezTo>
                <a:cubicBezTo>
                  <a:pt x="477078" y="2333364"/>
                  <a:pt x="496821" y="2349951"/>
                  <a:pt x="518423" y="2368055"/>
                </a:cubicBezTo>
                <a:close/>
                <a:moveTo>
                  <a:pt x="557374" y="2422338"/>
                </a:moveTo>
                <a:cubicBezTo>
                  <a:pt x="554361" y="2422469"/>
                  <a:pt x="551217" y="2420176"/>
                  <a:pt x="545652" y="2415540"/>
                </a:cubicBezTo>
                <a:cubicBezTo>
                  <a:pt x="475708" y="2357241"/>
                  <a:pt x="405863" y="2298845"/>
                  <a:pt x="335748" y="2240742"/>
                </a:cubicBezTo>
                <a:cubicBezTo>
                  <a:pt x="329534" y="2235604"/>
                  <a:pt x="328359" y="2229880"/>
                  <a:pt x="328359" y="2222589"/>
                </a:cubicBezTo>
                <a:cubicBezTo>
                  <a:pt x="328457" y="1889874"/>
                  <a:pt x="328433" y="1557158"/>
                  <a:pt x="328433" y="1224442"/>
                </a:cubicBezTo>
                <a:cubicBezTo>
                  <a:pt x="328433" y="1208467"/>
                  <a:pt x="328433" y="1208443"/>
                  <a:pt x="312237" y="1209642"/>
                </a:cubicBezTo>
                <a:cubicBezTo>
                  <a:pt x="289314" y="1211330"/>
                  <a:pt x="266416" y="1213213"/>
                  <a:pt x="243468" y="1214706"/>
                </a:cubicBezTo>
                <a:cubicBezTo>
                  <a:pt x="229572" y="1215611"/>
                  <a:pt x="225829" y="1209886"/>
                  <a:pt x="231309" y="1196896"/>
                </a:cubicBezTo>
                <a:cubicBezTo>
                  <a:pt x="251761" y="1148481"/>
                  <a:pt x="272091" y="1099992"/>
                  <a:pt x="292837" y="1051675"/>
                </a:cubicBezTo>
                <a:cubicBezTo>
                  <a:pt x="295455" y="1045583"/>
                  <a:pt x="295210" y="1043063"/>
                  <a:pt x="288972" y="1039516"/>
                </a:cubicBezTo>
                <a:cubicBezTo>
                  <a:pt x="134137" y="951738"/>
                  <a:pt x="36255" y="820976"/>
                  <a:pt x="8218" y="644979"/>
                </a:cubicBezTo>
                <a:cubicBezTo>
                  <a:pt x="-24686" y="438377"/>
                  <a:pt x="41612" y="264411"/>
                  <a:pt x="199995" y="127557"/>
                </a:cubicBezTo>
                <a:cubicBezTo>
                  <a:pt x="277351" y="60745"/>
                  <a:pt x="368603" y="21945"/>
                  <a:pt x="469470" y="6141"/>
                </a:cubicBezTo>
                <a:cubicBezTo>
                  <a:pt x="486497" y="3474"/>
                  <a:pt x="503696" y="2006"/>
                  <a:pt x="520821" y="0"/>
                </a:cubicBezTo>
                <a:cubicBezTo>
                  <a:pt x="542227" y="0"/>
                  <a:pt x="563658" y="0"/>
                  <a:pt x="585089" y="0"/>
                </a:cubicBezTo>
                <a:cubicBezTo>
                  <a:pt x="599058" y="1737"/>
                  <a:pt x="613027" y="3327"/>
                  <a:pt x="626972" y="5260"/>
                </a:cubicBezTo>
                <a:cubicBezTo>
                  <a:pt x="755532" y="23168"/>
                  <a:pt x="864619" y="79485"/>
                  <a:pt x="953865" y="173477"/>
                </a:cubicBezTo>
                <a:cubicBezTo>
                  <a:pt x="1033154" y="256974"/>
                  <a:pt x="1083404" y="356153"/>
                  <a:pt x="1098254" y="470279"/>
                </a:cubicBezTo>
                <a:cubicBezTo>
                  <a:pt x="1125874" y="682410"/>
                  <a:pt x="1055172" y="856767"/>
                  <a:pt x="888936" y="991737"/>
                </a:cubicBezTo>
                <a:cubicBezTo>
                  <a:pt x="866160" y="1010232"/>
                  <a:pt x="841353" y="1025889"/>
                  <a:pt x="815445" y="1039638"/>
                </a:cubicBezTo>
                <a:cubicBezTo>
                  <a:pt x="809501" y="1042794"/>
                  <a:pt x="809134" y="1045510"/>
                  <a:pt x="811604" y="1051284"/>
                </a:cubicBezTo>
                <a:cubicBezTo>
                  <a:pt x="832057" y="1099014"/>
                  <a:pt x="852215" y="1146890"/>
                  <a:pt x="872447" y="1194743"/>
                </a:cubicBezTo>
                <a:cubicBezTo>
                  <a:pt x="879395" y="1211158"/>
                  <a:pt x="875872" y="1215855"/>
                  <a:pt x="857818" y="1214534"/>
                </a:cubicBezTo>
                <a:cubicBezTo>
                  <a:pt x="832375" y="1212700"/>
                  <a:pt x="806932" y="1210889"/>
                  <a:pt x="781489" y="1209128"/>
                </a:cubicBezTo>
                <a:cubicBezTo>
                  <a:pt x="778382" y="1208908"/>
                  <a:pt x="775275" y="1209103"/>
                  <a:pt x="770994" y="1209103"/>
                </a:cubicBezTo>
                <a:cubicBezTo>
                  <a:pt x="777061" y="1222632"/>
                  <a:pt x="782467" y="1235647"/>
                  <a:pt x="788706" y="1248246"/>
                </a:cubicBezTo>
                <a:cubicBezTo>
                  <a:pt x="793012" y="1256956"/>
                  <a:pt x="791739" y="1262974"/>
                  <a:pt x="784278" y="1269604"/>
                </a:cubicBezTo>
                <a:cubicBezTo>
                  <a:pt x="731973" y="1316037"/>
                  <a:pt x="680084" y="1362960"/>
                  <a:pt x="627852" y="1409467"/>
                </a:cubicBezTo>
                <a:cubicBezTo>
                  <a:pt x="622324" y="1414384"/>
                  <a:pt x="621908" y="1416830"/>
                  <a:pt x="627657" y="1422066"/>
                </a:cubicBezTo>
                <a:cubicBezTo>
                  <a:pt x="663595" y="1454652"/>
                  <a:pt x="699166" y="1487679"/>
                  <a:pt x="734835" y="1520584"/>
                </a:cubicBezTo>
                <a:cubicBezTo>
                  <a:pt x="745575" y="1530492"/>
                  <a:pt x="745746" y="1532889"/>
                  <a:pt x="736474" y="1543825"/>
                </a:cubicBezTo>
                <a:cubicBezTo>
                  <a:pt x="708976" y="1576289"/>
                  <a:pt x="681625" y="1608876"/>
                  <a:pt x="653760" y="1641022"/>
                </a:cubicBezTo>
                <a:cubicBezTo>
                  <a:pt x="648231" y="1647407"/>
                  <a:pt x="647522" y="1651003"/>
                  <a:pt x="653491" y="1657829"/>
                </a:cubicBezTo>
                <a:cubicBezTo>
                  <a:pt x="681674" y="1690098"/>
                  <a:pt x="709197" y="1722978"/>
                  <a:pt x="736915" y="1755662"/>
                </a:cubicBezTo>
                <a:cubicBezTo>
                  <a:pt x="745233" y="1765472"/>
                  <a:pt x="745184" y="1767723"/>
                  <a:pt x="736964" y="1777387"/>
                </a:cubicBezTo>
                <a:cubicBezTo>
                  <a:pt x="709001" y="1810291"/>
                  <a:pt x="681209" y="1843318"/>
                  <a:pt x="652880" y="1875904"/>
                </a:cubicBezTo>
                <a:cubicBezTo>
                  <a:pt x="647546" y="1882045"/>
                  <a:pt x="648085" y="1885495"/>
                  <a:pt x="653124" y="1891317"/>
                </a:cubicBezTo>
                <a:cubicBezTo>
                  <a:pt x="681381" y="1923953"/>
                  <a:pt x="709172" y="1957004"/>
                  <a:pt x="737110" y="1989909"/>
                </a:cubicBezTo>
                <a:cubicBezTo>
                  <a:pt x="745061" y="1999303"/>
                  <a:pt x="745086" y="2001651"/>
                  <a:pt x="737282" y="2010850"/>
                </a:cubicBezTo>
                <a:cubicBezTo>
                  <a:pt x="708756" y="2044489"/>
                  <a:pt x="680304" y="2078225"/>
                  <a:pt x="651534" y="2111668"/>
                </a:cubicBezTo>
                <a:cubicBezTo>
                  <a:pt x="647620" y="2116218"/>
                  <a:pt x="647595" y="2118714"/>
                  <a:pt x="651510" y="2123264"/>
                </a:cubicBezTo>
                <a:cubicBezTo>
                  <a:pt x="680059" y="2156487"/>
                  <a:pt x="708316" y="2190003"/>
                  <a:pt x="736621" y="2223421"/>
                </a:cubicBezTo>
                <a:cubicBezTo>
                  <a:pt x="745502" y="2233916"/>
                  <a:pt x="745379" y="2236289"/>
                  <a:pt x="735569" y="2246173"/>
                </a:cubicBezTo>
                <a:cubicBezTo>
                  <a:pt x="679815" y="2302319"/>
                  <a:pt x="624060" y="2358465"/>
                  <a:pt x="568306" y="2414586"/>
                </a:cubicBezTo>
                <a:cubicBezTo>
                  <a:pt x="563266" y="2419650"/>
                  <a:pt x="560386" y="2422207"/>
                  <a:pt x="557374" y="2422338"/>
                </a:cubicBezTo>
                <a:close/>
              </a:path>
            </a:pathLst>
          </a:custGeom>
          <a:solidFill>
            <a:schemeClr val="accent2"/>
          </a:solidFill>
          <a:ln w="2429" cap="flat">
            <a:noFill/>
            <a:prstDash val="solid"/>
            <a:miter/>
          </a:ln>
        </p:spPr>
        <p:txBody>
          <a:bodyPr rtlCol="0" anchor="ctr"/>
          <a:lstStyle/>
          <a:p>
            <a:pPr algn="ctr" rtl="1"/>
            <a:endParaRPr lang="ko-KR" alt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96494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Graphic 2">
            <a:extLst>
              <a:ext uri="{FF2B5EF4-FFF2-40B4-BE49-F238E27FC236}">
                <a16:creationId xmlns:a16="http://schemas.microsoft.com/office/drawing/2014/main" id="{12311CE0-545C-4A80-83D9-920425832D13}"/>
              </a:ext>
            </a:extLst>
          </p:cNvPr>
          <p:cNvSpPr/>
          <p:nvPr/>
        </p:nvSpPr>
        <p:spPr>
          <a:xfrm>
            <a:off x="566899" y="1321603"/>
            <a:ext cx="1877364" cy="2700484"/>
          </a:xfrm>
          <a:custGeom>
            <a:avLst/>
            <a:gdLst>
              <a:gd name="connsiteX0" fmla="*/ 3111505 w 3113125"/>
              <a:gd name="connsiteY0" fmla="*/ 4063622 h 4478058"/>
              <a:gd name="connsiteX1" fmla="*/ 3077215 w 3113125"/>
              <a:gd name="connsiteY1" fmla="*/ 3823592 h 4478058"/>
              <a:gd name="connsiteX2" fmla="*/ 2913385 w 3113125"/>
              <a:gd name="connsiteY2" fmla="*/ 3128267 h 4478058"/>
              <a:gd name="connsiteX3" fmla="*/ 2856235 w 3113125"/>
              <a:gd name="connsiteY3" fmla="*/ 3000633 h 4478058"/>
              <a:gd name="connsiteX4" fmla="*/ 2800990 w 3113125"/>
              <a:gd name="connsiteY4" fmla="*/ 2777747 h 4478058"/>
              <a:gd name="connsiteX5" fmla="*/ 2815277 w 3113125"/>
              <a:gd name="connsiteY5" fmla="*/ 2750125 h 4478058"/>
              <a:gd name="connsiteX6" fmla="*/ 2888620 w 3113125"/>
              <a:gd name="connsiteY6" fmla="*/ 2709167 h 4478058"/>
              <a:gd name="connsiteX7" fmla="*/ 3002920 w 3113125"/>
              <a:gd name="connsiteY7" fmla="*/ 2626300 h 4478058"/>
              <a:gd name="connsiteX8" fmla="*/ 2864807 w 3113125"/>
              <a:gd name="connsiteY8" fmla="*/ 2411035 h 4478058"/>
              <a:gd name="connsiteX9" fmla="*/ 2780988 w 3113125"/>
              <a:gd name="connsiteY9" fmla="*/ 2151002 h 4478058"/>
              <a:gd name="connsiteX10" fmla="*/ 2697167 w 3113125"/>
              <a:gd name="connsiteY10" fmla="*/ 1628080 h 4478058"/>
              <a:gd name="connsiteX11" fmla="*/ 2541910 w 3113125"/>
              <a:gd name="connsiteY11" fmla="*/ 1168975 h 4478058"/>
              <a:gd name="connsiteX12" fmla="*/ 2599060 w 3113125"/>
              <a:gd name="connsiteY12" fmla="*/ 949900 h 4478058"/>
              <a:gd name="connsiteX13" fmla="*/ 2729552 w 3113125"/>
              <a:gd name="connsiteY13" fmla="*/ 774640 h 4478058"/>
              <a:gd name="connsiteX14" fmla="*/ 2579057 w 3113125"/>
              <a:gd name="connsiteY14" fmla="*/ 178375 h 4478058"/>
              <a:gd name="connsiteX15" fmla="*/ 2569532 w 3113125"/>
              <a:gd name="connsiteY15" fmla="*/ 139322 h 4478058"/>
              <a:gd name="connsiteX16" fmla="*/ 2355220 w 3113125"/>
              <a:gd name="connsiteY16" fmla="*/ 7877 h 4478058"/>
              <a:gd name="connsiteX17" fmla="*/ 2301880 w 3113125"/>
              <a:gd name="connsiteY17" fmla="*/ 5972 h 4478058"/>
              <a:gd name="connsiteX18" fmla="*/ 2207582 w 3113125"/>
              <a:gd name="connsiteY18" fmla="*/ 35500 h 4478058"/>
              <a:gd name="connsiteX19" fmla="*/ 2282830 w 3113125"/>
              <a:gd name="connsiteY19" fmla="*/ 224095 h 4478058"/>
              <a:gd name="connsiteX20" fmla="*/ 2456185 w 3113125"/>
              <a:gd name="connsiteY20" fmla="*/ 473650 h 4478058"/>
              <a:gd name="connsiteX21" fmla="*/ 2469520 w 3113125"/>
              <a:gd name="connsiteY21" fmla="*/ 602237 h 4478058"/>
              <a:gd name="connsiteX22" fmla="*/ 2442850 w 3113125"/>
              <a:gd name="connsiteY22" fmla="*/ 661292 h 4478058"/>
              <a:gd name="connsiteX23" fmla="*/ 2378080 w 3113125"/>
              <a:gd name="connsiteY23" fmla="*/ 688915 h 4478058"/>
              <a:gd name="connsiteX24" fmla="*/ 2330455 w 3113125"/>
              <a:gd name="connsiteY24" fmla="*/ 722252 h 4478058"/>
              <a:gd name="connsiteX25" fmla="*/ 2269495 w 3113125"/>
              <a:gd name="connsiteY25" fmla="*/ 743207 h 4478058"/>
              <a:gd name="connsiteX26" fmla="*/ 2169482 w 3113125"/>
              <a:gd name="connsiteY26" fmla="*/ 743207 h 4478058"/>
              <a:gd name="connsiteX27" fmla="*/ 2145670 w 3113125"/>
              <a:gd name="connsiteY27" fmla="*/ 740350 h 4478058"/>
              <a:gd name="connsiteX28" fmla="*/ 2101855 w 3113125"/>
              <a:gd name="connsiteY28" fmla="*/ 729872 h 4478058"/>
              <a:gd name="connsiteX29" fmla="*/ 2081852 w 3113125"/>
              <a:gd name="connsiteY29" fmla="*/ 724157 h 4478058"/>
              <a:gd name="connsiteX30" fmla="*/ 2086615 w 3113125"/>
              <a:gd name="connsiteY30" fmla="*/ 687962 h 4478058"/>
              <a:gd name="connsiteX31" fmla="*/ 2085662 w 3113125"/>
              <a:gd name="connsiteY31" fmla="*/ 398402 h 4478058"/>
              <a:gd name="connsiteX32" fmla="*/ 2065660 w 3113125"/>
              <a:gd name="connsiteY32" fmla="*/ 374590 h 4478058"/>
              <a:gd name="connsiteX33" fmla="*/ 1800865 w 3113125"/>
              <a:gd name="connsiteY33" fmla="*/ 51692 h 4478058"/>
              <a:gd name="connsiteX34" fmla="*/ 1643702 w 3113125"/>
              <a:gd name="connsiteY34" fmla="*/ 42167 h 4478058"/>
              <a:gd name="connsiteX35" fmla="*/ 1579885 w 3113125"/>
              <a:gd name="connsiteY35" fmla="*/ 30737 h 4478058"/>
              <a:gd name="connsiteX36" fmla="*/ 1417960 w 3113125"/>
              <a:gd name="connsiteY36" fmla="*/ 104080 h 4478058"/>
              <a:gd name="connsiteX37" fmla="*/ 1321757 w 3113125"/>
              <a:gd name="connsiteY37" fmla="*/ 273625 h 4478058"/>
              <a:gd name="connsiteX38" fmla="*/ 1296040 w 3113125"/>
              <a:gd name="connsiteY38" fmla="*/ 513655 h 4478058"/>
              <a:gd name="connsiteX39" fmla="*/ 1413197 w 3113125"/>
              <a:gd name="connsiteY39" fmla="*/ 756542 h 4478058"/>
              <a:gd name="connsiteX40" fmla="*/ 1484635 w 3113125"/>
              <a:gd name="connsiteY40" fmla="*/ 898465 h 4478058"/>
              <a:gd name="connsiteX41" fmla="*/ 1477015 w 3113125"/>
              <a:gd name="connsiteY41" fmla="*/ 988000 h 4478058"/>
              <a:gd name="connsiteX42" fmla="*/ 1425580 w 3113125"/>
              <a:gd name="connsiteY42" fmla="*/ 1120397 h 4478058"/>
              <a:gd name="connsiteX43" fmla="*/ 1312232 w 3113125"/>
              <a:gd name="connsiteY43" fmla="*/ 1200407 h 4478058"/>
              <a:gd name="connsiteX44" fmla="*/ 1325567 w 3113125"/>
              <a:gd name="connsiteY44" fmla="*/ 1349950 h 4478058"/>
              <a:gd name="connsiteX45" fmla="*/ 1241747 w 3113125"/>
              <a:gd name="connsiteY45" fmla="*/ 1498540 h 4478058"/>
              <a:gd name="connsiteX46" fmla="*/ 1059820 w 3113125"/>
              <a:gd name="connsiteY46" fmla="*/ 1630937 h 4478058"/>
              <a:gd name="connsiteX47" fmla="*/ 995050 w 3113125"/>
              <a:gd name="connsiteY47" fmla="*/ 1751905 h 4478058"/>
              <a:gd name="connsiteX48" fmla="*/ 762640 w 3113125"/>
              <a:gd name="connsiteY48" fmla="*/ 1916687 h 4478058"/>
              <a:gd name="connsiteX49" fmla="*/ 456887 w 3113125"/>
              <a:gd name="connsiteY49" fmla="*/ 2194817 h 4478058"/>
              <a:gd name="connsiteX50" fmla="*/ 314012 w 3113125"/>
              <a:gd name="connsiteY50" fmla="*/ 2342455 h 4478058"/>
              <a:gd name="connsiteX51" fmla="*/ 126370 w 3113125"/>
              <a:gd name="connsiteY51" fmla="*/ 2377697 h 4478058"/>
              <a:gd name="connsiteX52" fmla="*/ 43502 w 3113125"/>
              <a:gd name="connsiteY52" fmla="*/ 2584390 h 4478058"/>
              <a:gd name="connsiteX53" fmla="*/ 73982 w 3113125"/>
              <a:gd name="connsiteY53" fmla="*/ 2600583 h 4478058"/>
              <a:gd name="connsiteX54" fmla="*/ 70172 w 3113125"/>
              <a:gd name="connsiteY54" fmla="*/ 2609155 h 4478058"/>
              <a:gd name="connsiteX55" fmla="*/ 84460 w 3113125"/>
              <a:gd name="connsiteY55" fmla="*/ 2640587 h 4478058"/>
              <a:gd name="connsiteX56" fmla="*/ 126370 w 3113125"/>
              <a:gd name="connsiteY56" fmla="*/ 2652970 h 4478058"/>
              <a:gd name="connsiteX57" fmla="*/ 214000 w 3113125"/>
              <a:gd name="connsiteY57" fmla="*/ 2654875 h 4478058"/>
              <a:gd name="connsiteX58" fmla="*/ 443552 w 3113125"/>
              <a:gd name="connsiteY58" fmla="*/ 2455802 h 4478058"/>
              <a:gd name="connsiteX59" fmla="*/ 501655 w 3113125"/>
              <a:gd name="connsiteY59" fmla="*/ 2403415 h 4478058"/>
              <a:gd name="connsiteX60" fmla="*/ 1128400 w 3113125"/>
              <a:gd name="connsiteY60" fmla="*/ 1995745 h 4478058"/>
              <a:gd name="connsiteX61" fmla="*/ 1201742 w 3113125"/>
              <a:gd name="connsiteY61" fmla="*/ 1923355 h 4478058"/>
              <a:gd name="connsiteX62" fmla="*/ 1278895 w 3113125"/>
              <a:gd name="connsiteY62" fmla="*/ 1916687 h 4478058"/>
              <a:gd name="connsiteX63" fmla="*/ 1323662 w 3113125"/>
              <a:gd name="connsiteY63" fmla="*/ 1914782 h 4478058"/>
              <a:gd name="connsiteX64" fmla="*/ 1506542 w 3113125"/>
              <a:gd name="connsiteY64" fmla="*/ 1820485 h 4478058"/>
              <a:gd name="connsiteX65" fmla="*/ 1718950 w 3113125"/>
              <a:gd name="connsiteY65" fmla="*/ 1939547 h 4478058"/>
              <a:gd name="connsiteX66" fmla="*/ 1868492 w 3113125"/>
              <a:gd name="connsiteY66" fmla="*/ 2045275 h 4478058"/>
              <a:gd name="connsiteX67" fmla="*/ 1871350 w 3113125"/>
              <a:gd name="connsiteY67" fmla="*/ 2612965 h 4478058"/>
              <a:gd name="connsiteX68" fmla="*/ 1838965 w 3113125"/>
              <a:gd name="connsiteY68" fmla="*/ 3282572 h 4478058"/>
              <a:gd name="connsiteX69" fmla="*/ 1889447 w 3113125"/>
              <a:gd name="connsiteY69" fmla="*/ 3398777 h 4478058"/>
              <a:gd name="connsiteX70" fmla="*/ 1904687 w 3113125"/>
              <a:gd name="connsiteY70" fmla="*/ 3502600 h 4478058"/>
              <a:gd name="connsiteX71" fmla="*/ 1917070 w 3113125"/>
              <a:gd name="connsiteY71" fmla="*/ 3675955 h 4478058"/>
              <a:gd name="connsiteX72" fmla="*/ 1900877 w 3113125"/>
              <a:gd name="connsiteY72" fmla="*/ 3675002 h 4478058"/>
              <a:gd name="connsiteX73" fmla="*/ 1732285 w 3113125"/>
              <a:gd name="connsiteY73" fmla="*/ 3609280 h 4478058"/>
              <a:gd name="connsiteX74" fmla="*/ 1713235 w 3113125"/>
              <a:gd name="connsiteY74" fmla="*/ 3568322 h 4478058"/>
              <a:gd name="connsiteX75" fmla="*/ 1707520 w 3113125"/>
              <a:gd name="connsiteY75" fmla="*/ 3554035 h 4478058"/>
              <a:gd name="connsiteX76" fmla="*/ 1447487 w 3113125"/>
              <a:gd name="connsiteY76" fmla="*/ 3484502 h 4478058"/>
              <a:gd name="connsiteX77" fmla="*/ 1362715 w 3113125"/>
              <a:gd name="connsiteY77" fmla="*/ 3672145 h 4478058"/>
              <a:gd name="connsiteX78" fmla="*/ 1065535 w 3113125"/>
              <a:gd name="connsiteY78" fmla="*/ 3545462 h 4478058"/>
              <a:gd name="connsiteX79" fmla="*/ 1065535 w 3113125"/>
              <a:gd name="connsiteY79" fmla="*/ 3544510 h 4478058"/>
              <a:gd name="connsiteX80" fmla="*/ 777880 w 3113125"/>
              <a:gd name="connsiteY80" fmla="*/ 3366392 h 4478058"/>
              <a:gd name="connsiteX81" fmla="*/ 687392 w 3113125"/>
              <a:gd name="connsiteY81" fmla="*/ 3571180 h 4478058"/>
              <a:gd name="connsiteX82" fmla="*/ 535945 w 3113125"/>
              <a:gd name="connsiteY82" fmla="*/ 3976945 h 4478058"/>
              <a:gd name="connsiteX83" fmla="*/ 432122 w 3113125"/>
              <a:gd name="connsiteY83" fmla="*/ 4357945 h 4478058"/>
              <a:gd name="connsiteX84" fmla="*/ 445457 w 3113125"/>
              <a:gd name="connsiteY84" fmla="*/ 4393187 h 4478058"/>
              <a:gd name="connsiteX85" fmla="*/ 502607 w 3113125"/>
              <a:gd name="connsiteY85" fmla="*/ 4419858 h 4478058"/>
              <a:gd name="connsiteX86" fmla="*/ 672152 w 3113125"/>
              <a:gd name="connsiteY86" fmla="*/ 4253170 h 4478058"/>
              <a:gd name="connsiteX87" fmla="*/ 926470 w 3113125"/>
              <a:gd name="connsiteY87" fmla="*/ 3968372 h 4478058"/>
              <a:gd name="connsiteX88" fmla="*/ 1334140 w 3113125"/>
              <a:gd name="connsiteY88" fmla="*/ 4012187 h 4478058"/>
              <a:gd name="connsiteX89" fmla="*/ 1342712 w 3113125"/>
              <a:gd name="connsiteY89" fmla="*/ 4033142 h 4478058"/>
              <a:gd name="connsiteX90" fmla="*/ 1333187 w 3113125"/>
              <a:gd name="connsiteY90" fmla="*/ 4378900 h 4478058"/>
              <a:gd name="connsiteX91" fmla="*/ 1410340 w 3113125"/>
              <a:gd name="connsiteY91" fmla="*/ 4468435 h 4478058"/>
              <a:gd name="connsiteX92" fmla="*/ 1502732 w 3113125"/>
              <a:gd name="connsiteY92" fmla="*/ 4419858 h 4478058"/>
              <a:gd name="connsiteX93" fmla="*/ 1560835 w 3113125"/>
              <a:gd name="connsiteY93" fmla="*/ 4198878 h 4478058"/>
              <a:gd name="connsiteX94" fmla="*/ 1571312 w 3113125"/>
              <a:gd name="connsiteY94" fmla="*/ 4160777 h 4478058"/>
              <a:gd name="connsiteX95" fmla="*/ 1596077 w 3113125"/>
              <a:gd name="connsiteY95" fmla="*/ 4174112 h 4478058"/>
              <a:gd name="connsiteX96" fmla="*/ 2044705 w 3113125"/>
              <a:gd name="connsiteY96" fmla="*/ 4425572 h 4478058"/>
              <a:gd name="connsiteX97" fmla="*/ 2510477 w 3113125"/>
              <a:gd name="connsiteY97" fmla="*/ 4334133 h 4478058"/>
              <a:gd name="connsiteX98" fmla="*/ 2533338 w 3113125"/>
              <a:gd name="connsiteY98" fmla="*/ 4288412 h 4478058"/>
              <a:gd name="connsiteX99" fmla="*/ 2545720 w 3113125"/>
              <a:gd name="connsiteY99" fmla="*/ 4295080 h 4478058"/>
              <a:gd name="connsiteX100" fmla="*/ 3045782 w 3113125"/>
              <a:gd name="connsiteY100" fmla="*/ 4361755 h 4478058"/>
              <a:gd name="connsiteX101" fmla="*/ 3111505 w 3113125"/>
              <a:gd name="connsiteY101" fmla="*/ 4063622 h 44780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3113125" h="4478058">
                <a:moveTo>
                  <a:pt x="3111505" y="4063622"/>
                </a:moveTo>
                <a:cubicBezTo>
                  <a:pt x="3105790" y="3980755"/>
                  <a:pt x="3089597" y="3897887"/>
                  <a:pt x="3077215" y="3823592"/>
                </a:cubicBezTo>
                <a:cubicBezTo>
                  <a:pt x="3037210" y="3588325"/>
                  <a:pt x="2970535" y="3359725"/>
                  <a:pt x="2913385" y="3128267"/>
                </a:cubicBezTo>
                <a:cubicBezTo>
                  <a:pt x="2900050" y="3075880"/>
                  <a:pt x="2882905" y="3045400"/>
                  <a:pt x="2856235" y="3000633"/>
                </a:cubicBezTo>
                <a:cubicBezTo>
                  <a:pt x="2816230" y="2934910"/>
                  <a:pt x="2815277" y="2852042"/>
                  <a:pt x="2800990" y="2777747"/>
                </a:cubicBezTo>
                <a:cubicBezTo>
                  <a:pt x="2798132" y="2764412"/>
                  <a:pt x="2803847" y="2755840"/>
                  <a:pt x="2815277" y="2750125"/>
                </a:cubicBezTo>
                <a:cubicBezTo>
                  <a:pt x="2840042" y="2736790"/>
                  <a:pt x="2863855" y="2722502"/>
                  <a:pt x="2888620" y="2709167"/>
                </a:cubicBezTo>
                <a:cubicBezTo>
                  <a:pt x="2929577" y="2686308"/>
                  <a:pt x="2971488" y="2663447"/>
                  <a:pt x="3002920" y="2626300"/>
                </a:cubicBezTo>
                <a:cubicBezTo>
                  <a:pt x="3016255" y="2611060"/>
                  <a:pt x="2880047" y="2434847"/>
                  <a:pt x="2864807" y="2411035"/>
                </a:cubicBezTo>
                <a:cubicBezTo>
                  <a:pt x="2819088" y="2335787"/>
                  <a:pt x="2774320" y="2240537"/>
                  <a:pt x="2780988" y="2151002"/>
                </a:cubicBezTo>
                <a:cubicBezTo>
                  <a:pt x="2793370" y="1964312"/>
                  <a:pt x="2718122" y="1808102"/>
                  <a:pt x="2697167" y="1628080"/>
                </a:cubicBezTo>
                <a:cubicBezTo>
                  <a:pt x="2678117" y="1463297"/>
                  <a:pt x="2562865" y="1328995"/>
                  <a:pt x="2541910" y="1168975"/>
                </a:cubicBezTo>
                <a:cubicBezTo>
                  <a:pt x="2529527" y="1075630"/>
                  <a:pt x="2619063" y="1029910"/>
                  <a:pt x="2599060" y="949900"/>
                </a:cubicBezTo>
                <a:cubicBezTo>
                  <a:pt x="2582867" y="887035"/>
                  <a:pt x="2691452" y="814645"/>
                  <a:pt x="2729552" y="774640"/>
                </a:cubicBezTo>
                <a:cubicBezTo>
                  <a:pt x="2876238" y="616525"/>
                  <a:pt x="2668592" y="316487"/>
                  <a:pt x="2579057" y="178375"/>
                </a:cubicBezTo>
                <a:cubicBezTo>
                  <a:pt x="2572390" y="167897"/>
                  <a:pt x="2567627" y="151705"/>
                  <a:pt x="2569532" y="139322"/>
                </a:cubicBezTo>
                <a:cubicBezTo>
                  <a:pt x="2583820" y="34547"/>
                  <a:pt x="2431420" y="-5458"/>
                  <a:pt x="2355220" y="7877"/>
                </a:cubicBezTo>
                <a:cubicBezTo>
                  <a:pt x="2337122" y="10735"/>
                  <a:pt x="2323787" y="20260"/>
                  <a:pt x="2301880" y="5972"/>
                </a:cubicBezTo>
                <a:cubicBezTo>
                  <a:pt x="2276162" y="-11173"/>
                  <a:pt x="2222822" y="11687"/>
                  <a:pt x="2207582" y="35500"/>
                </a:cubicBezTo>
                <a:cubicBezTo>
                  <a:pt x="2177102" y="83125"/>
                  <a:pt x="2197105" y="239335"/>
                  <a:pt x="2282830" y="224095"/>
                </a:cubicBezTo>
                <a:cubicBezTo>
                  <a:pt x="2437135" y="197425"/>
                  <a:pt x="2459042" y="356492"/>
                  <a:pt x="2456185" y="473650"/>
                </a:cubicBezTo>
                <a:cubicBezTo>
                  <a:pt x="2455232" y="516512"/>
                  <a:pt x="2454280" y="560327"/>
                  <a:pt x="2469520" y="602237"/>
                </a:cubicBezTo>
                <a:cubicBezTo>
                  <a:pt x="2476188" y="621287"/>
                  <a:pt x="2461900" y="652720"/>
                  <a:pt x="2442850" y="661292"/>
                </a:cubicBezTo>
                <a:cubicBezTo>
                  <a:pt x="2421895" y="670817"/>
                  <a:pt x="2399035" y="678437"/>
                  <a:pt x="2378080" y="688915"/>
                </a:cubicBezTo>
                <a:cubicBezTo>
                  <a:pt x="2360935" y="697487"/>
                  <a:pt x="2342837" y="707965"/>
                  <a:pt x="2330455" y="722252"/>
                </a:cubicBezTo>
                <a:cubicBezTo>
                  <a:pt x="2313310" y="742255"/>
                  <a:pt x="2294260" y="745112"/>
                  <a:pt x="2269495" y="743207"/>
                </a:cubicBezTo>
                <a:cubicBezTo>
                  <a:pt x="2236157" y="740350"/>
                  <a:pt x="2202820" y="743207"/>
                  <a:pt x="2169482" y="743207"/>
                </a:cubicBezTo>
                <a:cubicBezTo>
                  <a:pt x="2161862" y="743207"/>
                  <a:pt x="2153290" y="742255"/>
                  <a:pt x="2145670" y="740350"/>
                </a:cubicBezTo>
                <a:cubicBezTo>
                  <a:pt x="2130430" y="737492"/>
                  <a:pt x="2116142" y="733682"/>
                  <a:pt x="2101855" y="729872"/>
                </a:cubicBezTo>
                <a:cubicBezTo>
                  <a:pt x="2095187" y="727967"/>
                  <a:pt x="2081852" y="726062"/>
                  <a:pt x="2081852" y="724157"/>
                </a:cubicBezTo>
                <a:cubicBezTo>
                  <a:pt x="2081852" y="711775"/>
                  <a:pt x="2078995" y="692725"/>
                  <a:pt x="2086615" y="687962"/>
                </a:cubicBezTo>
                <a:cubicBezTo>
                  <a:pt x="2155195" y="637480"/>
                  <a:pt x="2189485" y="430787"/>
                  <a:pt x="2085662" y="398402"/>
                </a:cubicBezTo>
                <a:cubicBezTo>
                  <a:pt x="2072327" y="394592"/>
                  <a:pt x="2068517" y="386972"/>
                  <a:pt x="2065660" y="374590"/>
                </a:cubicBezTo>
                <a:cubicBezTo>
                  <a:pt x="2038990" y="211712"/>
                  <a:pt x="1968505" y="91697"/>
                  <a:pt x="1800865" y="51692"/>
                </a:cubicBezTo>
                <a:cubicBezTo>
                  <a:pt x="1774195" y="45025"/>
                  <a:pt x="1656085" y="53597"/>
                  <a:pt x="1643702" y="42167"/>
                </a:cubicBezTo>
                <a:cubicBezTo>
                  <a:pt x="1624652" y="24070"/>
                  <a:pt x="1600840" y="23117"/>
                  <a:pt x="1579885" y="30737"/>
                </a:cubicBezTo>
                <a:cubicBezTo>
                  <a:pt x="1527497" y="48835"/>
                  <a:pt x="1463680" y="66932"/>
                  <a:pt x="1417960" y="104080"/>
                </a:cubicBezTo>
                <a:cubicBezTo>
                  <a:pt x="1357952" y="151705"/>
                  <a:pt x="1359857" y="213617"/>
                  <a:pt x="1321757" y="273625"/>
                </a:cubicBezTo>
                <a:cubicBezTo>
                  <a:pt x="1273180" y="349825"/>
                  <a:pt x="1278895" y="431740"/>
                  <a:pt x="1296040" y="513655"/>
                </a:cubicBezTo>
                <a:cubicBezTo>
                  <a:pt x="1313185" y="596522"/>
                  <a:pt x="1375097" y="682247"/>
                  <a:pt x="1413197" y="756542"/>
                </a:cubicBezTo>
                <a:cubicBezTo>
                  <a:pt x="1437010" y="803215"/>
                  <a:pt x="1463680" y="849887"/>
                  <a:pt x="1484635" y="898465"/>
                </a:cubicBezTo>
                <a:cubicBezTo>
                  <a:pt x="1500827" y="934660"/>
                  <a:pt x="1478920" y="954662"/>
                  <a:pt x="1477015" y="988000"/>
                </a:cubicBezTo>
                <a:cubicBezTo>
                  <a:pt x="1473205" y="1068010"/>
                  <a:pt x="1494160" y="1074677"/>
                  <a:pt x="1425580" y="1120397"/>
                </a:cubicBezTo>
                <a:cubicBezTo>
                  <a:pt x="1387480" y="1146115"/>
                  <a:pt x="1347475" y="1171832"/>
                  <a:pt x="1312232" y="1200407"/>
                </a:cubicBezTo>
                <a:cubicBezTo>
                  <a:pt x="1269370" y="1236602"/>
                  <a:pt x="1328425" y="1306135"/>
                  <a:pt x="1325567" y="1349950"/>
                </a:cubicBezTo>
                <a:cubicBezTo>
                  <a:pt x="1321757" y="1404242"/>
                  <a:pt x="1276037" y="1459487"/>
                  <a:pt x="1241747" y="1498540"/>
                </a:cubicBezTo>
                <a:cubicBezTo>
                  <a:pt x="1188407" y="1560452"/>
                  <a:pt x="1106492" y="1563310"/>
                  <a:pt x="1059820" y="1630937"/>
                </a:cubicBezTo>
                <a:cubicBezTo>
                  <a:pt x="1033150" y="1669990"/>
                  <a:pt x="1026482" y="1717615"/>
                  <a:pt x="995050" y="1751905"/>
                </a:cubicBezTo>
                <a:cubicBezTo>
                  <a:pt x="934090" y="1817627"/>
                  <a:pt x="834077" y="1861442"/>
                  <a:pt x="762640" y="1916687"/>
                </a:cubicBezTo>
                <a:cubicBezTo>
                  <a:pt x="654055" y="2001460"/>
                  <a:pt x="554042" y="2097662"/>
                  <a:pt x="456887" y="2194817"/>
                </a:cubicBezTo>
                <a:cubicBezTo>
                  <a:pt x="408310" y="2243395"/>
                  <a:pt x="367352" y="2298640"/>
                  <a:pt x="314012" y="2342455"/>
                </a:cubicBezTo>
                <a:cubicBezTo>
                  <a:pt x="259720" y="2387222"/>
                  <a:pt x="190187" y="2367220"/>
                  <a:pt x="126370" y="2377697"/>
                </a:cubicBezTo>
                <a:cubicBezTo>
                  <a:pt x="48265" y="2391032"/>
                  <a:pt x="-62225" y="2534860"/>
                  <a:pt x="43502" y="2584390"/>
                </a:cubicBezTo>
                <a:cubicBezTo>
                  <a:pt x="53980" y="2589152"/>
                  <a:pt x="63505" y="2594867"/>
                  <a:pt x="73982" y="2600583"/>
                </a:cubicBezTo>
                <a:cubicBezTo>
                  <a:pt x="72077" y="2604392"/>
                  <a:pt x="72077" y="2607250"/>
                  <a:pt x="70172" y="2609155"/>
                </a:cubicBezTo>
                <a:cubicBezTo>
                  <a:pt x="59695" y="2630110"/>
                  <a:pt x="61600" y="2634872"/>
                  <a:pt x="84460" y="2640587"/>
                </a:cubicBezTo>
                <a:cubicBezTo>
                  <a:pt x="98747" y="2644397"/>
                  <a:pt x="113035" y="2647255"/>
                  <a:pt x="126370" y="2652970"/>
                </a:cubicBezTo>
                <a:cubicBezTo>
                  <a:pt x="155897" y="2665352"/>
                  <a:pt x="184472" y="2667258"/>
                  <a:pt x="214000" y="2654875"/>
                </a:cubicBezTo>
                <a:cubicBezTo>
                  <a:pt x="311155" y="2614870"/>
                  <a:pt x="372115" y="2531050"/>
                  <a:pt x="443552" y="2455802"/>
                </a:cubicBezTo>
                <a:cubicBezTo>
                  <a:pt x="461650" y="2436752"/>
                  <a:pt x="479747" y="2416750"/>
                  <a:pt x="501655" y="2403415"/>
                </a:cubicBezTo>
                <a:cubicBezTo>
                  <a:pt x="705490" y="2274827"/>
                  <a:pt x="968380" y="2179577"/>
                  <a:pt x="1128400" y="1995745"/>
                </a:cubicBezTo>
                <a:cubicBezTo>
                  <a:pt x="1151260" y="1970027"/>
                  <a:pt x="1176025" y="1946215"/>
                  <a:pt x="1201742" y="1923355"/>
                </a:cubicBezTo>
                <a:cubicBezTo>
                  <a:pt x="1220792" y="1906210"/>
                  <a:pt x="1261750" y="1904305"/>
                  <a:pt x="1278895" y="1916687"/>
                </a:cubicBezTo>
                <a:cubicBezTo>
                  <a:pt x="1298897" y="1930975"/>
                  <a:pt x="1304612" y="1930022"/>
                  <a:pt x="1323662" y="1914782"/>
                </a:cubicBezTo>
                <a:cubicBezTo>
                  <a:pt x="1363667" y="1882397"/>
                  <a:pt x="1448440" y="1821437"/>
                  <a:pt x="1506542" y="1820485"/>
                </a:cubicBezTo>
                <a:cubicBezTo>
                  <a:pt x="1574170" y="1818580"/>
                  <a:pt x="1660847" y="1903352"/>
                  <a:pt x="1718950" y="1939547"/>
                </a:cubicBezTo>
                <a:cubicBezTo>
                  <a:pt x="1763717" y="1968122"/>
                  <a:pt x="1843727" y="1996697"/>
                  <a:pt x="1868492" y="2045275"/>
                </a:cubicBezTo>
                <a:cubicBezTo>
                  <a:pt x="1963742" y="2227202"/>
                  <a:pt x="1922785" y="2424370"/>
                  <a:pt x="1871350" y="2612965"/>
                </a:cubicBezTo>
                <a:cubicBezTo>
                  <a:pt x="1810390" y="2832992"/>
                  <a:pt x="1863730" y="3059687"/>
                  <a:pt x="1838965" y="3282572"/>
                </a:cubicBezTo>
                <a:cubicBezTo>
                  <a:pt x="1835155" y="3318767"/>
                  <a:pt x="1878017" y="3364487"/>
                  <a:pt x="1889447" y="3398777"/>
                </a:cubicBezTo>
                <a:cubicBezTo>
                  <a:pt x="1899925" y="3433067"/>
                  <a:pt x="1902782" y="3467358"/>
                  <a:pt x="1904687" y="3502600"/>
                </a:cubicBezTo>
                <a:cubicBezTo>
                  <a:pt x="1905640" y="3517840"/>
                  <a:pt x="1898972" y="3675002"/>
                  <a:pt x="1917070" y="3675955"/>
                </a:cubicBezTo>
                <a:cubicBezTo>
                  <a:pt x="1909450" y="3675955"/>
                  <a:pt x="1904687" y="3675955"/>
                  <a:pt x="1900877" y="3675002"/>
                </a:cubicBezTo>
                <a:cubicBezTo>
                  <a:pt x="1844680" y="3653095"/>
                  <a:pt x="1788482" y="3630235"/>
                  <a:pt x="1732285" y="3609280"/>
                </a:cubicBezTo>
                <a:cubicBezTo>
                  <a:pt x="1711330" y="3601660"/>
                  <a:pt x="1710377" y="3586420"/>
                  <a:pt x="1713235" y="3568322"/>
                </a:cubicBezTo>
                <a:cubicBezTo>
                  <a:pt x="1714187" y="3563560"/>
                  <a:pt x="1711330" y="3554987"/>
                  <a:pt x="1707520" y="3554035"/>
                </a:cubicBezTo>
                <a:cubicBezTo>
                  <a:pt x="1637035" y="3530222"/>
                  <a:pt x="1523687" y="3467358"/>
                  <a:pt x="1447487" y="3484502"/>
                </a:cubicBezTo>
                <a:cubicBezTo>
                  <a:pt x="1409387" y="3493075"/>
                  <a:pt x="1353190" y="3669287"/>
                  <a:pt x="1362715" y="3672145"/>
                </a:cubicBezTo>
                <a:cubicBezTo>
                  <a:pt x="1256035" y="3645475"/>
                  <a:pt x="1158880" y="3603565"/>
                  <a:pt x="1065535" y="3545462"/>
                </a:cubicBezTo>
                <a:cubicBezTo>
                  <a:pt x="1065535" y="3545462"/>
                  <a:pt x="1065535" y="3545462"/>
                  <a:pt x="1065535" y="3544510"/>
                </a:cubicBezTo>
                <a:cubicBezTo>
                  <a:pt x="1106492" y="3469262"/>
                  <a:pt x="827410" y="3354010"/>
                  <a:pt x="777880" y="3366392"/>
                </a:cubicBezTo>
                <a:cubicBezTo>
                  <a:pt x="737875" y="3375917"/>
                  <a:pt x="699775" y="3537842"/>
                  <a:pt x="687392" y="3571180"/>
                </a:cubicBezTo>
                <a:cubicBezTo>
                  <a:pt x="630242" y="3703577"/>
                  <a:pt x="582617" y="3839785"/>
                  <a:pt x="535945" y="3976945"/>
                </a:cubicBezTo>
                <a:cubicBezTo>
                  <a:pt x="494987" y="4099817"/>
                  <a:pt x="434027" y="4227453"/>
                  <a:pt x="432122" y="4357945"/>
                </a:cubicBezTo>
                <a:cubicBezTo>
                  <a:pt x="432122" y="4370328"/>
                  <a:pt x="436885" y="4386520"/>
                  <a:pt x="445457" y="4393187"/>
                </a:cubicBezTo>
                <a:cubicBezTo>
                  <a:pt x="461650" y="4405570"/>
                  <a:pt x="482605" y="4412237"/>
                  <a:pt x="502607" y="4419858"/>
                </a:cubicBezTo>
                <a:cubicBezTo>
                  <a:pt x="586427" y="4451290"/>
                  <a:pt x="640720" y="4303653"/>
                  <a:pt x="672152" y="4253170"/>
                </a:cubicBezTo>
                <a:cubicBezTo>
                  <a:pt x="737875" y="4146490"/>
                  <a:pt x="829315" y="4047430"/>
                  <a:pt x="926470" y="3968372"/>
                </a:cubicBezTo>
                <a:cubicBezTo>
                  <a:pt x="1061725" y="3856930"/>
                  <a:pt x="1204600" y="3941702"/>
                  <a:pt x="1334140" y="4012187"/>
                </a:cubicBezTo>
                <a:cubicBezTo>
                  <a:pt x="1339855" y="4015045"/>
                  <a:pt x="1343665" y="4026475"/>
                  <a:pt x="1342712" y="4033142"/>
                </a:cubicBezTo>
                <a:cubicBezTo>
                  <a:pt x="1329377" y="4142680"/>
                  <a:pt x="1316042" y="4264600"/>
                  <a:pt x="1333187" y="4378900"/>
                </a:cubicBezTo>
                <a:cubicBezTo>
                  <a:pt x="1342712" y="4441765"/>
                  <a:pt x="1351285" y="4452243"/>
                  <a:pt x="1410340" y="4468435"/>
                </a:cubicBezTo>
                <a:cubicBezTo>
                  <a:pt x="1451297" y="4478912"/>
                  <a:pt x="1489397" y="4459862"/>
                  <a:pt x="1502732" y="4419858"/>
                </a:cubicBezTo>
                <a:cubicBezTo>
                  <a:pt x="1525592" y="4352230"/>
                  <a:pt x="1543690" y="4272220"/>
                  <a:pt x="1560835" y="4198878"/>
                </a:cubicBezTo>
                <a:cubicBezTo>
                  <a:pt x="1563692" y="4187447"/>
                  <a:pt x="1567502" y="4176017"/>
                  <a:pt x="1571312" y="4160777"/>
                </a:cubicBezTo>
                <a:cubicBezTo>
                  <a:pt x="1581790" y="4166492"/>
                  <a:pt x="1589410" y="4170302"/>
                  <a:pt x="1596077" y="4174112"/>
                </a:cubicBezTo>
                <a:cubicBezTo>
                  <a:pt x="1742762" y="4257933"/>
                  <a:pt x="1889447" y="4357945"/>
                  <a:pt x="2044705" y="4425572"/>
                </a:cubicBezTo>
                <a:cubicBezTo>
                  <a:pt x="2208535" y="4497010"/>
                  <a:pt x="2417132" y="4519870"/>
                  <a:pt x="2510477" y="4334133"/>
                </a:cubicBezTo>
                <a:cubicBezTo>
                  <a:pt x="2518097" y="4318893"/>
                  <a:pt x="2525717" y="4304605"/>
                  <a:pt x="2533338" y="4288412"/>
                </a:cubicBezTo>
                <a:cubicBezTo>
                  <a:pt x="2538100" y="4290318"/>
                  <a:pt x="2541910" y="4292222"/>
                  <a:pt x="2545720" y="4295080"/>
                </a:cubicBezTo>
                <a:cubicBezTo>
                  <a:pt x="2671450" y="4369375"/>
                  <a:pt x="2917195" y="4535110"/>
                  <a:pt x="3045782" y="4361755"/>
                </a:cubicBezTo>
                <a:cubicBezTo>
                  <a:pt x="3105790" y="4272220"/>
                  <a:pt x="3118172" y="4168397"/>
                  <a:pt x="3111505" y="4063622"/>
                </a:cubicBezTo>
                <a:close/>
              </a:path>
            </a:pathLst>
          </a:custGeom>
          <a:solidFill>
            <a:schemeClr val="accent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algn="r" rtl="1"/>
            <a:endParaRPr lang="en-US">
              <a:cs typeface="B Nazanin" panose="00000400000000000000" pitchFamily="2" charset="-78"/>
            </a:endParaRPr>
          </a:p>
        </p:txBody>
      </p:sp>
      <p:grpSp>
        <p:nvGrpSpPr>
          <p:cNvPr id="4" name="Graphic 1">
            <a:extLst>
              <a:ext uri="{FF2B5EF4-FFF2-40B4-BE49-F238E27FC236}">
                <a16:creationId xmlns:a16="http://schemas.microsoft.com/office/drawing/2014/main" id="{00691F46-E5E4-4A8E-807C-B86EDE2958FA}"/>
              </a:ext>
            </a:extLst>
          </p:cNvPr>
          <p:cNvGrpSpPr/>
          <p:nvPr/>
        </p:nvGrpSpPr>
        <p:grpSpPr>
          <a:xfrm>
            <a:off x="957591" y="2187423"/>
            <a:ext cx="3848176" cy="4064976"/>
            <a:chOff x="3729037" y="928687"/>
            <a:chExt cx="4733925" cy="5000625"/>
          </a:xfrm>
          <a:solidFill>
            <a:schemeClr val="accent2"/>
          </a:solidFill>
        </p:grpSpPr>
        <p:sp>
          <p:nvSpPr>
            <p:cNvPr id="5" name="Freeform: Shape 5">
              <a:extLst>
                <a:ext uri="{FF2B5EF4-FFF2-40B4-BE49-F238E27FC236}">
                  <a16:creationId xmlns:a16="http://schemas.microsoft.com/office/drawing/2014/main" id="{F2040795-FC72-49FD-BCE9-DDABEB35574F}"/>
                </a:ext>
              </a:extLst>
            </p:cNvPr>
            <p:cNvSpPr/>
            <p:nvPr/>
          </p:nvSpPr>
          <p:spPr>
            <a:xfrm>
              <a:off x="3728834" y="928448"/>
              <a:ext cx="4733148" cy="3534783"/>
            </a:xfrm>
            <a:custGeom>
              <a:avLst/>
              <a:gdLst>
                <a:gd name="connsiteX0" fmla="*/ 2438602 w 4733148"/>
                <a:gd name="connsiteY0" fmla="*/ 1031796 h 3534783"/>
                <a:gd name="connsiteX1" fmla="*/ 2992005 w 4733148"/>
                <a:gd name="connsiteY1" fmla="*/ 1031796 h 3534783"/>
                <a:gd name="connsiteX2" fmla="*/ 3015817 w 4733148"/>
                <a:gd name="connsiteY2" fmla="*/ 1061323 h 3534783"/>
                <a:gd name="connsiteX3" fmla="*/ 2419552 w 4733148"/>
                <a:gd name="connsiteY3" fmla="*/ 2342436 h 3534783"/>
                <a:gd name="connsiteX4" fmla="*/ 263092 w 4733148"/>
                <a:gd name="connsiteY4" fmla="*/ 3288268 h 3534783"/>
                <a:gd name="connsiteX5" fmla="*/ 1155 w 4733148"/>
                <a:gd name="connsiteY5" fmla="*/ 3306366 h 3534783"/>
                <a:gd name="connsiteX6" fmla="*/ 214515 w 4733148"/>
                <a:gd name="connsiteY6" fmla="*/ 3421618 h 3534783"/>
                <a:gd name="connsiteX7" fmla="*/ 2889135 w 4733148"/>
                <a:gd name="connsiteY7" fmla="*/ 3048238 h 3534783"/>
                <a:gd name="connsiteX8" fmla="*/ 4237875 w 4733148"/>
                <a:gd name="connsiteY8" fmla="*/ 1061323 h 3534783"/>
                <a:gd name="connsiteX9" fmla="*/ 4261687 w 4733148"/>
                <a:gd name="connsiteY9" fmla="*/ 1042273 h 3534783"/>
                <a:gd name="connsiteX10" fmla="*/ 4709362 w 4733148"/>
                <a:gd name="connsiteY10" fmla="*/ 1032748 h 3534783"/>
                <a:gd name="connsiteX11" fmla="*/ 4724602 w 4733148"/>
                <a:gd name="connsiteY11" fmla="*/ 989886 h 3534783"/>
                <a:gd name="connsiteX12" fmla="*/ 3617797 w 4733148"/>
                <a:gd name="connsiteY12" fmla="*/ 10716 h 3534783"/>
                <a:gd name="connsiteX13" fmla="*/ 3561600 w 4733148"/>
                <a:gd name="connsiteY13" fmla="*/ 10716 h 3534783"/>
                <a:gd name="connsiteX14" fmla="*/ 2422410 w 4733148"/>
                <a:gd name="connsiteY14" fmla="*/ 988933 h 3534783"/>
                <a:gd name="connsiteX15" fmla="*/ 2438602 w 4733148"/>
                <a:gd name="connsiteY15" fmla="*/ 1031796 h 3534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4733148" h="3534783">
                  <a:moveTo>
                    <a:pt x="2438602" y="1031796"/>
                  </a:moveTo>
                  <a:lnTo>
                    <a:pt x="2992005" y="1031796"/>
                  </a:lnTo>
                  <a:cubicBezTo>
                    <a:pt x="3007245" y="1031796"/>
                    <a:pt x="3018675" y="1046083"/>
                    <a:pt x="3015817" y="1061323"/>
                  </a:cubicBezTo>
                  <a:cubicBezTo>
                    <a:pt x="2984385" y="1211818"/>
                    <a:pt x="2820555" y="1909048"/>
                    <a:pt x="2419552" y="2342436"/>
                  </a:cubicBezTo>
                  <a:cubicBezTo>
                    <a:pt x="1795665" y="3017758"/>
                    <a:pt x="1217497" y="3313033"/>
                    <a:pt x="263092" y="3288268"/>
                  </a:cubicBezTo>
                  <a:cubicBezTo>
                    <a:pt x="178320" y="3286363"/>
                    <a:pt x="21157" y="3235881"/>
                    <a:pt x="1155" y="3306366"/>
                  </a:cubicBezTo>
                  <a:cubicBezTo>
                    <a:pt x="-14085" y="3357801"/>
                    <a:pt x="124980" y="3398758"/>
                    <a:pt x="214515" y="3421618"/>
                  </a:cubicBezTo>
                  <a:cubicBezTo>
                    <a:pt x="827925" y="3582591"/>
                    <a:pt x="1936635" y="3655933"/>
                    <a:pt x="2889135" y="3048238"/>
                  </a:cubicBezTo>
                  <a:cubicBezTo>
                    <a:pt x="4054995" y="2304336"/>
                    <a:pt x="4194060" y="1265158"/>
                    <a:pt x="4237875" y="1061323"/>
                  </a:cubicBezTo>
                  <a:cubicBezTo>
                    <a:pt x="4240733" y="1049893"/>
                    <a:pt x="4250258" y="1042273"/>
                    <a:pt x="4261687" y="1042273"/>
                  </a:cubicBezTo>
                  <a:cubicBezTo>
                    <a:pt x="4400752" y="1040368"/>
                    <a:pt x="4607445" y="1035606"/>
                    <a:pt x="4709362" y="1032748"/>
                  </a:cubicBezTo>
                  <a:cubicBezTo>
                    <a:pt x="4731270" y="1031796"/>
                    <a:pt x="4741747" y="1005126"/>
                    <a:pt x="4724602" y="989886"/>
                  </a:cubicBezTo>
                  <a:lnTo>
                    <a:pt x="3617797" y="10716"/>
                  </a:lnTo>
                  <a:cubicBezTo>
                    <a:pt x="3601605" y="-3572"/>
                    <a:pt x="3577792" y="-3572"/>
                    <a:pt x="3561600" y="10716"/>
                  </a:cubicBezTo>
                  <a:lnTo>
                    <a:pt x="2422410" y="988933"/>
                  </a:lnTo>
                  <a:cubicBezTo>
                    <a:pt x="2405265" y="1004173"/>
                    <a:pt x="2415742" y="1031796"/>
                    <a:pt x="2438602" y="103179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6" name="Freeform: Shape 6">
              <a:extLst>
                <a:ext uri="{FF2B5EF4-FFF2-40B4-BE49-F238E27FC236}">
                  <a16:creationId xmlns:a16="http://schemas.microsoft.com/office/drawing/2014/main" id="{76751281-7170-4503-9C0A-70745B61F5CB}"/>
                </a:ext>
              </a:extLst>
            </p:cNvPr>
            <p:cNvSpPr/>
            <p:nvPr/>
          </p:nvSpPr>
          <p:spPr>
            <a:xfrm>
              <a:off x="3729037" y="4451031"/>
              <a:ext cx="626745" cy="1473517"/>
            </a:xfrm>
            <a:custGeom>
              <a:avLst/>
              <a:gdLst>
                <a:gd name="connsiteX0" fmla="*/ 4763 w 626745"/>
                <a:gd name="connsiteY0" fmla="*/ 0 h 1473517"/>
                <a:gd name="connsiteX1" fmla="*/ 0 w 626745"/>
                <a:gd name="connsiteY1" fmla="*/ 0 h 1473517"/>
                <a:gd name="connsiteX2" fmla="*/ 0 w 626745"/>
                <a:gd name="connsiteY2" fmla="*/ 1426845 h 1473517"/>
                <a:gd name="connsiteX3" fmla="*/ 46673 w 626745"/>
                <a:gd name="connsiteY3" fmla="*/ 1473518 h 1473517"/>
                <a:gd name="connsiteX4" fmla="*/ 580073 w 626745"/>
                <a:gd name="connsiteY4" fmla="*/ 1473518 h 1473517"/>
                <a:gd name="connsiteX5" fmla="*/ 626745 w 626745"/>
                <a:gd name="connsiteY5" fmla="*/ 1426845 h 1473517"/>
                <a:gd name="connsiteX6" fmla="*/ 626745 w 626745"/>
                <a:gd name="connsiteY6" fmla="*/ 175260 h 1473517"/>
                <a:gd name="connsiteX7" fmla="*/ 221933 w 626745"/>
                <a:gd name="connsiteY7" fmla="*/ 95250 h 1473517"/>
                <a:gd name="connsiteX8" fmla="*/ 4763 w 626745"/>
                <a:gd name="connsiteY8" fmla="*/ 0 h 1473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6745" h="1473517">
                  <a:moveTo>
                    <a:pt x="4763" y="0"/>
                  </a:moveTo>
                  <a:lnTo>
                    <a:pt x="0" y="0"/>
                  </a:lnTo>
                  <a:lnTo>
                    <a:pt x="0" y="1426845"/>
                  </a:lnTo>
                  <a:cubicBezTo>
                    <a:pt x="0" y="1452563"/>
                    <a:pt x="20955" y="1473518"/>
                    <a:pt x="46673" y="1473518"/>
                  </a:cubicBezTo>
                  <a:lnTo>
                    <a:pt x="580073" y="1473518"/>
                  </a:lnTo>
                  <a:cubicBezTo>
                    <a:pt x="605790" y="1473518"/>
                    <a:pt x="626745" y="1452563"/>
                    <a:pt x="626745" y="1426845"/>
                  </a:cubicBezTo>
                  <a:lnTo>
                    <a:pt x="626745" y="175260"/>
                  </a:lnTo>
                  <a:cubicBezTo>
                    <a:pt x="476250" y="154305"/>
                    <a:pt x="340043" y="126683"/>
                    <a:pt x="221933" y="95250"/>
                  </a:cubicBezTo>
                  <a:cubicBezTo>
                    <a:pt x="142875" y="75248"/>
                    <a:pt x="27623" y="41910"/>
                    <a:pt x="4763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7" name="Freeform: Shape 7">
              <a:extLst>
                <a:ext uri="{FF2B5EF4-FFF2-40B4-BE49-F238E27FC236}">
                  <a16:creationId xmlns:a16="http://schemas.microsoft.com/office/drawing/2014/main" id="{7EBC2728-7698-4A32-85DE-8C7E7FB349E5}"/>
                </a:ext>
              </a:extLst>
            </p:cNvPr>
            <p:cNvSpPr/>
            <p:nvPr/>
          </p:nvSpPr>
          <p:spPr>
            <a:xfrm>
              <a:off x="4667249" y="4642484"/>
              <a:ext cx="626745" cy="1282065"/>
            </a:xfrm>
            <a:custGeom>
              <a:avLst/>
              <a:gdLst>
                <a:gd name="connsiteX0" fmla="*/ 0 w 626745"/>
                <a:gd name="connsiteY0" fmla="*/ 14288 h 1282065"/>
                <a:gd name="connsiteX1" fmla="*/ 0 w 626745"/>
                <a:gd name="connsiteY1" fmla="*/ 1235392 h 1282065"/>
                <a:gd name="connsiteX2" fmla="*/ 46673 w 626745"/>
                <a:gd name="connsiteY2" fmla="*/ 1282065 h 1282065"/>
                <a:gd name="connsiteX3" fmla="*/ 580072 w 626745"/>
                <a:gd name="connsiteY3" fmla="*/ 1282065 h 1282065"/>
                <a:gd name="connsiteX4" fmla="*/ 626745 w 626745"/>
                <a:gd name="connsiteY4" fmla="*/ 1235392 h 1282065"/>
                <a:gd name="connsiteX5" fmla="*/ 626745 w 626745"/>
                <a:gd name="connsiteY5" fmla="*/ 0 h 1282065"/>
                <a:gd name="connsiteX6" fmla="*/ 0 w 626745"/>
                <a:gd name="connsiteY6" fmla="*/ 14288 h 12820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745" h="1282065">
                  <a:moveTo>
                    <a:pt x="0" y="14288"/>
                  </a:moveTo>
                  <a:lnTo>
                    <a:pt x="0" y="1235392"/>
                  </a:lnTo>
                  <a:cubicBezTo>
                    <a:pt x="0" y="1261110"/>
                    <a:pt x="20955" y="1282065"/>
                    <a:pt x="46673" y="1282065"/>
                  </a:cubicBezTo>
                  <a:lnTo>
                    <a:pt x="580072" y="1282065"/>
                  </a:lnTo>
                  <a:cubicBezTo>
                    <a:pt x="605790" y="1282065"/>
                    <a:pt x="626745" y="1261110"/>
                    <a:pt x="626745" y="1235392"/>
                  </a:cubicBezTo>
                  <a:lnTo>
                    <a:pt x="626745" y="0"/>
                  </a:lnTo>
                  <a:cubicBezTo>
                    <a:pt x="407670" y="23813"/>
                    <a:pt x="196215" y="25718"/>
                    <a:pt x="0" y="142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8" name="Freeform: Shape 8">
              <a:extLst>
                <a:ext uri="{FF2B5EF4-FFF2-40B4-BE49-F238E27FC236}">
                  <a16:creationId xmlns:a16="http://schemas.microsoft.com/office/drawing/2014/main" id="{A7C8B508-9CC7-402E-9FBD-CC77F4AA067C}"/>
                </a:ext>
              </a:extLst>
            </p:cNvPr>
            <p:cNvSpPr/>
            <p:nvPr/>
          </p:nvSpPr>
          <p:spPr>
            <a:xfrm>
              <a:off x="5634037" y="4397692"/>
              <a:ext cx="626744" cy="1525905"/>
            </a:xfrm>
            <a:custGeom>
              <a:avLst/>
              <a:gdLst>
                <a:gd name="connsiteX0" fmla="*/ 0 w 626744"/>
                <a:gd name="connsiteY0" fmla="*/ 1479232 h 1525905"/>
                <a:gd name="connsiteX1" fmla="*/ 46672 w 626744"/>
                <a:gd name="connsiteY1" fmla="*/ 1525905 h 1525905"/>
                <a:gd name="connsiteX2" fmla="*/ 580072 w 626744"/>
                <a:gd name="connsiteY2" fmla="*/ 1525905 h 1525905"/>
                <a:gd name="connsiteX3" fmla="*/ 626745 w 626744"/>
                <a:gd name="connsiteY3" fmla="*/ 1479232 h 1525905"/>
                <a:gd name="connsiteX4" fmla="*/ 626745 w 626744"/>
                <a:gd name="connsiteY4" fmla="*/ 0 h 1525905"/>
                <a:gd name="connsiteX5" fmla="*/ 0 w 626744"/>
                <a:gd name="connsiteY5" fmla="*/ 193357 h 1525905"/>
                <a:gd name="connsiteX6" fmla="*/ 0 w 626744"/>
                <a:gd name="connsiteY6" fmla="*/ 1479232 h 1525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26744" h="1525905">
                  <a:moveTo>
                    <a:pt x="0" y="1479232"/>
                  </a:moveTo>
                  <a:cubicBezTo>
                    <a:pt x="0" y="1504950"/>
                    <a:pt x="20955" y="1525905"/>
                    <a:pt x="46672" y="1525905"/>
                  </a:cubicBezTo>
                  <a:lnTo>
                    <a:pt x="580072" y="1525905"/>
                  </a:lnTo>
                  <a:cubicBezTo>
                    <a:pt x="605790" y="1525905"/>
                    <a:pt x="626745" y="1504950"/>
                    <a:pt x="626745" y="1479232"/>
                  </a:cubicBezTo>
                  <a:lnTo>
                    <a:pt x="626745" y="0"/>
                  </a:lnTo>
                  <a:cubicBezTo>
                    <a:pt x="418147" y="88582"/>
                    <a:pt x="207645" y="150495"/>
                    <a:pt x="0" y="193357"/>
                  </a:cubicBezTo>
                  <a:lnTo>
                    <a:pt x="0" y="147923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9" name="Freeform: Shape 9">
              <a:extLst>
                <a:ext uri="{FF2B5EF4-FFF2-40B4-BE49-F238E27FC236}">
                  <a16:creationId xmlns:a16="http://schemas.microsoft.com/office/drawing/2014/main" id="{F3B8C9F6-24D0-4209-8CAC-9EE7ACD8881A}"/>
                </a:ext>
              </a:extLst>
            </p:cNvPr>
            <p:cNvSpPr/>
            <p:nvPr/>
          </p:nvSpPr>
          <p:spPr>
            <a:xfrm>
              <a:off x="6543674" y="3810952"/>
              <a:ext cx="626744" cy="2113597"/>
            </a:xfrm>
            <a:custGeom>
              <a:avLst/>
              <a:gdLst>
                <a:gd name="connsiteX0" fmla="*/ 0 w 626744"/>
                <a:gd name="connsiteY0" fmla="*/ 449580 h 2113597"/>
                <a:gd name="connsiteX1" fmla="*/ 0 w 626744"/>
                <a:gd name="connsiteY1" fmla="*/ 2066925 h 2113597"/>
                <a:gd name="connsiteX2" fmla="*/ 46672 w 626744"/>
                <a:gd name="connsiteY2" fmla="*/ 2113598 h 2113597"/>
                <a:gd name="connsiteX3" fmla="*/ 580072 w 626744"/>
                <a:gd name="connsiteY3" fmla="*/ 2113598 h 2113597"/>
                <a:gd name="connsiteX4" fmla="*/ 626745 w 626744"/>
                <a:gd name="connsiteY4" fmla="*/ 2066925 h 2113597"/>
                <a:gd name="connsiteX5" fmla="*/ 626745 w 626744"/>
                <a:gd name="connsiteY5" fmla="*/ 0 h 2113597"/>
                <a:gd name="connsiteX6" fmla="*/ 165735 w 626744"/>
                <a:gd name="connsiteY6" fmla="*/ 350520 h 2113597"/>
                <a:gd name="connsiteX7" fmla="*/ 0 w 626744"/>
                <a:gd name="connsiteY7" fmla="*/ 449580 h 21135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744" h="2113597">
                  <a:moveTo>
                    <a:pt x="0" y="449580"/>
                  </a:moveTo>
                  <a:lnTo>
                    <a:pt x="0" y="2066925"/>
                  </a:lnTo>
                  <a:cubicBezTo>
                    <a:pt x="0" y="2092642"/>
                    <a:pt x="20955" y="2113598"/>
                    <a:pt x="46672" y="2113598"/>
                  </a:cubicBezTo>
                  <a:lnTo>
                    <a:pt x="580072" y="2113598"/>
                  </a:lnTo>
                  <a:cubicBezTo>
                    <a:pt x="605790" y="2113598"/>
                    <a:pt x="626745" y="2092642"/>
                    <a:pt x="626745" y="2066925"/>
                  </a:cubicBezTo>
                  <a:lnTo>
                    <a:pt x="626745" y="0"/>
                  </a:lnTo>
                  <a:cubicBezTo>
                    <a:pt x="493395" y="120967"/>
                    <a:pt x="340995" y="239078"/>
                    <a:pt x="165735" y="350520"/>
                  </a:cubicBezTo>
                  <a:cubicBezTo>
                    <a:pt x="110490" y="385763"/>
                    <a:pt x="55245" y="418147"/>
                    <a:pt x="0" y="44958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  <p:sp>
          <p:nvSpPr>
            <p:cNvPr id="10" name="Freeform: Shape 10">
              <a:extLst>
                <a:ext uri="{FF2B5EF4-FFF2-40B4-BE49-F238E27FC236}">
                  <a16:creationId xmlns:a16="http://schemas.microsoft.com/office/drawing/2014/main" id="{1D9B2CA8-695F-4D9F-AC03-A2797650AD10}"/>
                </a:ext>
              </a:extLst>
            </p:cNvPr>
            <p:cNvSpPr/>
            <p:nvPr/>
          </p:nvSpPr>
          <p:spPr>
            <a:xfrm>
              <a:off x="7481887" y="2153602"/>
              <a:ext cx="626744" cy="3769995"/>
            </a:xfrm>
            <a:custGeom>
              <a:avLst/>
              <a:gdLst>
                <a:gd name="connsiteX0" fmla="*/ 0 w 626744"/>
                <a:gd name="connsiteY0" fmla="*/ 3723323 h 3769995"/>
                <a:gd name="connsiteX1" fmla="*/ 46672 w 626744"/>
                <a:gd name="connsiteY1" fmla="*/ 3769995 h 3769995"/>
                <a:gd name="connsiteX2" fmla="*/ 580072 w 626744"/>
                <a:gd name="connsiteY2" fmla="*/ 3769995 h 3769995"/>
                <a:gd name="connsiteX3" fmla="*/ 626745 w 626744"/>
                <a:gd name="connsiteY3" fmla="*/ 3723323 h 3769995"/>
                <a:gd name="connsiteX4" fmla="*/ 626745 w 626744"/>
                <a:gd name="connsiteY4" fmla="*/ 0 h 3769995"/>
                <a:gd name="connsiteX5" fmla="*/ 608647 w 626744"/>
                <a:gd name="connsiteY5" fmla="*/ 9525 h 3769995"/>
                <a:gd name="connsiteX6" fmla="*/ 0 w 626744"/>
                <a:gd name="connsiteY6" fmla="*/ 1328738 h 3769995"/>
                <a:gd name="connsiteX7" fmla="*/ 0 w 626744"/>
                <a:gd name="connsiteY7" fmla="*/ 3723323 h 37699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6744" h="3769995">
                  <a:moveTo>
                    <a:pt x="0" y="3723323"/>
                  </a:moveTo>
                  <a:cubicBezTo>
                    <a:pt x="0" y="3749040"/>
                    <a:pt x="20955" y="3769995"/>
                    <a:pt x="46672" y="3769995"/>
                  </a:cubicBezTo>
                  <a:lnTo>
                    <a:pt x="580072" y="3769995"/>
                  </a:lnTo>
                  <a:cubicBezTo>
                    <a:pt x="605790" y="3769995"/>
                    <a:pt x="626745" y="3749040"/>
                    <a:pt x="626745" y="3723323"/>
                  </a:cubicBezTo>
                  <a:lnTo>
                    <a:pt x="626745" y="0"/>
                  </a:lnTo>
                  <a:lnTo>
                    <a:pt x="608647" y="9525"/>
                  </a:lnTo>
                  <a:cubicBezTo>
                    <a:pt x="548640" y="319088"/>
                    <a:pt x="389572" y="852488"/>
                    <a:pt x="0" y="1328738"/>
                  </a:cubicBezTo>
                  <a:lnTo>
                    <a:pt x="0" y="372332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r" rtl="1"/>
              <a:endParaRPr lang="en-US">
                <a:cs typeface="B Nazanin" panose="00000400000000000000" pitchFamily="2" charset="-78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9A7D00F9-93B8-45ED-9F9A-9B477F71A3E3}"/>
              </a:ext>
            </a:extLst>
          </p:cNvPr>
          <p:cNvSpPr txBox="1"/>
          <p:nvPr/>
        </p:nvSpPr>
        <p:spPr>
          <a:xfrm>
            <a:off x="5140499" y="1898015"/>
            <a:ext cx="88586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accent1"/>
                </a:solidFill>
                <a:cs typeface="B Nazanin" panose="00000400000000000000" pitchFamily="2" charset="-78"/>
              </a:rPr>
              <a:t>60%</a:t>
            </a:r>
            <a:endParaRPr lang="ko-KR" altLang="en-US" sz="2400" b="1" dirty="0">
              <a:solidFill>
                <a:schemeClr val="accent1"/>
              </a:solidFill>
              <a:cs typeface="B Nazanin" panose="00000400000000000000" pitchFamily="2" charset="-78"/>
            </a:endParaRPr>
          </a:p>
        </p:txBody>
      </p:sp>
      <p:grpSp>
        <p:nvGrpSpPr>
          <p:cNvPr id="12" name="Group 12">
            <a:extLst>
              <a:ext uri="{FF2B5EF4-FFF2-40B4-BE49-F238E27FC236}">
                <a16:creationId xmlns:a16="http://schemas.microsoft.com/office/drawing/2014/main" id="{AFF6B005-F6E1-4A4B-88BC-EE778112C533}"/>
              </a:ext>
            </a:extLst>
          </p:cNvPr>
          <p:cNvGrpSpPr/>
          <p:nvPr/>
        </p:nvGrpSpPr>
        <p:grpSpPr>
          <a:xfrm>
            <a:off x="5140499" y="2317380"/>
            <a:ext cx="2968010" cy="945505"/>
            <a:chOff x="6565695" y="2005884"/>
            <a:chExt cx="2055606" cy="94550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5EBD992-F721-478E-B730-C6A26C63D866}"/>
                </a:ext>
              </a:extLst>
            </p:cNvPr>
            <p:cNvSpPr txBox="1"/>
            <p:nvPr/>
          </p:nvSpPr>
          <p:spPr>
            <a:xfrm>
              <a:off x="6565695" y="2305058"/>
              <a:ext cx="2037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964A548C-DC57-45C7-A740-1BDACA55BF20}"/>
                </a:ext>
              </a:extLst>
            </p:cNvPr>
            <p:cNvSpPr txBox="1"/>
            <p:nvPr/>
          </p:nvSpPr>
          <p:spPr>
            <a:xfrm>
              <a:off x="6583306" y="2005884"/>
              <a:ext cx="20379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52E5727D-9D84-43F0-A8BF-6EAB0FE0DBF4}"/>
              </a:ext>
            </a:extLst>
          </p:cNvPr>
          <p:cNvSpPr txBox="1"/>
          <p:nvPr/>
        </p:nvSpPr>
        <p:spPr>
          <a:xfrm>
            <a:off x="5140499" y="3404568"/>
            <a:ext cx="88586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accent2"/>
                </a:solidFill>
                <a:cs typeface="B Nazanin" panose="00000400000000000000" pitchFamily="2" charset="-78"/>
              </a:rPr>
              <a:t>45%</a:t>
            </a:r>
            <a:endParaRPr lang="ko-KR" altLang="en-US" sz="24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grpSp>
        <p:nvGrpSpPr>
          <p:cNvPr id="16" name="Group 16">
            <a:extLst>
              <a:ext uri="{FF2B5EF4-FFF2-40B4-BE49-F238E27FC236}">
                <a16:creationId xmlns:a16="http://schemas.microsoft.com/office/drawing/2014/main" id="{8DEC6F11-D98F-4B68-88C8-A0D1CD25CD44}"/>
              </a:ext>
            </a:extLst>
          </p:cNvPr>
          <p:cNvGrpSpPr/>
          <p:nvPr/>
        </p:nvGrpSpPr>
        <p:grpSpPr>
          <a:xfrm>
            <a:off x="5140499" y="3823934"/>
            <a:ext cx="2968010" cy="945505"/>
            <a:chOff x="6565695" y="2005884"/>
            <a:chExt cx="2055606" cy="945505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95735A5-9837-4C36-867C-6669B5DF1DFD}"/>
                </a:ext>
              </a:extLst>
            </p:cNvPr>
            <p:cNvSpPr txBox="1"/>
            <p:nvPr/>
          </p:nvSpPr>
          <p:spPr>
            <a:xfrm>
              <a:off x="6565695" y="2305058"/>
              <a:ext cx="2037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FE83E4E-8939-45E0-A4B4-02003D60F18A}"/>
                </a:ext>
              </a:extLst>
            </p:cNvPr>
            <p:cNvSpPr txBox="1"/>
            <p:nvPr/>
          </p:nvSpPr>
          <p:spPr>
            <a:xfrm>
              <a:off x="6583306" y="2005884"/>
              <a:ext cx="20379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21B1A4AC-20A0-40D8-923A-2E41C6F6B79B}"/>
              </a:ext>
            </a:extLst>
          </p:cNvPr>
          <p:cNvSpPr txBox="1"/>
          <p:nvPr/>
        </p:nvSpPr>
        <p:spPr>
          <a:xfrm>
            <a:off x="5140499" y="4911122"/>
            <a:ext cx="885866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en-US" altLang="ko-KR" sz="2400" b="1" dirty="0">
                <a:solidFill>
                  <a:schemeClr val="accent3"/>
                </a:solidFill>
                <a:cs typeface="B Nazanin" panose="00000400000000000000" pitchFamily="2" charset="-78"/>
              </a:rPr>
              <a:t>75%</a:t>
            </a:r>
            <a:endParaRPr lang="ko-KR" altLang="en-US" sz="2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grpSp>
        <p:nvGrpSpPr>
          <p:cNvPr id="20" name="Group 20">
            <a:extLst>
              <a:ext uri="{FF2B5EF4-FFF2-40B4-BE49-F238E27FC236}">
                <a16:creationId xmlns:a16="http://schemas.microsoft.com/office/drawing/2014/main" id="{2B8ADE85-B647-4CB9-AB98-7DDCA5D01E48}"/>
              </a:ext>
            </a:extLst>
          </p:cNvPr>
          <p:cNvGrpSpPr/>
          <p:nvPr/>
        </p:nvGrpSpPr>
        <p:grpSpPr>
          <a:xfrm>
            <a:off x="5140499" y="5330487"/>
            <a:ext cx="2968010" cy="945505"/>
            <a:chOff x="6565695" y="2005884"/>
            <a:chExt cx="2055606" cy="945505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AE78632-A747-4F3E-965C-C10E9C8CBE82}"/>
                </a:ext>
              </a:extLst>
            </p:cNvPr>
            <p:cNvSpPr txBox="1"/>
            <p:nvPr/>
          </p:nvSpPr>
          <p:spPr>
            <a:xfrm>
              <a:off x="6565695" y="2305058"/>
              <a:ext cx="2037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619C33B3-9124-446B-8C18-170F8E338E8C}"/>
                </a:ext>
              </a:extLst>
            </p:cNvPr>
            <p:cNvSpPr txBox="1"/>
            <p:nvPr/>
          </p:nvSpPr>
          <p:spPr>
            <a:xfrm>
              <a:off x="6583306" y="2005884"/>
              <a:ext cx="20379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0DD12628-C9B8-4A06-BD4A-F8F0691F87E6}"/>
              </a:ext>
            </a:extLst>
          </p:cNvPr>
          <p:cNvSpPr txBox="1"/>
          <p:nvPr/>
        </p:nvSpPr>
        <p:spPr>
          <a:xfrm>
            <a:off x="8199779" y="1679592"/>
            <a:ext cx="131272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en-US" altLang="ko-KR" sz="6000" b="1" dirty="0">
                <a:solidFill>
                  <a:srgbClr val="404040"/>
                </a:solidFill>
                <a:cs typeface="B Nazanin" panose="00000400000000000000" pitchFamily="2" charset="-78"/>
              </a:rPr>
              <a:t>80</a:t>
            </a:r>
            <a:r>
              <a:rPr lang="en-US" altLang="ko-KR" sz="2400" b="1" dirty="0">
                <a:solidFill>
                  <a:srgbClr val="404040"/>
                </a:solidFill>
                <a:cs typeface="B Nazanin" panose="00000400000000000000" pitchFamily="2" charset="-78"/>
              </a:rPr>
              <a:t>%</a:t>
            </a:r>
            <a:endParaRPr lang="ko-KR" altLang="en-US" sz="2400" b="1" dirty="0">
              <a:solidFill>
                <a:srgbClr val="404040"/>
              </a:solidFill>
              <a:cs typeface="B Nazanin" panose="000004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8C25CE-1CE2-4DDB-86FE-460DCCDB9718}"/>
              </a:ext>
            </a:extLst>
          </p:cNvPr>
          <p:cNvSpPr txBox="1"/>
          <p:nvPr/>
        </p:nvSpPr>
        <p:spPr>
          <a:xfrm>
            <a:off x="9491890" y="1915274"/>
            <a:ext cx="24048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b="1" dirty="0">
                <a:solidFill>
                  <a:schemeClr val="accent2"/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</a:t>
            </a:r>
            <a:endParaRPr lang="en-US" altLang="ko-KR" sz="1200" b="1" dirty="0">
              <a:solidFill>
                <a:schemeClr val="accent2"/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4A531A9-E35F-4F66-A5EA-C90DE495C5F9}"/>
              </a:ext>
            </a:extLst>
          </p:cNvPr>
          <p:cNvSpPr txBox="1"/>
          <p:nvPr/>
        </p:nvSpPr>
        <p:spPr>
          <a:xfrm>
            <a:off x="8229817" y="2520331"/>
            <a:ext cx="366691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 آسان برای تغییر رنگ، عکس و متن. من امیدوارم و معتقدم که این الگو زمان، پول و اعتبار شما را جلب کند. آسان برای تغییر رنگ، عکس و متن.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</a:t>
            </a:r>
          </a:p>
          <a:p>
            <a:pPr algn="r" rtl="1"/>
            <a:endParaRPr lang="fa-IR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ارائه پاورپوینت مدرنی را دریافت کنید که به زیبایی طراحی شده است. آسان برای تغییر رنگ، عکس و متن. من امیدوارم و معتقدم که این الگو زمان، پول و اعتبار شما را جلب کند. آسان برای تغییر رنگ، عکس و متن. ارائه پاورپوینت مدرنی را دریافت کنید که به زیبایی طراحی شده است.</a:t>
            </a:r>
          </a:p>
          <a:p>
            <a:pPr algn="r" rtl="1"/>
            <a:endParaRPr lang="fa-IR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rPr>
              <a:t>من امیدوارم و معتقدم که این الگو زمان، پول و اعتبار شما را جلب کند.</a:t>
            </a:r>
            <a:endParaRPr lang="en-US" altLang="ko-KR" sz="12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12780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21" name="그룹 20">
            <a:extLst>
              <a:ext uri="{FF2B5EF4-FFF2-40B4-BE49-F238E27FC236}">
                <a16:creationId xmlns:a16="http://schemas.microsoft.com/office/drawing/2014/main" id="{088F727B-2ADD-4413-8320-BEFFBD51906D}"/>
              </a:ext>
            </a:extLst>
          </p:cNvPr>
          <p:cNvGrpSpPr/>
          <p:nvPr/>
        </p:nvGrpSpPr>
        <p:grpSpPr>
          <a:xfrm>
            <a:off x="511652" y="1574748"/>
            <a:ext cx="5157628" cy="4810911"/>
            <a:chOff x="415858" y="1833829"/>
            <a:chExt cx="4674480" cy="4360242"/>
          </a:xfrm>
        </p:grpSpPr>
        <p:grpSp>
          <p:nvGrpSpPr>
            <p:cNvPr id="3" name="Group 11">
              <a:extLst>
                <a:ext uri="{FF2B5EF4-FFF2-40B4-BE49-F238E27FC236}">
                  <a16:creationId xmlns:a16="http://schemas.microsoft.com/office/drawing/2014/main" id="{61D43F98-F6CD-4F18-B7F7-5AAC410D1824}"/>
                </a:ext>
              </a:extLst>
            </p:cNvPr>
            <p:cNvGrpSpPr/>
            <p:nvPr/>
          </p:nvGrpSpPr>
          <p:grpSpPr>
            <a:xfrm flipH="1">
              <a:off x="415858" y="2446525"/>
              <a:ext cx="3063678" cy="3747546"/>
              <a:chOff x="6446339" y="1280897"/>
              <a:chExt cx="4320717" cy="5285178"/>
            </a:xfrm>
          </p:grpSpPr>
          <p:sp>
            <p:nvSpPr>
              <p:cNvPr id="4" name="Freeform: Shape 12">
                <a:extLst>
                  <a:ext uri="{FF2B5EF4-FFF2-40B4-BE49-F238E27FC236}">
                    <a16:creationId xmlns:a16="http://schemas.microsoft.com/office/drawing/2014/main" id="{C5A541A1-02B3-4F40-818B-E510235DCB5B}"/>
                  </a:ext>
                </a:extLst>
              </p:cNvPr>
              <p:cNvSpPr/>
              <p:nvPr/>
            </p:nvSpPr>
            <p:spPr>
              <a:xfrm>
                <a:off x="7360122" y="5629227"/>
                <a:ext cx="2033648" cy="936848"/>
              </a:xfrm>
              <a:custGeom>
                <a:avLst/>
                <a:gdLst>
                  <a:gd name="connsiteX0" fmla="*/ 448273 w 847725"/>
                  <a:gd name="connsiteY0" fmla="*/ 7144 h 390525"/>
                  <a:gd name="connsiteX1" fmla="*/ 464466 w 847725"/>
                  <a:gd name="connsiteY1" fmla="*/ 184309 h 390525"/>
                  <a:gd name="connsiteX2" fmla="*/ 452083 w 847725"/>
                  <a:gd name="connsiteY2" fmla="*/ 224314 h 390525"/>
                  <a:gd name="connsiteX3" fmla="*/ 352071 w 847725"/>
                  <a:gd name="connsiteY3" fmla="*/ 269081 h 390525"/>
                  <a:gd name="connsiteX4" fmla="*/ 30126 w 847725"/>
                  <a:gd name="connsiteY4" fmla="*/ 283369 h 390525"/>
                  <a:gd name="connsiteX5" fmla="*/ 7266 w 847725"/>
                  <a:gd name="connsiteY5" fmla="*/ 285274 h 390525"/>
                  <a:gd name="connsiteX6" fmla="*/ 12981 w 847725"/>
                  <a:gd name="connsiteY6" fmla="*/ 292894 h 390525"/>
                  <a:gd name="connsiteX7" fmla="*/ 439701 w 847725"/>
                  <a:gd name="connsiteY7" fmla="*/ 384334 h 390525"/>
                  <a:gd name="connsiteX8" fmla="*/ 455893 w 847725"/>
                  <a:gd name="connsiteY8" fmla="*/ 385286 h 390525"/>
                  <a:gd name="connsiteX9" fmla="*/ 829273 w 847725"/>
                  <a:gd name="connsiteY9" fmla="*/ 321469 h 390525"/>
                  <a:gd name="connsiteX10" fmla="*/ 797841 w 847725"/>
                  <a:gd name="connsiteY10" fmla="*/ 52864 h 390525"/>
                  <a:gd name="connsiteX11" fmla="*/ 448273 w 847725"/>
                  <a:gd name="connsiteY11" fmla="*/ 7144 h 39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847725" h="390525">
                    <a:moveTo>
                      <a:pt x="448273" y="7144"/>
                    </a:moveTo>
                    <a:cubicBezTo>
                      <a:pt x="460656" y="89059"/>
                      <a:pt x="469228" y="136684"/>
                      <a:pt x="464466" y="184309"/>
                    </a:cubicBezTo>
                    <a:cubicBezTo>
                      <a:pt x="463513" y="196691"/>
                      <a:pt x="460656" y="208121"/>
                      <a:pt x="452083" y="224314"/>
                    </a:cubicBezTo>
                    <a:cubicBezTo>
                      <a:pt x="433033" y="261461"/>
                      <a:pt x="379693" y="268129"/>
                      <a:pt x="352071" y="269081"/>
                    </a:cubicBezTo>
                    <a:cubicBezTo>
                      <a:pt x="256821" y="270986"/>
                      <a:pt x="63463" y="282416"/>
                      <a:pt x="30126" y="283369"/>
                    </a:cubicBezTo>
                    <a:cubicBezTo>
                      <a:pt x="26316" y="283369"/>
                      <a:pt x="5361" y="283369"/>
                      <a:pt x="7266" y="285274"/>
                    </a:cubicBezTo>
                    <a:cubicBezTo>
                      <a:pt x="8218" y="286226"/>
                      <a:pt x="12981" y="292894"/>
                      <a:pt x="12981" y="292894"/>
                    </a:cubicBezTo>
                    <a:cubicBezTo>
                      <a:pt x="24411" y="308134"/>
                      <a:pt x="381598" y="373856"/>
                      <a:pt x="439701" y="384334"/>
                    </a:cubicBezTo>
                    <a:cubicBezTo>
                      <a:pt x="445416" y="385286"/>
                      <a:pt x="450178" y="385286"/>
                      <a:pt x="455893" y="385286"/>
                    </a:cubicBezTo>
                    <a:cubicBezTo>
                      <a:pt x="508281" y="381476"/>
                      <a:pt x="794983" y="355759"/>
                      <a:pt x="829273" y="321469"/>
                    </a:cubicBezTo>
                    <a:cubicBezTo>
                      <a:pt x="870231" y="279559"/>
                      <a:pt x="827368" y="142399"/>
                      <a:pt x="797841" y="52864"/>
                    </a:cubicBezTo>
                    <a:cubicBezTo>
                      <a:pt x="810223" y="42386"/>
                      <a:pt x="634963" y="21431"/>
                      <a:pt x="448273" y="7144"/>
                    </a:cubicBezTo>
                    <a:close/>
                  </a:path>
                </a:pathLst>
              </a:custGeom>
              <a:solidFill>
                <a:srgbClr val="B3B3B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5" name="Freeform: Shape 13">
                <a:extLst>
                  <a:ext uri="{FF2B5EF4-FFF2-40B4-BE49-F238E27FC236}">
                    <a16:creationId xmlns:a16="http://schemas.microsoft.com/office/drawing/2014/main" id="{A58403B8-F8E4-4D59-9C6A-8D995BACA37A}"/>
                  </a:ext>
                </a:extLst>
              </p:cNvPr>
              <p:cNvSpPr/>
              <p:nvPr/>
            </p:nvSpPr>
            <p:spPr>
              <a:xfrm>
                <a:off x="7358820" y="5629227"/>
                <a:ext cx="1987948" cy="913998"/>
              </a:xfrm>
              <a:custGeom>
                <a:avLst/>
                <a:gdLst>
                  <a:gd name="connsiteX0" fmla="*/ 436434 w 828675"/>
                  <a:gd name="connsiteY0" fmla="*/ 7144 h 381000"/>
                  <a:gd name="connsiteX1" fmla="*/ 452626 w 828675"/>
                  <a:gd name="connsiteY1" fmla="*/ 178594 h 381000"/>
                  <a:gd name="connsiteX2" fmla="*/ 440244 w 828675"/>
                  <a:gd name="connsiteY2" fmla="*/ 217646 h 381000"/>
                  <a:gd name="connsiteX3" fmla="*/ 342136 w 828675"/>
                  <a:gd name="connsiteY3" fmla="*/ 260509 h 381000"/>
                  <a:gd name="connsiteX4" fmla="*/ 11619 w 828675"/>
                  <a:gd name="connsiteY4" fmla="*/ 281464 h 381000"/>
                  <a:gd name="connsiteX5" fmla="*/ 428814 w 828675"/>
                  <a:gd name="connsiteY5" fmla="*/ 372904 h 381000"/>
                  <a:gd name="connsiteX6" fmla="*/ 444054 w 828675"/>
                  <a:gd name="connsiteY6" fmla="*/ 373856 h 381000"/>
                  <a:gd name="connsiteX7" fmla="*/ 813624 w 828675"/>
                  <a:gd name="connsiteY7" fmla="*/ 311944 h 381000"/>
                  <a:gd name="connsiteX8" fmla="*/ 782191 w 828675"/>
                  <a:gd name="connsiteY8" fmla="*/ 52864 h 381000"/>
                  <a:gd name="connsiteX9" fmla="*/ 436434 w 828675"/>
                  <a:gd name="connsiteY9" fmla="*/ 7144 h 381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28675" h="381000">
                    <a:moveTo>
                      <a:pt x="436434" y="7144"/>
                    </a:moveTo>
                    <a:cubicBezTo>
                      <a:pt x="448816" y="86201"/>
                      <a:pt x="457389" y="131921"/>
                      <a:pt x="452626" y="178594"/>
                    </a:cubicBezTo>
                    <a:cubicBezTo>
                      <a:pt x="451674" y="190976"/>
                      <a:pt x="448816" y="201454"/>
                      <a:pt x="440244" y="217646"/>
                    </a:cubicBezTo>
                    <a:cubicBezTo>
                      <a:pt x="421194" y="252889"/>
                      <a:pt x="367854" y="260509"/>
                      <a:pt x="342136" y="260509"/>
                    </a:cubicBezTo>
                    <a:cubicBezTo>
                      <a:pt x="269746" y="262414"/>
                      <a:pt x="43051" y="274796"/>
                      <a:pt x="11619" y="281464"/>
                    </a:cubicBezTo>
                    <a:cubicBezTo>
                      <a:pt x="-39816" y="292894"/>
                      <a:pt x="367854" y="362426"/>
                      <a:pt x="428814" y="372904"/>
                    </a:cubicBezTo>
                    <a:cubicBezTo>
                      <a:pt x="433576" y="373856"/>
                      <a:pt x="439291" y="373856"/>
                      <a:pt x="444054" y="373856"/>
                    </a:cubicBezTo>
                    <a:cubicBezTo>
                      <a:pt x="494536" y="370046"/>
                      <a:pt x="779334" y="346234"/>
                      <a:pt x="813624" y="311944"/>
                    </a:cubicBezTo>
                    <a:cubicBezTo>
                      <a:pt x="853629" y="271939"/>
                      <a:pt x="811719" y="139541"/>
                      <a:pt x="782191" y="52864"/>
                    </a:cubicBezTo>
                    <a:cubicBezTo>
                      <a:pt x="793621" y="41434"/>
                      <a:pt x="620266" y="20479"/>
                      <a:pt x="436434" y="7144"/>
                    </a:cubicBezTo>
                    <a:close/>
                  </a:path>
                </a:pathLst>
              </a:custGeom>
              <a:solidFill>
                <a:srgbClr val="CCCCC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6" name="Freeform: Shape 14">
                <a:extLst>
                  <a:ext uri="{FF2B5EF4-FFF2-40B4-BE49-F238E27FC236}">
                    <a16:creationId xmlns:a16="http://schemas.microsoft.com/office/drawing/2014/main" id="{95F03FD5-6AB3-4013-AFBF-A09F3956C35F}"/>
                  </a:ext>
                </a:extLst>
              </p:cNvPr>
              <p:cNvSpPr/>
              <p:nvPr/>
            </p:nvSpPr>
            <p:spPr>
              <a:xfrm>
                <a:off x="6448412" y="1280897"/>
                <a:ext cx="4318644" cy="4592842"/>
              </a:xfrm>
              <a:custGeom>
                <a:avLst/>
                <a:gdLst>
                  <a:gd name="connsiteX0" fmla="*/ 1610322 w 1800225"/>
                  <a:gd name="connsiteY0" fmla="*/ 1912136 h 1914525"/>
                  <a:gd name="connsiteX1" fmla="*/ 53937 w 1800225"/>
                  <a:gd name="connsiteY1" fmla="*/ 1736876 h 1914525"/>
                  <a:gd name="connsiteX2" fmla="*/ 7264 w 1800225"/>
                  <a:gd name="connsiteY2" fmla="*/ 1681631 h 1914525"/>
                  <a:gd name="connsiteX3" fmla="*/ 66319 w 1800225"/>
                  <a:gd name="connsiteY3" fmla="*/ 529106 h 1914525"/>
                  <a:gd name="connsiteX4" fmla="*/ 107277 w 1800225"/>
                  <a:gd name="connsiteY4" fmla="*/ 432903 h 1914525"/>
                  <a:gd name="connsiteX5" fmla="*/ 1729384 w 1800225"/>
                  <a:gd name="connsiteY5" fmla="*/ 9041 h 1914525"/>
                  <a:gd name="connsiteX6" fmla="*/ 1797012 w 1800225"/>
                  <a:gd name="connsiteY6" fmla="*/ 63333 h 1914525"/>
                  <a:gd name="connsiteX7" fmla="*/ 1691284 w 1800225"/>
                  <a:gd name="connsiteY7" fmla="*/ 1844508 h 1914525"/>
                  <a:gd name="connsiteX8" fmla="*/ 1610322 w 1800225"/>
                  <a:gd name="connsiteY8" fmla="*/ 1912136 h 1914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00225" h="1914525">
                    <a:moveTo>
                      <a:pt x="1610322" y="1912136"/>
                    </a:moveTo>
                    <a:lnTo>
                      <a:pt x="53937" y="1736876"/>
                    </a:lnTo>
                    <a:cubicBezTo>
                      <a:pt x="26314" y="1734018"/>
                      <a:pt x="5359" y="1709253"/>
                      <a:pt x="7264" y="1681631"/>
                    </a:cubicBezTo>
                    <a:lnTo>
                      <a:pt x="66319" y="529106"/>
                    </a:lnTo>
                    <a:cubicBezTo>
                      <a:pt x="68224" y="458621"/>
                      <a:pt x="84417" y="438618"/>
                      <a:pt x="107277" y="432903"/>
                    </a:cubicBezTo>
                    <a:lnTo>
                      <a:pt x="1729384" y="9041"/>
                    </a:lnTo>
                    <a:cubicBezTo>
                      <a:pt x="1764627" y="-484"/>
                      <a:pt x="1798917" y="27138"/>
                      <a:pt x="1797012" y="63333"/>
                    </a:cubicBezTo>
                    <a:lnTo>
                      <a:pt x="1691284" y="1844508"/>
                    </a:lnTo>
                    <a:cubicBezTo>
                      <a:pt x="1687474" y="1885466"/>
                      <a:pt x="1651279" y="1915946"/>
                      <a:pt x="1610322" y="1912136"/>
                    </a:cubicBezTo>
                    <a:close/>
                  </a:path>
                </a:pathLst>
              </a:custGeom>
              <a:solidFill>
                <a:srgbClr val="CCCCC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7" name="Freeform: Shape 15">
                <a:extLst>
                  <a:ext uri="{FF2B5EF4-FFF2-40B4-BE49-F238E27FC236}">
                    <a16:creationId xmlns:a16="http://schemas.microsoft.com/office/drawing/2014/main" id="{1B450368-A462-434B-896C-C4C40660DE39}"/>
                  </a:ext>
                </a:extLst>
              </p:cNvPr>
              <p:cNvSpPr/>
              <p:nvPr/>
            </p:nvSpPr>
            <p:spPr>
              <a:xfrm>
                <a:off x="6464696" y="1280897"/>
                <a:ext cx="4250094" cy="3998744"/>
              </a:xfrm>
              <a:custGeom>
                <a:avLst/>
                <a:gdLst>
                  <a:gd name="connsiteX0" fmla="*/ 1678781 w 1771650"/>
                  <a:gd name="connsiteY0" fmla="*/ 1664486 h 1666875"/>
                  <a:gd name="connsiteX1" fmla="*/ 7144 w 1771650"/>
                  <a:gd name="connsiteY1" fmla="*/ 1552091 h 1666875"/>
                  <a:gd name="connsiteX2" fmla="*/ 58579 w 1771650"/>
                  <a:gd name="connsiteY2" fmla="*/ 482433 h 1666875"/>
                  <a:gd name="connsiteX3" fmla="*/ 98584 w 1771650"/>
                  <a:gd name="connsiteY3" fmla="*/ 432903 h 1666875"/>
                  <a:gd name="connsiteX4" fmla="*/ 1705451 w 1771650"/>
                  <a:gd name="connsiteY4" fmla="*/ 9041 h 1666875"/>
                  <a:gd name="connsiteX5" fmla="*/ 1772126 w 1771650"/>
                  <a:gd name="connsiteY5" fmla="*/ 63333 h 1666875"/>
                  <a:gd name="connsiteX6" fmla="*/ 1678781 w 1771650"/>
                  <a:gd name="connsiteY6" fmla="*/ 1664486 h 1666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71650" h="1666875">
                    <a:moveTo>
                      <a:pt x="1678781" y="1664486"/>
                    </a:moveTo>
                    <a:lnTo>
                      <a:pt x="7144" y="1552091"/>
                    </a:lnTo>
                    <a:lnTo>
                      <a:pt x="58579" y="482433"/>
                    </a:lnTo>
                    <a:cubicBezTo>
                      <a:pt x="59531" y="459573"/>
                      <a:pt x="75724" y="439571"/>
                      <a:pt x="98584" y="432903"/>
                    </a:cubicBezTo>
                    <a:lnTo>
                      <a:pt x="1705451" y="9041"/>
                    </a:lnTo>
                    <a:cubicBezTo>
                      <a:pt x="1740694" y="-484"/>
                      <a:pt x="1774984" y="27138"/>
                      <a:pt x="1772126" y="63333"/>
                    </a:cubicBezTo>
                    <a:lnTo>
                      <a:pt x="1678781" y="1664486"/>
                    </a:lnTo>
                    <a:close/>
                  </a:path>
                </a:pathLst>
              </a:custGeom>
              <a:solidFill>
                <a:srgbClr val="1A1A1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8" name="Freeform: Shape 16">
                <a:extLst>
                  <a:ext uri="{FF2B5EF4-FFF2-40B4-BE49-F238E27FC236}">
                    <a16:creationId xmlns:a16="http://schemas.microsoft.com/office/drawing/2014/main" id="{21D240A1-0A23-4B2E-A76A-F865D679E08F}"/>
                  </a:ext>
                </a:extLst>
              </p:cNvPr>
              <p:cNvSpPr/>
              <p:nvPr/>
            </p:nvSpPr>
            <p:spPr>
              <a:xfrm>
                <a:off x="6572092" y="1577928"/>
                <a:ext cx="3907345" cy="3404644"/>
              </a:xfrm>
              <a:custGeom>
                <a:avLst/>
                <a:gdLst>
                  <a:gd name="connsiteX0" fmla="*/ 1539716 w 1628775"/>
                  <a:gd name="connsiteY0" fmla="*/ 1416844 h 1419225"/>
                  <a:gd name="connsiteX1" fmla="*/ 7144 w 1628775"/>
                  <a:gd name="connsiteY1" fmla="*/ 1357789 h 1419225"/>
                  <a:gd name="connsiteX2" fmla="*/ 57626 w 1628775"/>
                  <a:gd name="connsiteY2" fmla="*/ 363379 h 1419225"/>
                  <a:gd name="connsiteX3" fmla="*/ 1628299 w 1628775"/>
                  <a:gd name="connsiteY3" fmla="*/ 7144 h 14192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28775" h="1419225">
                    <a:moveTo>
                      <a:pt x="1539716" y="1416844"/>
                    </a:moveTo>
                    <a:lnTo>
                      <a:pt x="7144" y="1357789"/>
                    </a:lnTo>
                    <a:lnTo>
                      <a:pt x="57626" y="363379"/>
                    </a:lnTo>
                    <a:lnTo>
                      <a:pt x="1628299" y="7144"/>
                    </a:lnTo>
                    <a:close/>
                  </a:path>
                </a:pathLst>
              </a:custGeom>
              <a:solidFill>
                <a:srgbClr val="E6E6E6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9" name="Freeform: Shape 17">
                <a:extLst>
                  <a:ext uri="{FF2B5EF4-FFF2-40B4-BE49-F238E27FC236}">
                    <a16:creationId xmlns:a16="http://schemas.microsoft.com/office/drawing/2014/main" id="{E1E0EC67-4079-4008-BEF5-2746159BD70A}"/>
                  </a:ext>
                </a:extLst>
              </p:cNvPr>
              <p:cNvSpPr/>
              <p:nvPr/>
            </p:nvSpPr>
            <p:spPr>
              <a:xfrm>
                <a:off x="6446339" y="4996281"/>
                <a:ext cx="4044444" cy="868298"/>
              </a:xfrm>
              <a:custGeom>
                <a:avLst/>
                <a:gdLst>
                  <a:gd name="connsiteX0" fmla="*/ 13844 w 1685925"/>
                  <a:gd name="connsiteY0" fmla="*/ 7144 h 361950"/>
                  <a:gd name="connsiteX1" fmla="*/ 7176 w 1685925"/>
                  <a:gd name="connsiteY1" fmla="*/ 133826 h 361950"/>
                  <a:gd name="connsiteX2" fmla="*/ 53849 w 1685925"/>
                  <a:gd name="connsiteY2" fmla="*/ 189071 h 361950"/>
                  <a:gd name="connsiteX3" fmla="*/ 1597851 w 1685925"/>
                  <a:gd name="connsiteY3" fmla="*/ 363379 h 361950"/>
                  <a:gd name="connsiteX4" fmla="*/ 1675956 w 1685925"/>
                  <a:gd name="connsiteY4" fmla="*/ 296704 h 361950"/>
                  <a:gd name="connsiteX5" fmla="*/ 1686434 w 1685925"/>
                  <a:gd name="connsiteY5" fmla="*/ 111919 h 361950"/>
                  <a:gd name="connsiteX6" fmla="*/ 13844 w 1685925"/>
                  <a:gd name="connsiteY6" fmla="*/ 7144 h 361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925" h="361950">
                    <a:moveTo>
                      <a:pt x="13844" y="7144"/>
                    </a:moveTo>
                    <a:lnTo>
                      <a:pt x="7176" y="133826"/>
                    </a:lnTo>
                    <a:cubicBezTo>
                      <a:pt x="6224" y="161449"/>
                      <a:pt x="26226" y="186214"/>
                      <a:pt x="53849" y="189071"/>
                    </a:cubicBezTo>
                    <a:lnTo>
                      <a:pt x="1597851" y="363379"/>
                    </a:lnTo>
                    <a:cubicBezTo>
                      <a:pt x="1637856" y="368141"/>
                      <a:pt x="1674051" y="337661"/>
                      <a:pt x="1675956" y="296704"/>
                    </a:cubicBezTo>
                    <a:lnTo>
                      <a:pt x="1686434" y="111919"/>
                    </a:lnTo>
                    <a:lnTo>
                      <a:pt x="13844" y="7144"/>
                    </a:lnTo>
                    <a:close/>
                  </a:path>
                </a:pathLst>
              </a:custGeom>
              <a:solidFill>
                <a:srgbClr val="B3B3B3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0" name="Freeform: Shape 18">
                <a:extLst>
                  <a:ext uri="{FF2B5EF4-FFF2-40B4-BE49-F238E27FC236}">
                    <a16:creationId xmlns:a16="http://schemas.microsoft.com/office/drawing/2014/main" id="{5951AFA0-6E47-4A79-B6B4-016A7394CCE0}"/>
                  </a:ext>
                </a:extLst>
              </p:cNvPr>
              <p:cNvSpPr/>
              <p:nvPr/>
            </p:nvSpPr>
            <p:spPr>
              <a:xfrm>
                <a:off x="7715310" y="1593115"/>
                <a:ext cx="2775473" cy="3394037"/>
              </a:xfrm>
              <a:custGeom>
                <a:avLst/>
                <a:gdLst>
                  <a:gd name="connsiteX0" fmla="*/ 1425389 w 2775473"/>
                  <a:gd name="connsiteY0" fmla="*/ 306593 h 3394037"/>
                  <a:gd name="connsiteX1" fmla="*/ 2775473 w 2775473"/>
                  <a:gd name="connsiteY1" fmla="*/ 0 h 3394037"/>
                  <a:gd name="connsiteX2" fmla="*/ 2565699 w 2775473"/>
                  <a:gd name="connsiteY2" fmla="*/ 3394037 h 3394037"/>
                  <a:gd name="connsiteX3" fmla="*/ 0 w 2775473"/>
                  <a:gd name="connsiteY3" fmla="*/ 3281082 h 3394037"/>
                  <a:gd name="connsiteX4" fmla="*/ 1425389 w 2775473"/>
                  <a:gd name="connsiteY4" fmla="*/ 306593 h 3394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75473" h="3394037">
                    <a:moveTo>
                      <a:pt x="1425389" y="306593"/>
                    </a:moveTo>
                    <a:lnTo>
                      <a:pt x="2775473" y="0"/>
                    </a:lnTo>
                    <a:lnTo>
                      <a:pt x="2565699" y="3394037"/>
                    </a:lnTo>
                    <a:lnTo>
                      <a:pt x="0" y="3281082"/>
                    </a:lnTo>
                    <a:lnTo>
                      <a:pt x="1425389" y="306593"/>
                    </a:lnTo>
                    <a:close/>
                  </a:path>
                </a:pathLst>
              </a:custGeom>
              <a:solidFill>
                <a:srgbClr val="999999">
                  <a:alpha val="10000"/>
                </a:srgbClr>
              </a:solidFill>
              <a:ln w="9525" cap="flat">
                <a:noFill/>
                <a:prstDash val="solid"/>
                <a:miter/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r" rtl="1"/>
                <a:endParaRPr lang="en-US" dirty="0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1" name="Group 26">
              <a:extLst>
                <a:ext uri="{FF2B5EF4-FFF2-40B4-BE49-F238E27FC236}">
                  <a16:creationId xmlns:a16="http://schemas.microsoft.com/office/drawing/2014/main" id="{3A6D2EAA-FA13-412C-81E9-A642739DB116}"/>
                </a:ext>
              </a:extLst>
            </p:cNvPr>
            <p:cNvGrpSpPr/>
            <p:nvPr/>
          </p:nvGrpSpPr>
          <p:grpSpPr>
            <a:xfrm>
              <a:off x="614529" y="1833829"/>
              <a:ext cx="4475809" cy="3150584"/>
              <a:chOff x="-1243550" y="1548321"/>
              <a:chExt cx="5433831" cy="3824951"/>
            </a:xfrm>
          </p:grpSpPr>
          <p:sp>
            <p:nvSpPr>
              <p:cNvPr id="12" name="Freeform: Shape 27">
                <a:extLst>
                  <a:ext uri="{FF2B5EF4-FFF2-40B4-BE49-F238E27FC236}">
                    <a16:creationId xmlns:a16="http://schemas.microsoft.com/office/drawing/2014/main" id="{D74E90AC-5059-498E-83E6-D31F6636AF22}"/>
                  </a:ext>
                </a:extLst>
              </p:cNvPr>
              <p:cNvSpPr/>
              <p:nvPr/>
            </p:nvSpPr>
            <p:spPr>
              <a:xfrm>
                <a:off x="2136610" y="2174507"/>
                <a:ext cx="1816334" cy="875997"/>
              </a:xfrm>
              <a:custGeom>
                <a:avLst/>
                <a:gdLst>
                  <a:gd name="connsiteX0" fmla="*/ 2317418 w 2330450"/>
                  <a:gd name="connsiteY0" fmla="*/ 681710 h 1123950"/>
                  <a:gd name="connsiteX1" fmla="*/ 2297098 w 2330450"/>
                  <a:gd name="connsiteY1" fmla="*/ 646150 h 1123950"/>
                  <a:gd name="connsiteX2" fmla="*/ 2196133 w 2330450"/>
                  <a:gd name="connsiteY2" fmla="*/ 428980 h 1123950"/>
                  <a:gd name="connsiteX3" fmla="*/ 2167558 w 2330450"/>
                  <a:gd name="connsiteY3" fmla="*/ 308330 h 1123950"/>
                  <a:gd name="connsiteX4" fmla="*/ 2043733 w 2330450"/>
                  <a:gd name="connsiteY4" fmla="*/ 209905 h 1123950"/>
                  <a:gd name="connsiteX5" fmla="*/ 1864663 w 2330450"/>
                  <a:gd name="connsiteY5" fmla="*/ 231495 h 1123950"/>
                  <a:gd name="connsiteX6" fmla="*/ 1790368 w 2330450"/>
                  <a:gd name="connsiteY6" fmla="*/ 164820 h 1123950"/>
                  <a:gd name="connsiteX7" fmla="*/ 1707818 w 2330450"/>
                  <a:gd name="connsiteY7" fmla="*/ 32105 h 1123950"/>
                  <a:gd name="connsiteX8" fmla="*/ 1035353 w 2330450"/>
                  <a:gd name="connsiteY8" fmla="*/ 13055 h 1123950"/>
                  <a:gd name="connsiteX9" fmla="*/ 414958 w 2330450"/>
                  <a:gd name="connsiteY9" fmla="*/ 152120 h 1123950"/>
                  <a:gd name="connsiteX10" fmla="*/ 54278 w 2330450"/>
                  <a:gd name="connsiteY10" fmla="*/ 362940 h 1123950"/>
                  <a:gd name="connsiteX11" fmla="*/ 1573 w 2330450"/>
                  <a:gd name="connsiteY11" fmla="*/ 420090 h 1123950"/>
                  <a:gd name="connsiteX12" fmla="*/ 140638 w 2330450"/>
                  <a:gd name="connsiteY12" fmla="*/ 1125575 h 1123950"/>
                  <a:gd name="connsiteX13" fmla="*/ 388923 w 2330450"/>
                  <a:gd name="connsiteY13" fmla="*/ 997305 h 1123950"/>
                  <a:gd name="connsiteX14" fmla="*/ 2293288 w 2330450"/>
                  <a:gd name="connsiteY14" fmla="*/ 775690 h 1123950"/>
                  <a:gd name="connsiteX15" fmla="*/ 2317418 w 2330450"/>
                  <a:gd name="connsiteY15" fmla="*/ 681710 h 1123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330450" h="1123950">
                    <a:moveTo>
                      <a:pt x="2317418" y="681710"/>
                    </a:moveTo>
                    <a:cubicBezTo>
                      <a:pt x="2311068" y="669645"/>
                      <a:pt x="2303448" y="657580"/>
                      <a:pt x="2297098" y="646150"/>
                    </a:cubicBezTo>
                    <a:cubicBezTo>
                      <a:pt x="2257728" y="576300"/>
                      <a:pt x="2211373" y="510260"/>
                      <a:pt x="2196133" y="428980"/>
                    </a:cubicBezTo>
                    <a:cubicBezTo>
                      <a:pt x="2188513" y="388340"/>
                      <a:pt x="2177718" y="348335"/>
                      <a:pt x="2167558" y="308330"/>
                    </a:cubicBezTo>
                    <a:cubicBezTo>
                      <a:pt x="2149143" y="237210"/>
                      <a:pt x="2116758" y="211810"/>
                      <a:pt x="2043733" y="209905"/>
                    </a:cubicBezTo>
                    <a:cubicBezTo>
                      <a:pt x="1982773" y="208000"/>
                      <a:pt x="1923718" y="221335"/>
                      <a:pt x="1864663" y="231495"/>
                    </a:cubicBezTo>
                    <a:cubicBezTo>
                      <a:pt x="1781478" y="246100"/>
                      <a:pt x="1780843" y="220065"/>
                      <a:pt x="1790368" y="164820"/>
                    </a:cubicBezTo>
                    <a:cubicBezTo>
                      <a:pt x="1803068" y="93700"/>
                      <a:pt x="1780843" y="40360"/>
                      <a:pt x="1707818" y="32105"/>
                    </a:cubicBezTo>
                    <a:cubicBezTo>
                      <a:pt x="1537638" y="12420"/>
                      <a:pt x="1261413" y="-17425"/>
                      <a:pt x="1035353" y="13055"/>
                    </a:cubicBezTo>
                    <a:cubicBezTo>
                      <a:pt x="827708" y="56870"/>
                      <a:pt x="618793" y="94970"/>
                      <a:pt x="414958" y="152120"/>
                    </a:cubicBezTo>
                    <a:cubicBezTo>
                      <a:pt x="277163" y="190855"/>
                      <a:pt x="149528" y="249275"/>
                      <a:pt x="54278" y="362940"/>
                    </a:cubicBezTo>
                    <a:cubicBezTo>
                      <a:pt x="37768" y="382625"/>
                      <a:pt x="26973" y="408660"/>
                      <a:pt x="1573" y="420090"/>
                    </a:cubicBezTo>
                    <a:cubicBezTo>
                      <a:pt x="-16207" y="434695"/>
                      <a:pt x="122223" y="1126210"/>
                      <a:pt x="140638" y="1125575"/>
                    </a:cubicBezTo>
                    <a:cubicBezTo>
                      <a:pt x="140003" y="1107160"/>
                      <a:pt x="310183" y="1016990"/>
                      <a:pt x="388923" y="997305"/>
                    </a:cubicBezTo>
                    <a:cubicBezTo>
                      <a:pt x="725473" y="936980"/>
                      <a:pt x="1623998" y="896975"/>
                      <a:pt x="2293288" y="775690"/>
                    </a:cubicBezTo>
                    <a:cubicBezTo>
                      <a:pt x="2334563" y="747115"/>
                      <a:pt x="2340278" y="724890"/>
                      <a:pt x="2317418" y="681710"/>
                    </a:cubicBezTo>
                    <a:close/>
                  </a:path>
                </a:pathLst>
              </a:custGeom>
              <a:solidFill>
                <a:srgbClr val="F8DFC9"/>
              </a:solidFill>
              <a:ln w="58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3" name="Freeform: Shape 28">
                <a:extLst>
                  <a:ext uri="{FF2B5EF4-FFF2-40B4-BE49-F238E27FC236}">
                    <a16:creationId xmlns:a16="http://schemas.microsoft.com/office/drawing/2014/main" id="{0AEDF975-D902-4E06-B1FC-D429F967E8EC}"/>
                  </a:ext>
                </a:extLst>
              </p:cNvPr>
              <p:cNvSpPr/>
              <p:nvPr/>
            </p:nvSpPr>
            <p:spPr>
              <a:xfrm>
                <a:off x="-1156004" y="4049776"/>
                <a:ext cx="2911754" cy="1323496"/>
              </a:xfrm>
              <a:custGeom>
                <a:avLst/>
                <a:gdLst>
                  <a:gd name="connsiteX0" fmla="*/ 0 w 2203450"/>
                  <a:gd name="connsiteY0" fmla="*/ 0 h 1657350"/>
                  <a:gd name="connsiteX1" fmla="*/ 2123440 w 2203450"/>
                  <a:gd name="connsiteY1" fmla="*/ 120650 h 1657350"/>
                  <a:gd name="connsiteX2" fmla="*/ 2173605 w 2203450"/>
                  <a:gd name="connsiteY2" fmla="*/ 172720 h 1657350"/>
                  <a:gd name="connsiteX3" fmla="*/ 2207260 w 2203450"/>
                  <a:gd name="connsiteY3" fmla="*/ 1624965 h 1657350"/>
                  <a:gd name="connsiteX4" fmla="*/ 2171065 w 2203450"/>
                  <a:gd name="connsiteY4" fmla="*/ 1663065 h 1657350"/>
                  <a:gd name="connsiteX5" fmla="*/ 635 w 2203450"/>
                  <a:gd name="connsiteY5" fmla="*/ 1638300 h 1657350"/>
                  <a:gd name="connsiteX6" fmla="*/ 0 w 2203450"/>
                  <a:gd name="connsiteY6" fmla="*/ 0 h 1657350"/>
                  <a:gd name="connsiteX0" fmla="*/ 0 w 2884229"/>
                  <a:gd name="connsiteY0" fmla="*/ 0 h 1557228"/>
                  <a:gd name="connsiteX1" fmla="*/ 2668933 w 2884229"/>
                  <a:gd name="connsiteY1" fmla="*/ 14581 h 1557228"/>
                  <a:gd name="connsiteX2" fmla="*/ 2719098 w 2884229"/>
                  <a:gd name="connsiteY2" fmla="*/ 66651 h 1557228"/>
                  <a:gd name="connsiteX3" fmla="*/ 2752753 w 2884229"/>
                  <a:gd name="connsiteY3" fmla="*/ 1518896 h 1557228"/>
                  <a:gd name="connsiteX4" fmla="*/ 2716558 w 2884229"/>
                  <a:gd name="connsiteY4" fmla="*/ 1556996 h 1557228"/>
                  <a:gd name="connsiteX5" fmla="*/ 546128 w 2884229"/>
                  <a:gd name="connsiteY5" fmla="*/ 1532231 h 1557228"/>
                  <a:gd name="connsiteX6" fmla="*/ 0 w 2884229"/>
                  <a:gd name="connsiteY6" fmla="*/ 0 h 1557228"/>
                  <a:gd name="connsiteX0" fmla="*/ 832759 w 3716988"/>
                  <a:gd name="connsiteY0" fmla="*/ 0 h 1557228"/>
                  <a:gd name="connsiteX1" fmla="*/ 3501692 w 3716988"/>
                  <a:gd name="connsiteY1" fmla="*/ 14581 h 1557228"/>
                  <a:gd name="connsiteX2" fmla="*/ 3551857 w 3716988"/>
                  <a:gd name="connsiteY2" fmla="*/ 66651 h 1557228"/>
                  <a:gd name="connsiteX3" fmla="*/ 3585512 w 3716988"/>
                  <a:gd name="connsiteY3" fmla="*/ 1518896 h 1557228"/>
                  <a:gd name="connsiteX4" fmla="*/ 3549317 w 3716988"/>
                  <a:gd name="connsiteY4" fmla="*/ 1556996 h 1557228"/>
                  <a:gd name="connsiteX5" fmla="*/ 0 w 3716988"/>
                  <a:gd name="connsiteY5" fmla="*/ 1047347 h 1557228"/>
                  <a:gd name="connsiteX6" fmla="*/ 832759 w 3716988"/>
                  <a:gd name="connsiteY6" fmla="*/ 0 h 1557228"/>
                  <a:gd name="connsiteX0" fmla="*/ 832759 w 3716988"/>
                  <a:gd name="connsiteY0" fmla="*/ 0 h 1558300"/>
                  <a:gd name="connsiteX1" fmla="*/ 3501692 w 3716988"/>
                  <a:gd name="connsiteY1" fmla="*/ 14581 h 1558300"/>
                  <a:gd name="connsiteX2" fmla="*/ 3551857 w 3716988"/>
                  <a:gd name="connsiteY2" fmla="*/ 66651 h 1558300"/>
                  <a:gd name="connsiteX3" fmla="*/ 3585512 w 3716988"/>
                  <a:gd name="connsiteY3" fmla="*/ 1518896 h 1558300"/>
                  <a:gd name="connsiteX4" fmla="*/ 0 w 3716988"/>
                  <a:gd name="connsiteY4" fmla="*/ 1047347 h 1558300"/>
                  <a:gd name="connsiteX5" fmla="*/ 832759 w 3716988"/>
                  <a:gd name="connsiteY5" fmla="*/ 0 h 1558300"/>
                  <a:gd name="connsiteX0" fmla="*/ 832759 w 3711725"/>
                  <a:gd name="connsiteY0" fmla="*/ 38300 h 1373394"/>
                  <a:gd name="connsiteX1" fmla="*/ 3501692 w 3711725"/>
                  <a:gd name="connsiteY1" fmla="*/ 52881 h 1373394"/>
                  <a:gd name="connsiteX2" fmla="*/ 3551857 w 3711725"/>
                  <a:gd name="connsiteY2" fmla="*/ 104951 h 1373394"/>
                  <a:gd name="connsiteX3" fmla="*/ 3630970 w 3711725"/>
                  <a:gd name="connsiteY3" fmla="*/ 1299600 h 1373394"/>
                  <a:gd name="connsiteX4" fmla="*/ 0 w 3711725"/>
                  <a:gd name="connsiteY4" fmla="*/ 1085647 h 1373394"/>
                  <a:gd name="connsiteX5" fmla="*/ 832759 w 3711725"/>
                  <a:gd name="connsiteY5" fmla="*/ 38300 h 1373394"/>
                  <a:gd name="connsiteX0" fmla="*/ 832759 w 3711723"/>
                  <a:gd name="connsiteY0" fmla="*/ 38302 h 1299602"/>
                  <a:gd name="connsiteX1" fmla="*/ 3501692 w 3711723"/>
                  <a:gd name="connsiteY1" fmla="*/ 52883 h 1299602"/>
                  <a:gd name="connsiteX2" fmla="*/ 3551857 w 3711723"/>
                  <a:gd name="connsiteY2" fmla="*/ 104953 h 1299602"/>
                  <a:gd name="connsiteX3" fmla="*/ 3630970 w 3711723"/>
                  <a:gd name="connsiteY3" fmla="*/ 1299602 h 1299602"/>
                  <a:gd name="connsiteX4" fmla="*/ 0 w 3711723"/>
                  <a:gd name="connsiteY4" fmla="*/ 1085649 h 1299602"/>
                  <a:gd name="connsiteX5" fmla="*/ 832759 w 3711723"/>
                  <a:gd name="connsiteY5" fmla="*/ 38302 h 1299602"/>
                  <a:gd name="connsiteX0" fmla="*/ 878217 w 3757182"/>
                  <a:gd name="connsiteY0" fmla="*/ 38302 h 1299602"/>
                  <a:gd name="connsiteX1" fmla="*/ 3547150 w 3757182"/>
                  <a:gd name="connsiteY1" fmla="*/ 52883 h 1299602"/>
                  <a:gd name="connsiteX2" fmla="*/ 3597315 w 3757182"/>
                  <a:gd name="connsiteY2" fmla="*/ 104953 h 1299602"/>
                  <a:gd name="connsiteX3" fmla="*/ 3676428 w 3757182"/>
                  <a:gd name="connsiteY3" fmla="*/ 1299602 h 1299602"/>
                  <a:gd name="connsiteX4" fmla="*/ 0 w 3757182"/>
                  <a:gd name="connsiteY4" fmla="*/ 1085649 h 1299602"/>
                  <a:gd name="connsiteX5" fmla="*/ 878217 w 3757182"/>
                  <a:gd name="connsiteY5" fmla="*/ 38302 h 1299602"/>
                  <a:gd name="connsiteX0" fmla="*/ 802453 w 3762782"/>
                  <a:gd name="connsiteY0" fmla="*/ 117643 h 1303180"/>
                  <a:gd name="connsiteX1" fmla="*/ 3547150 w 3762782"/>
                  <a:gd name="connsiteY1" fmla="*/ 56461 h 1303180"/>
                  <a:gd name="connsiteX2" fmla="*/ 3597315 w 3762782"/>
                  <a:gd name="connsiteY2" fmla="*/ 108531 h 1303180"/>
                  <a:gd name="connsiteX3" fmla="*/ 3676428 w 3762782"/>
                  <a:gd name="connsiteY3" fmla="*/ 1303180 h 1303180"/>
                  <a:gd name="connsiteX4" fmla="*/ 0 w 3762782"/>
                  <a:gd name="connsiteY4" fmla="*/ 1089227 h 1303180"/>
                  <a:gd name="connsiteX5" fmla="*/ 802453 w 3762782"/>
                  <a:gd name="connsiteY5" fmla="*/ 117643 h 1303180"/>
                  <a:gd name="connsiteX0" fmla="*/ 802453 w 3831512"/>
                  <a:gd name="connsiteY0" fmla="*/ 140652 h 1326189"/>
                  <a:gd name="connsiteX1" fmla="*/ 3597315 w 3831512"/>
                  <a:gd name="connsiteY1" fmla="*/ 131540 h 1326189"/>
                  <a:gd name="connsiteX2" fmla="*/ 3676428 w 3831512"/>
                  <a:gd name="connsiteY2" fmla="*/ 1326189 h 1326189"/>
                  <a:gd name="connsiteX3" fmla="*/ 0 w 3831512"/>
                  <a:gd name="connsiteY3" fmla="*/ 1112236 h 1326189"/>
                  <a:gd name="connsiteX4" fmla="*/ 802453 w 3831512"/>
                  <a:gd name="connsiteY4" fmla="*/ 140652 h 1326189"/>
                  <a:gd name="connsiteX0" fmla="*/ 802453 w 3821195"/>
                  <a:gd name="connsiteY0" fmla="*/ 177698 h 1363235"/>
                  <a:gd name="connsiteX1" fmla="*/ 3582163 w 3821195"/>
                  <a:gd name="connsiteY1" fmla="*/ 107975 h 1363235"/>
                  <a:gd name="connsiteX2" fmla="*/ 3676428 w 3821195"/>
                  <a:gd name="connsiteY2" fmla="*/ 1363235 h 1363235"/>
                  <a:gd name="connsiteX3" fmla="*/ 0 w 3821195"/>
                  <a:gd name="connsiteY3" fmla="*/ 1149282 h 1363235"/>
                  <a:gd name="connsiteX4" fmla="*/ 802453 w 3821195"/>
                  <a:gd name="connsiteY4" fmla="*/ 177698 h 1363235"/>
                  <a:gd name="connsiteX0" fmla="*/ 802453 w 3676429"/>
                  <a:gd name="connsiteY0" fmla="*/ 318296 h 1503833"/>
                  <a:gd name="connsiteX1" fmla="*/ 3582163 w 3676429"/>
                  <a:gd name="connsiteY1" fmla="*/ 248573 h 1503833"/>
                  <a:gd name="connsiteX2" fmla="*/ 3676428 w 3676429"/>
                  <a:gd name="connsiteY2" fmla="*/ 1503833 h 1503833"/>
                  <a:gd name="connsiteX3" fmla="*/ 0 w 3676429"/>
                  <a:gd name="connsiteY3" fmla="*/ 1289880 h 1503833"/>
                  <a:gd name="connsiteX4" fmla="*/ 802453 w 3676429"/>
                  <a:gd name="connsiteY4" fmla="*/ 318296 h 1503833"/>
                  <a:gd name="connsiteX0" fmla="*/ 802453 w 3676427"/>
                  <a:gd name="connsiteY0" fmla="*/ 191240 h 1376777"/>
                  <a:gd name="connsiteX1" fmla="*/ 3582163 w 3676427"/>
                  <a:gd name="connsiteY1" fmla="*/ 121517 h 1376777"/>
                  <a:gd name="connsiteX2" fmla="*/ 3676428 w 3676427"/>
                  <a:gd name="connsiteY2" fmla="*/ 1376777 h 1376777"/>
                  <a:gd name="connsiteX3" fmla="*/ 0 w 3676427"/>
                  <a:gd name="connsiteY3" fmla="*/ 1162824 h 1376777"/>
                  <a:gd name="connsiteX4" fmla="*/ 802453 w 3676427"/>
                  <a:gd name="connsiteY4" fmla="*/ 191240 h 1376777"/>
                  <a:gd name="connsiteX0" fmla="*/ 802453 w 3676429"/>
                  <a:gd name="connsiteY0" fmla="*/ 158273 h 1343810"/>
                  <a:gd name="connsiteX1" fmla="*/ 3582163 w 3676429"/>
                  <a:gd name="connsiteY1" fmla="*/ 88550 h 1343810"/>
                  <a:gd name="connsiteX2" fmla="*/ 3676428 w 3676429"/>
                  <a:gd name="connsiteY2" fmla="*/ 1343810 h 1343810"/>
                  <a:gd name="connsiteX3" fmla="*/ 0 w 3676429"/>
                  <a:gd name="connsiteY3" fmla="*/ 1129857 h 1343810"/>
                  <a:gd name="connsiteX4" fmla="*/ 802453 w 3676429"/>
                  <a:gd name="connsiteY4" fmla="*/ 158273 h 1343810"/>
                  <a:gd name="connsiteX0" fmla="*/ 590317 w 3676427"/>
                  <a:gd name="connsiteY0" fmla="*/ 148726 h 1349416"/>
                  <a:gd name="connsiteX1" fmla="*/ 3582163 w 3676427"/>
                  <a:gd name="connsiteY1" fmla="*/ 94156 h 1349416"/>
                  <a:gd name="connsiteX2" fmla="*/ 3676428 w 3676427"/>
                  <a:gd name="connsiteY2" fmla="*/ 1349416 h 1349416"/>
                  <a:gd name="connsiteX3" fmla="*/ 0 w 3676427"/>
                  <a:gd name="connsiteY3" fmla="*/ 1135463 h 1349416"/>
                  <a:gd name="connsiteX4" fmla="*/ 590317 w 3676427"/>
                  <a:gd name="connsiteY4" fmla="*/ 148726 h 1349416"/>
                  <a:gd name="connsiteX0" fmla="*/ 590317 w 3676429"/>
                  <a:gd name="connsiteY0" fmla="*/ 115337 h 1316027"/>
                  <a:gd name="connsiteX1" fmla="*/ 3582163 w 3676429"/>
                  <a:gd name="connsiteY1" fmla="*/ 60767 h 1316027"/>
                  <a:gd name="connsiteX2" fmla="*/ 3676428 w 3676429"/>
                  <a:gd name="connsiteY2" fmla="*/ 1316027 h 1316027"/>
                  <a:gd name="connsiteX3" fmla="*/ 0 w 3676429"/>
                  <a:gd name="connsiteY3" fmla="*/ 1102074 h 1316027"/>
                  <a:gd name="connsiteX4" fmla="*/ 590317 w 3676429"/>
                  <a:gd name="connsiteY4" fmla="*/ 115337 h 1316027"/>
                  <a:gd name="connsiteX0" fmla="*/ 590317 w 3676427"/>
                  <a:gd name="connsiteY0" fmla="*/ 115337 h 1316027"/>
                  <a:gd name="connsiteX1" fmla="*/ 3582163 w 3676427"/>
                  <a:gd name="connsiteY1" fmla="*/ 60767 h 1316027"/>
                  <a:gd name="connsiteX2" fmla="*/ 3676428 w 3676427"/>
                  <a:gd name="connsiteY2" fmla="*/ 1316027 h 1316027"/>
                  <a:gd name="connsiteX3" fmla="*/ 0 w 3676427"/>
                  <a:gd name="connsiteY3" fmla="*/ 1102074 h 1316027"/>
                  <a:gd name="connsiteX4" fmla="*/ 590317 w 3676427"/>
                  <a:gd name="connsiteY4" fmla="*/ 115337 h 1316027"/>
                  <a:gd name="connsiteX0" fmla="*/ 804210 w 3890322"/>
                  <a:gd name="connsiteY0" fmla="*/ 115337 h 1316027"/>
                  <a:gd name="connsiteX1" fmla="*/ 3796056 w 3890322"/>
                  <a:gd name="connsiteY1" fmla="*/ 60767 h 1316027"/>
                  <a:gd name="connsiteX2" fmla="*/ 3890321 w 3890322"/>
                  <a:gd name="connsiteY2" fmla="*/ 1316027 h 1316027"/>
                  <a:gd name="connsiteX3" fmla="*/ 213893 w 3890322"/>
                  <a:gd name="connsiteY3" fmla="*/ 1102074 h 1316027"/>
                  <a:gd name="connsiteX4" fmla="*/ 477912 w 3890322"/>
                  <a:gd name="connsiteY4" fmla="*/ 273051 h 1316027"/>
                  <a:gd name="connsiteX5" fmla="*/ 804210 w 3890322"/>
                  <a:gd name="connsiteY5" fmla="*/ 115337 h 1316027"/>
                  <a:gd name="connsiteX0" fmla="*/ 869047 w 3955157"/>
                  <a:gd name="connsiteY0" fmla="*/ 416887 h 1617577"/>
                  <a:gd name="connsiteX1" fmla="*/ 3860893 w 3955157"/>
                  <a:gd name="connsiteY1" fmla="*/ 362317 h 1617577"/>
                  <a:gd name="connsiteX2" fmla="*/ 3955158 w 3955157"/>
                  <a:gd name="connsiteY2" fmla="*/ 1617577 h 1617577"/>
                  <a:gd name="connsiteX3" fmla="*/ 278730 w 3955157"/>
                  <a:gd name="connsiteY3" fmla="*/ 1403624 h 1617577"/>
                  <a:gd name="connsiteX4" fmla="*/ 270003 w 3955157"/>
                  <a:gd name="connsiteY4" fmla="*/ 29107 h 1617577"/>
                  <a:gd name="connsiteX5" fmla="*/ 869047 w 3955157"/>
                  <a:gd name="connsiteY5" fmla="*/ 416887 h 1617577"/>
                  <a:gd name="connsiteX0" fmla="*/ 850553 w 3936664"/>
                  <a:gd name="connsiteY0" fmla="*/ 416889 h 1617579"/>
                  <a:gd name="connsiteX1" fmla="*/ 3842399 w 3936664"/>
                  <a:gd name="connsiteY1" fmla="*/ 362319 h 1617579"/>
                  <a:gd name="connsiteX2" fmla="*/ 3936664 w 3936664"/>
                  <a:gd name="connsiteY2" fmla="*/ 1617579 h 1617579"/>
                  <a:gd name="connsiteX3" fmla="*/ 260236 w 3936664"/>
                  <a:gd name="connsiteY3" fmla="*/ 1403626 h 1617579"/>
                  <a:gd name="connsiteX4" fmla="*/ 251509 w 3936664"/>
                  <a:gd name="connsiteY4" fmla="*/ 29109 h 1617579"/>
                  <a:gd name="connsiteX5" fmla="*/ 850553 w 3936664"/>
                  <a:gd name="connsiteY5" fmla="*/ 416889 h 1617579"/>
                  <a:gd name="connsiteX0" fmla="*/ 877890 w 3964001"/>
                  <a:gd name="connsiteY0" fmla="*/ 387908 h 1588598"/>
                  <a:gd name="connsiteX1" fmla="*/ 3869736 w 3964001"/>
                  <a:gd name="connsiteY1" fmla="*/ 333338 h 1588598"/>
                  <a:gd name="connsiteX2" fmla="*/ 3964001 w 3964001"/>
                  <a:gd name="connsiteY2" fmla="*/ 1588598 h 1588598"/>
                  <a:gd name="connsiteX3" fmla="*/ 287573 w 3964001"/>
                  <a:gd name="connsiteY3" fmla="*/ 1374645 h 1588598"/>
                  <a:gd name="connsiteX4" fmla="*/ 187931 w 3964001"/>
                  <a:gd name="connsiteY4" fmla="*/ 30434 h 1588598"/>
                  <a:gd name="connsiteX5" fmla="*/ 877890 w 3964001"/>
                  <a:gd name="connsiteY5" fmla="*/ 387908 h 1588598"/>
                  <a:gd name="connsiteX0" fmla="*/ 694390 w 3780501"/>
                  <a:gd name="connsiteY0" fmla="*/ 387908 h 1588598"/>
                  <a:gd name="connsiteX1" fmla="*/ 3686236 w 3780501"/>
                  <a:gd name="connsiteY1" fmla="*/ 333338 h 1588598"/>
                  <a:gd name="connsiteX2" fmla="*/ 3780501 w 3780501"/>
                  <a:gd name="connsiteY2" fmla="*/ 1588598 h 1588598"/>
                  <a:gd name="connsiteX3" fmla="*/ 104073 w 3780501"/>
                  <a:gd name="connsiteY3" fmla="*/ 1374645 h 1588598"/>
                  <a:gd name="connsiteX4" fmla="*/ 4431 w 3780501"/>
                  <a:gd name="connsiteY4" fmla="*/ 30434 h 1588598"/>
                  <a:gd name="connsiteX5" fmla="*/ 694390 w 3780501"/>
                  <a:gd name="connsiteY5" fmla="*/ 387908 h 1588598"/>
                  <a:gd name="connsiteX0" fmla="*/ 694390 w 3780501"/>
                  <a:gd name="connsiteY0" fmla="*/ 357474 h 1558164"/>
                  <a:gd name="connsiteX1" fmla="*/ 3686236 w 3780501"/>
                  <a:gd name="connsiteY1" fmla="*/ 302904 h 1558164"/>
                  <a:gd name="connsiteX2" fmla="*/ 3780501 w 3780501"/>
                  <a:gd name="connsiteY2" fmla="*/ 1558164 h 1558164"/>
                  <a:gd name="connsiteX3" fmla="*/ 104073 w 3780501"/>
                  <a:gd name="connsiteY3" fmla="*/ 1344211 h 1558164"/>
                  <a:gd name="connsiteX4" fmla="*/ 4431 w 3780501"/>
                  <a:gd name="connsiteY4" fmla="*/ 0 h 1558164"/>
                  <a:gd name="connsiteX5" fmla="*/ 694390 w 3780501"/>
                  <a:gd name="connsiteY5" fmla="*/ 357474 h 1558164"/>
                  <a:gd name="connsiteX0" fmla="*/ 694390 w 3780501"/>
                  <a:gd name="connsiteY0" fmla="*/ 357474 h 1558164"/>
                  <a:gd name="connsiteX1" fmla="*/ 3686236 w 3780501"/>
                  <a:gd name="connsiteY1" fmla="*/ 302904 h 1558164"/>
                  <a:gd name="connsiteX2" fmla="*/ 3780501 w 3780501"/>
                  <a:gd name="connsiteY2" fmla="*/ 1558164 h 1558164"/>
                  <a:gd name="connsiteX3" fmla="*/ 104073 w 3780501"/>
                  <a:gd name="connsiteY3" fmla="*/ 1344211 h 1558164"/>
                  <a:gd name="connsiteX4" fmla="*/ 4431 w 3780501"/>
                  <a:gd name="connsiteY4" fmla="*/ 0 h 1558164"/>
                  <a:gd name="connsiteX5" fmla="*/ 694390 w 3780501"/>
                  <a:gd name="connsiteY5" fmla="*/ 357474 h 1558164"/>
                  <a:gd name="connsiteX0" fmla="*/ 653118 w 3739229"/>
                  <a:gd name="connsiteY0" fmla="*/ 372627 h 1573317"/>
                  <a:gd name="connsiteX1" fmla="*/ 3644964 w 3739229"/>
                  <a:gd name="connsiteY1" fmla="*/ 318057 h 1573317"/>
                  <a:gd name="connsiteX2" fmla="*/ 3739229 w 3739229"/>
                  <a:gd name="connsiteY2" fmla="*/ 1573317 h 1573317"/>
                  <a:gd name="connsiteX3" fmla="*/ 62801 w 3739229"/>
                  <a:gd name="connsiteY3" fmla="*/ 1359364 h 1573317"/>
                  <a:gd name="connsiteX4" fmla="*/ 8617 w 3739229"/>
                  <a:gd name="connsiteY4" fmla="*/ 0 h 1573317"/>
                  <a:gd name="connsiteX5" fmla="*/ 653118 w 3739229"/>
                  <a:gd name="connsiteY5" fmla="*/ 372627 h 1573317"/>
                  <a:gd name="connsiteX0" fmla="*/ 653116 w 3739227"/>
                  <a:gd name="connsiteY0" fmla="*/ 372627 h 1573317"/>
                  <a:gd name="connsiteX1" fmla="*/ 3644962 w 3739227"/>
                  <a:gd name="connsiteY1" fmla="*/ 318057 h 1573317"/>
                  <a:gd name="connsiteX2" fmla="*/ 3739227 w 3739227"/>
                  <a:gd name="connsiteY2" fmla="*/ 1573317 h 1573317"/>
                  <a:gd name="connsiteX3" fmla="*/ 62799 w 3739227"/>
                  <a:gd name="connsiteY3" fmla="*/ 1177533 h 1573317"/>
                  <a:gd name="connsiteX4" fmla="*/ 8615 w 3739227"/>
                  <a:gd name="connsiteY4" fmla="*/ 0 h 1573317"/>
                  <a:gd name="connsiteX5" fmla="*/ 653116 w 3739227"/>
                  <a:gd name="connsiteY5" fmla="*/ 372627 h 1573317"/>
                  <a:gd name="connsiteX0" fmla="*/ 653116 w 3739227"/>
                  <a:gd name="connsiteY0" fmla="*/ 372627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53116 w 3739227"/>
                  <a:gd name="connsiteY5" fmla="*/ 372627 h 1662538"/>
                  <a:gd name="connsiteX0" fmla="*/ 683421 w 3739227"/>
                  <a:gd name="connsiteY0" fmla="*/ 251407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83421 w 3739227"/>
                  <a:gd name="connsiteY5" fmla="*/ 251407 h 1662538"/>
                  <a:gd name="connsiteX0" fmla="*/ 683421 w 3739227"/>
                  <a:gd name="connsiteY0" fmla="*/ 251407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83421 w 3739227"/>
                  <a:gd name="connsiteY5" fmla="*/ 251407 h 1662538"/>
                  <a:gd name="connsiteX0" fmla="*/ 698574 w 3739227"/>
                  <a:gd name="connsiteY0" fmla="*/ 327171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98574 w 3739227"/>
                  <a:gd name="connsiteY5" fmla="*/ 327171 h 1662538"/>
                  <a:gd name="connsiteX0" fmla="*/ 698574 w 3739227"/>
                  <a:gd name="connsiteY0" fmla="*/ 327171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98574 w 3739227"/>
                  <a:gd name="connsiteY5" fmla="*/ 327171 h 1662538"/>
                  <a:gd name="connsiteX0" fmla="*/ 698574 w 3739227"/>
                  <a:gd name="connsiteY0" fmla="*/ 327171 h 1662538"/>
                  <a:gd name="connsiteX1" fmla="*/ 3644962 w 3739227"/>
                  <a:gd name="connsiteY1" fmla="*/ 318057 h 1662538"/>
                  <a:gd name="connsiteX2" fmla="*/ 3739227 w 3739227"/>
                  <a:gd name="connsiteY2" fmla="*/ 1573317 h 1662538"/>
                  <a:gd name="connsiteX3" fmla="*/ 62799 w 3739227"/>
                  <a:gd name="connsiteY3" fmla="*/ 1177533 h 1662538"/>
                  <a:gd name="connsiteX4" fmla="*/ 8615 w 3739227"/>
                  <a:gd name="connsiteY4" fmla="*/ 0 h 1662538"/>
                  <a:gd name="connsiteX5" fmla="*/ 698574 w 3739227"/>
                  <a:gd name="connsiteY5" fmla="*/ 327171 h 1662538"/>
                  <a:gd name="connsiteX0" fmla="*/ 698574 w 3739227"/>
                  <a:gd name="connsiteY0" fmla="*/ 327171 h 1692190"/>
                  <a:gd name="connsiteX1" fmla="*/ 3644962 w 3739227"/>
                  <a:gd name="connsiteY1" fmla="*/ 318057 h 1692190"/>
                  <a:gd name="connsiteX2" fmla="*/ 3739227 w 3739227"/>
                  <a:gd name="connsiteY2" fmla="*/ 1573317 h 1692190"/>
                  <a:gd name="connsiteX3" fmla="*/ 62799 w 3739227"/>
                  <a:gd name="connsiteY3" fmla="*/ 1177533 h 1692190"/>
                  <a:gd name="connsiteX4" fmla="*/ 8615 w 3739227"/>
                  <a:gd name="connsiteY4" fmla="*/ 0 h 1692190"/>
                  <a:gd name="connsiteX5" fmla="*/ 698574 w 3739227"/>
                  <a:gd name="connsiteY5" fmla="*/ 327171 h 1692190"/>
                  <a:gd name="connsiteX0" fmla="*/ 695280 w 3735933"/>
                  <a:gd name="connsiteY0" fmla="*/ 327171 h 1823244"/>
                  <a:gd name="connsiteX1" fmla="*/ 3641668 w 3735933"/>
                  <a:gd name="connsiteY1" fmla="*/ 318057 h 1823244"/>
                  <a:gd name="connsiteX2" fmla="*/ 3735933 w 3735933"/>
                  <a:gd name="connsiteY2" fmla="*/ 1573317 h 1823244"/>
                  <a:gd name="connsiteX3" fmla="*/ 89810 w 3735933"/>
                  <a:gd name="connsiteY3" fmla="*/ 1389671 h 1823244"/>
                  <a:gd name="connsiteX4" fmla="*/ 5321 w 3735933"/>
                  <a:gd name="connsiteY4" fmla="*/ 0 h 1823244"/>
                  <a:gd name="connsiteX5" fmla="*/ 695280 w 3735933"/>
                  <a:gd name="connsiteY5" fmla="*/ 327171 h 1823244"/>
                  <a:gd name="connsiteX0" fmla="*/ 695280 w 3735933"/>
                  <a:gd name="connsiteY0" fmla="*/ 327171 h 1698115"/>
                  <a:gd name="connsiteX1" fmla="*/ 3641668 w 3735933"/>
                  <a:gd name="connsiteY1" fmla="*/ 318057 h 1698115"/>
                  <a:gd name="connsiteX2" fmla="*/ 3735933 w 3735933"/>
                  <a:gd name="connsiteY2" fmla="*/ 1573317 h 1698115"/>
                  <a:gd name="connsiteX3" fmla="*/ 89810 w 3735933"/>
                  <a:gd name="connsiteY3" fmla="*/ 1389671 h 1698115"/>
                  <a:gd name="connsiteX4" fmla="*/ 5321 w 3735933"/>
                  <a:gd name="connsiteY4" fmla="*/ 0 h 1698115"/>
                  <a:gd name="connsiteX5" fmla="*/ 695280 w 3735933"/>
                  <a:gd name="connsiteY5" fmla="*/ 327171 h 16981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735933" h="1698115">
                    <a:moveTo>
                      <a:pt x="695280" y="327171"/>
                    </a:moveTo>
                    <a:cubicBezTo>
                      <a:pt x="1400899" y="391011"/>
                      <a:pt x="2403084" y="392525"/>
                      <a:pt x="3641668" y="318057"/>
                    </a:cubicBezTo>
                    <a:cubicBezTo>
                      <a:pt x="3666086" y="621714"/>
                      <a:pt x="3730853" y="1435522"/>
                      <a:pt x="3735933" y="1573317"/>
                    </a:cubicBezTo>
                    <a:cubicBezTo>
                      <a:pt x="3007584" y="1539782"/>
                      <a:pt x="78872" y="1976179"/>
                      <a:pt x="89810" y="1389671"/>
                    </a:cubicBezTo>
                    <a:cubicBezTo>
                      <a:pt x="36265" y="730958"/>
                      <a:pt x="-17302" y="543270"/>
                      <a:pt x="5321" y="0"/>
                    </a:cubicBezTo>
                    <a:cubicBezTo>
                      <a:pt x="285538" y="184054"/>
                      <a:pt x="384698" y="317095"/>
                      <a:pt x="695280" y="327171"/>
                    </a:cubicBezTo>
                    <a:close/>
                  </a:path>
                </a:pathLst>
              </a:custGeom>
              <a:solidFill>
                <a:schemeClr val="tx1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Freeform: Shape 29">
                <a:extLst>
                  <a:ext uri="{FF2B5EF4-FFF2-40B4-BE49-F238E27FC236}">
                    <a16:creationId xmlns:a16="http://schemas.microsoft.com/office/drawing/2014/main" id="{E1FD3DDF-F5F4-463F-BF85-8F2E402E23AB}"/>
                  </a:ext>
                </a:extLst>
              </p:cNvPr>
              <p:cNvSpPr/>
              <p:nvPr/>
            </p:nvSpPr>
            <p:spPr>
              <a:xfrm>
                <a:off x="-1243550" y="2421165"/>
                <a:ext cx="3453011" cy="1469337"/>
              </a:xfrm>
              <a:custGeom>
                <a:avLst/>
                <a:gdLst>
                  <a:gd name="connsiteX0" fmla="*/ 2778760 w 2774950"/>
                  <a:gd name="connsiteY0" fmla="*/ 1206500 h 1530350"/>
                  <a:gd name="connsiteX1" fmla="*/ 2756535 w 2774950"/>
                  <a:gd name="connsiteY1" fmla="*/ 1239520 h 1530350"/>
                  <a:gd name="connsiteX2" fmla="*/ 629920 w 2774950"/>
                  <a:gd name="connsiteY2" fmla="*/ 1531620 h 1530350"/>
                  <a:gd name="connsiteX3" fmla="*/ 443865 w 2774950"/>
                  <a:gd name="connsiteY3" fmla="*/ 1505585 h 1530350"/>
                  <a:gd name="connsiteX4" fmla="*/ 0 w 2774950"/>
                  <a:gd name="connsiteY4" fmla="*/ 1327150 h 1530350"/>
                  <a:gd name="connsiteX5" fmla="*/ 0 w 2774950"/>
                  <a:gd name="connsiteY5" fmla="*/ 0 h 1530350"/>
                  <a:gd name="connsiteX6" fmla="*/ 605155 w 2774950"/>
                  <a:gd name="connsiteY6" fmla="*/ 314960 h 1530350"/>
                  <a:gd name="connsiteX7" fmla="*/ 644525 w 2774950"/>
                  <a:gd name="connsiteY7" fmla="*/ 321945 h 1530350"/>
                  <a:gd name="connsiteX8" fmla="*/ 2469515 w 2774950"/>
                  <a:gd name="connsiteY8" fmla="*/ 64770 h 1530350"/>
                  <a:gd name="connsiteX9" fmla="*/ 2518410 w 2774950"/>
                  <a:gd name="connsiteY9" fmla="*/ 97790 h 1530350"/>
                  <a:gd name="connsiteX10" fmla="*/ 2778760 w 2774950"/>
                  <a:gd name="connsiteY10" fmla="*/ 1206500 h 1530350"/>
                  <a:gd name="connsiteX0" fmla="*/ 4127343 w 4129584"/>
                  <a:gd name="connsiteY0" fmla="*/ 1206500 h 1978718"/>
                  <a:gd name="connsiteX1" fmla="*/ 4105118 w 4129584"/>
                  <a:gd name="connsiteY1" fmla="*/ 1239520 h 1978718"/>
                  <a:gd name="connsiteX2" fmla="*/ 1978503 w 4129584"/>
                  <a:gd name="connsiteY2" fmla="*/ 1531620 h 1978718"/>
                  <a:gd name="connsiteX3" fmla="*/ 1792448 w 4129584"/>
                  <a:gd name="connsiteY3" fmla="*/ 1505585 h 1978718"/>
                  <a:gd name="connsiteX4" fmla="*/ 0 w 4129584"/>
                  <a:gd name="connsiteY4" fmla="*/ 1978712 h 1978718"/>
                  <a:gd name="connsiteX5" fmla="*/ 1348583 w 4129584"/>
                  <a:gd name="connsiteY5" fmla="*/ 0 h 1978718"/>
                  <a:gd name="connsiteX6" fmla="*/ 1953738 w 4129584"/>
                  <a:gd name="connsiteY6" fmla="*/ 314960 h 1978718"/>
                  <a:gd name="connsiteX7" fmla="*/ 1993108 w 4129584"/>
                  <a:gd name="connsiteY7" fmla="*/ 321945 h 1978718"/>
                  <a:gd name="connsiteX8" fmla="*/ 3818098 w 4129584"/>
                  <a:gd name="connsiteY8" fmla="*/ 64770 h 1978718"/>
                  <a:gd name="connsiteX9" fmla="*/ 3866993 w 4129584"/>
                  <a:gd name="connsiteY9" fmla="*/ 97790 h 1978718"/>
                  <a:gd name="connsiteX10" fmla="*/ 4127343 w 4129584"/>
                  <a:gd name="connsiteY10" fmla="*/ 1206500 h 1978718"/>
                  <a:gd name="connsiteX0" fmla="*/ 4294020 w 4296262"/>
                  <a:gd name="connsiteY0" fmla="*/ 1142992 h 1915210"/>
                  <a:gd name="connsiteX1" fmla="*/ 4271795 w 4296262"/>
                  <a:gd name="connsiteY1" fmla="*/ 1176012 h 1915210"/>
                  <a:gd name="connsiteX2" fmla="*/ 2145180 w 4296262"/>
                  <a:gd name="connsiteY2" fmla="*/ 1468112 h 1915210"/>
                  <a:gd name="connsiteX3" fmla="*/ 1959125 w 4296262"/>
                  <a:gd name="connsiteY3" fmla="*/ 1442077 h 1915210"/>
                  <a:gd name="connsiteX4" fmla="*/ 166677 w 4296262"/>
                  <a:gd name="connsiteY4" fmla="*/ 1915204 h 1915210"/>
                  <a:gd name="connsiteX5" fmla="*/ 0 w 4296262"/>
                  <a:gd name="connsiteY5" fmla="*/ 315306 h 1915210"/>
                  <a:gd name="connsiteX6" fmla="*/ 2120415 w 4296262"/>
                  <a:gd name="connsiteY6" fmla="*/ 251452 h 1915210"/>
                  <a:gd name="connsiteX7" fmla="*/ 2159785 w 4296262"/>
                  <a:gd name="connsiteY7" fmla="*/ 258437 h 1915210"/>
                  <a:gd name="connsiteX8" fmla="*/ 3984775 w 4296262"/>
                  <a:gd name="connsiteY8" fmla="*/ 1262 h 1915210"/>
                  <a:gd name="connsiteX9" fmla="*/ 4033670 w 4296262"/>
                  <a:gd name="connsiteY9" fmla="*/ 34282 h 1915210"/>
                  <a:gd name="connsiteX10" fmla="*/ 4294020 w 4296262"/>
                  <a:gd name="connsiteY10" fmla="*/ 1142992 h 1915210"/>
                  <a:gd name="connsiteX0" fmla="*/ 4294020 w 4296262"/>
                  <a:gd name="connsiteY0" fmla="*/ 1142990 h 1945515"/>
                  <a:gd name="connsiteX1" fmla="*/ 4271795 w 4296262"/>
                  <a:gd name="connsiteY1" fmla="*/ 1176010 h 1945515"/>
                  <a:gd name="connsiteX2" fmla="*/ 2145180 w 4296262"/>
                  <a:gd name="connsiteY2" fmla="*/ 1468110 h 1945515"/>
                  <a:gd name="connsiteX3" fmla="*/ 1959125 w 4296262"/>
                  <a:gd name="connsiteY3" fmla="*/ 1442075 h 1945515"/>
                  <a:gd name="connsiteX4" fmla="*/ 75761 w 4296262"/>
                  <a:gd name="connsiteY4" fmla="*/ 1945508 h 1945515"/>
                  <a:gd name="connsiteX5" fmla="*/ 0 w 4296262"/>
                  <a:gd name="connsiteY5" fmla="*/ 315304 h 1945515"/>
                  <a:gd name="connsiteX6" fmla="*/ 2120415 w 4296262"/>
                  <a:gd name="connsiteY6" fmla="*/ 251450 h 1945515"/>
                  <a:gd name="connsiteX7" fmla="*/ 2159785 w 4296262"/>
                  <a:gd name="connsiteY7" fmla="*/ 258435 h 1945515"/>
                  <a:gd name="connsiteX8" fmla="*/ 3984775 w 4296262"/>
                  <a:gd name="connsiteY8" fmla="*/ 1260 h 1945515"/>
                  <a:gd name="connsiteX9" fmla="*/ 4033670 w 4296262"/>
                  <a:gd name="connsiteY9" fmla="*/ 34280 h 1945515"/>
                  <a:gd name="connsiteX10" fmla="*/ 4294020 w 4296262"/>
                  <a:gd name="connsiteY10" fmla="*/ 1142990 h 1945515"/>
                  <a:gd name="connsiteX0" fmla="*/ 4294020 w 4296262"/>
                  <a:gd name="connsiteY0" fmla="*/ 1142990 h 1986337"/>
                  <a:gd name="connsiteX1" fmla="*/ 4271795 w 4296262"/>
                  <a:gd name="connsiteY1" fmla="*/ 1176010 h 1986337"/>
                  <a:gd name="connsiteX2" fmla="*/ 2145180 w 4296262"/>
                  <a:gd name="connsiteY2" fmla="*/ 1468110 h 1986337"/>
                  <a:gd name="connsiteX3" fmla="*/ 75761 w 4296262"/>
                  <a:gd name="connsiteY3" fmla="*/ 1945508 h 1986337"/>
                  <a:gd name="connsiteX4" fmla="*/ 0 w 4296262"/>
                  <a:gd name="connsiteY4" fmla="*/ 315304 h 1986337"/>
                  <a:gd name="connsiteX5" fmla="*/ 2120415 w 4296262"/>
                  <a:gd name="connsiteY5" fmla="*/ 251450 h 1986337"/>
                  <a:gd name="connsiteX6" fmla="*/ 2159785 w 4296262"/>
                  <a:gd name="connsiteY6" fmla="*/ 258435 h 1986337"/>
                  <a:gd name="connsiteX7" fmla="*/ 3984775 w 4296262"/>
                  <a:gd name="connsiteY7" fmla="*/ 1260 h 1986337"/>
                  <a:gd name="connsiteX8" fmla="*/ 4033670 w 4296262"/>
                  <a:gd name="connsiteY8" fmla="*/ 34280 h 1986337"/>
                  <a:gd name="connsiteX9" fmla="*/ 4294020 w 4296262"/>
                  <a:gd name="connsiteY9" fmla="*/ 1142990 h 1986337"/>
                  <a:gd name="connsiteX0" fmla="*/ 4294020 w 4296262"/>
                  <a:gd name="connsiteY0" fmla="*/ 1142990 h 1945509"/>
                  <a:gd name="connsiteX1" fmla="*/ 4271795 w 4296262"/>
                  <a:gd name="connsiteY1" fmla="*/ 1176010 h 1945509"/>
                  <a:gd name="connsiteX2" fmla="*/ 2145180 w 4296262"/>
                  <a:gd name="connsiteY2" fmla="*/ 1468110 h 1945509"/>
                  <a:gd name="connsiteX3" fmla="*/ 75761 w 4296262"/>
                  <a:gd name="connsiteY3" fmla="*/ 1945508 h 1945509"/>
                  <a:gd name="connsiteX4" fmla="*/ 0 w 4296262"/>
                  <a:gd name="connsiteY4" fmla="*/ 315304 h 1945509"/>
                  <a:gd name="connsiteX5" fmla="*/ 2120415 w 4296262"/>
                  <a:gd name="connsiteY5" fmla="*/ 251450 h 1945509"/>
                  <a:gd name="connsiteX6" fmla="*/ 2159785 w 4296262"/>
                  <a:gd name="connsiteY6" fmla="*/ 258435 h 1945509"/>
                  <a:gd name="connsiteX7" fmla="*/ 3984775 w 4296262"/>
                  <a:gd name="connsiteY7" fmla="*/ 1260 h 1945509"/>
                  <a:gd name="connsiteX8" fmla="*/ 4033670 w 4296262"/>
                  <a:gd name="connsiteY8" fmla="*/ 34280 h 1945509"/>
                  <a:gd name="connsiteX9" fmla="*/ 4294020 w 4296262"/>
                  <a:gd name="connsiteY9" fmla="*/ 1142990 h 1945509"/>
                  <a:gd name="connsiteX0" fmla="*/ 4294020 w 4296262"/>
                  <a:gd name="connsiteY0" fmla="*/ 1142990 h 1945507"/>
                  <a:gd name="connsiteX1" fmla="*/ 4271795 w 4296262"/>
                  <a:gd name="connsiteY1" fmla="*/ 1176010 h 1945507"/>
                  <a:gd name="connsiteX2" fmla="*/ 2145180 w 4296262"/>
                  <a:gd name="connsiteY2" fmla="*/ 1468110 h 1945507"/>
                  <a:gd name="connsiteX3" fmla="*/ 75761 w 4296262"/>
                  <a:gd name="connsiteY3" fmla="*/ 1945508 h 1945507"/>
                  <a:gd name="connsiteX4" fmla="*/ 0 w 4296262"/>
                  <a:gd name="connsiteY4" fmla="*/ 315304 h 1945507"/>
                  <a:gd name="connsiteX5" fmla="*/ 2159785 w 4296262"/>
                  <a:gd name="connsiteY5" fmla="*/ 258435 h 1945507"/>
                  <a:gd name="connsiteX6" fmla="*/ 3984775 w 4296262"/>
                  <a:gd name="connsiteY6" fmla="*/ 1260 h 1945507"/>
                  <a:gd name="connsiteX7" fmla="*/ 4033670 w 4296262"/>
                  <a:gd name="connsiteY7" fmla="*/ 34280 h 1945507"/>
                  <a:gd name="connsiteX8" fmla="*/ 4294020 w 4296262"/>
                  <a:gd name="connsiteY8" fmla="*/ 1142990 h 1945507"/>
                  <a:gd name="connsiteX0" fmla="*/ 4294020 w 4296262"/>
                  <a:gd name="connsiteY0" fmla="*/ 1142990 h 1945509"/>
                  <a:gd name="connsiteX1" fmla="*/ 4271795 w 4296262"/>
                  <a:gd name="connsiteY1" fmla="*/ 1176010 h 1945509"/>
                  <a:gd name="connsiteX2" fmla="*/ 2145180 w 4296262"/>
                  <a:gd name="connsiteY2" fmla="*/ 1468110 h 1945509"/>
                  <a:gd name="connsiteX3" fmla="*/ 75761 w 4296262"/>
                  <a:gd name="connsiteY3" fmla="*/ 1945508 h 1945509"/>
                  <a:gd name="connsiteX4" fmla="*/ 0 w 4296262"/>
                  <a:gd name="connsiteY4" fmla="*/ 315304 h 1945509"/>
                  <a:gd name="connsiteX5" fmla="*/ 1205170 w 4296262"/>
                  <a:gd name="connsiteY5" fmla="*/ 303891 h 1945509"/>
                  <a:gd name="connsiteX6" fmla="*/ 3984775 w 4296262"/>
                  <a:gd name="connsiteY6" fmla="*/ 1260 h 1945509"/>
                  <a:gd name="connsiteX7" fmla="*/ 4033670 w 4296262"/>
                  <a:gd name="connsiteY7" fmla="*/ 34280 h 1945509"/>
                  <a:gd name="connsiteX8" fmla="*/ 4294020 w 4296262"/>
                  <a:gd name="connsiteY8" fmla="*/ 1142990 h 1945509"/>
                  <a:gd name="connsiteX0" fmla="*/ 4294020 w 4437181"/>
                  <a:gd name="connsiteY0" fmla="*/ 1142990 h 1945507"/>
                  <a:gd name="connsiteX1" fmla="*/ 4271795 w 4437181"/>
                  <a:gd name="connsiteY1" fmla="*/ 1176010 h 1945507"/>
                  <a:gd name="connsiteX2" fmla="*/ 2160333 w 4437181"/>
                  <a:gd name="connsiteY2" fmla="*/ 1619637 h 1945507"/>
                  <a:gd name="connsiteX3" fmla="*/ 75761 w 4437181"/>
                  <a:gd name="connsiteY3" fmla="*/ 1945508 h 1945507"/>
                  <a:gd name="connsiteX4" fmla="*/ 0 w 4437181"/>
                  <a:gd name="connsiteY4" fmla="*/ 315304 h 1945507"/>
                  <a:gd name="connsiteX5" fmla="*/ 1205170 w 4437181"/>
                  <a:gd name="connsiteY5" fmla="*/ 303891 h 1945507"/>
                  <a:gd name="connsiteX6" fmla="*/ 3984775 w 4437181"/>
                  <a:gd name="connsiteY6" fmla="*/ 1260 h 1945507"/>
                  <a:gd name="connsiteX7" fmla="*/ 4033670 w 4437181"/>
                  <a:gd name="connsiteY7" fmla="*/ 34280 h 1945507"/>
                  <a:gd name="connsiteX8" fmla="*/ 4294020 w 4437181"/>
                  <a:gd name="connsiteY8" fmla="*/ 1142990 h 1945507"/>
                  <a:gd name="connsiteX0" fmla="*/ 4294020 w 4488736"/>
                  <a:gd name="connsiteY0" fmla="*/ 1142990 h 1945509"/>
                  <a:gd name="connsiteX1" fmla="*/ 4271795 w 4488736"/>
                  <a:gd name="connsiteY1" fmla="*/ 1176010 h 1945509"/>
                  <a:gd name="connsiteX2" fmla="*/ 1463314 w 4488736"/>
                  <a:gd name="connsiteY2" fmla="*/ 1831773 h 1945509"/>
                  <a:gd name="connsiteX3" fmla="*/ 75761 w 4488736"/>
                  <a:gd name="connsiteY3" fmla="*/ 1945508 h 1945509"/>
                  <a:gd name="connsiteX4" fmla="*/ 0 w 4488736"/>
                  <a:gd name="connsiteY4" fmla="*/ 315304 h 1945509"/>
                  <a:gd name="connsiteX5" fmla="*/ 1205170 w 4488736"/>
                  <a:gd name="connsiteY5" fmla="*/ 303891 h 1945509"/>
                  <a:gd name="connsiteX6" fmla="*/ 3984775 w 4488736"/>
                  <a:gd name="connsiteY6" fmla="*/ 1260 h 1945509"/>
                  <a:gd name="connsiteX7" fmla="*/ 4033670 w 4488736"/>
                  <a:gd name="connsiteY7" fmla="*/ 34280 h 1945509"/>
                  <a:gd name="connsiteX8" fmla="*/ 4294020 w 4488736"/>
                  <a:gd name="connsiteY8" fmla="*/ 1142990 h 1945509"/>
                  <a:gd name="connsiteX0" fmla="*/ 4294020 w 4488734"/>
                  <a:gd name="connsiteY0" fmla="*/ 1142990 h 1945507"/>
                  <a:gd name="connsiteX1" fmla="*/ 4271795 w 4488734"/>
                  <a:gd name="connsiteY1" fmla="*/ 1176010 h 1945507"/>
                  <a:gd name="connsiteX2" fmla="*/ 1463314 w 4488734"/>
                  <a:gd name="connsiteY2" fmla="*/ 1831773 h 1945507"/>
                  <a:gd name="connsiteX3" fmla="*/ 75761 w 4488734"/>
                  <a:gd name="connsiteY3" fmla="*/ 1945508 h 1945507"/>
                  <a:gd name="connsiteX4" fmla="*/ 0 w 4488734"/>
                  <a:gd name="connsiteY4" fmla="*/ 315304 h 1945507"/>
                  <a:gd name="connsiteX5" fmla="*/ 1280933 w 4488734"/>
                  <a:gd name="connsiteY5" fmla="*/ 561486 h 1945507"/>
                  <a:gd name="connsiteX6" fmla="*/ 3984775 w 4488734"/>
                  <a:gd name="connsiteY6" fmla="*/ 1260 h 1945507"/>
                  <a:gd name="connsiteX7" fmla="*/ 4033670 w 4488734"/>
                  <a:gd name="connsiteY7" fmla="*/ 34280 h 1945507"/>
                  <a:gd name="connsiteX8" fmla="*/ 4294020 w 4488734"/>
                  <a:gd name="connsiteY8" fmla="*/ 1142990 h 1945507"/>
                  <a:gd name="connsiteX0" fmla="*/ 4339478 w 4505401"/>
                  <a:gd name="connsiteY0" fmla="*/ 1142990 h 1945509"/>
                  <a:gd name="connsiteX1" fmla="*/ 4271795 w 4505401"/>
                  <a:gd name="connsiteY1" fmla="*/ 1176010 h 1945509"/>
                  <a:gd name="connsiteX2" fmla="*/ 1463314 w 4505401"/>
                  <a:gd name="connsiteY2" fmla="*/ 1831773 h 1945509"/>
                  <a:gd name="connsiteX3" fmla="*/ 75761 w 4505401"/>
                  <a:gd name="connsiteY3" fmla="*/ 1945508 h 1945509"/>
                  <a:gd name="connsiteX4" fmla="*/ 0 w 4505401"/>
                  <a:gd name="connsiteY4" fmla="*/ 315304 h 1945509"/>
                  <a:gd name="connsiteX5" fmla="*/ 1280933 w 4505401"/>
                  <a:gd name="connsiteY5" fmla="*/ 561486 h 1945509"/>
                  <a:gd name="connsiteX6" fmla="*/ 3984775 w 4505401"/>
                  <a:gd name="connsiteY6" fmla="*/ 1260 h 1945509"/>
                  <a:gd name="connsiteX7" fmla="*/ 4033670 w 4505401"/>
                  <a:gd name="connsiteY7" fmla="*/ 34280 h 1945509"/>
                  <a:gd name="connsiteX8" fmla="*/ 4339478 w 4505401"/>
                  <a:gd name="connsiteY8" fmla="*/ 1142990 h 1945509"/>
                  <a:gd name="connsiteX0" fmla="*/ 4339478 w 4339478"/>
                  <a:gd name="connsiteY0" fmla="*/ 1142990 h 1945507"/>
                  <a:gd name="connsiteX1" fmla="*/ 1463314 w 4339478"/>
                  <a:gd name="connsiteY1" fmla="*/ 1831773 h 1945507"/>
                  <a:gd name="connsiteX2" fmla="*/ 75761 w 4339478"/>
                  <a:gd name="connsiteY2" fmla="*/ 1945508 h 1945507"/>
                  <a:gd name="connsiteX3" fmla="*/ 0 w 4339478"/>
                  <a:gd name="connsiteY3" fmla="*/ 315304 h 1945507"/>
                  <a:gd name="connsiteX4" fmla="*/ 1280933 w 4339478"/>
                  <a:gd name="connsiteY4" fmla="*/ 561486 h 1945507"/>
                  <a:gd name="connsiteX5" fmla="*/ 3984775 w 4339478"/>
                  <a:gd name="connsiteY5" fmla="*/ 1260 h 1945507"/>
                  <a:gd name="connsiteX6" fmla="*/ 4033670 w 4339478"/>
                  <a:gd name="connsiteY6" fmla="*/ 34280 h 1945507"/>
                  <a:gd name="connsiteX7" fmla="*/ 4339478 w 4339478"/>
                  <a:gd name="connsiteY7" fmla="*/ 1142990 h 1945507"/>
                  <a:gd name="connsiteX0" fmla="*/ 4339478 w 4339478"/>
                  <a:gd name="connsiteY0" fmla="*/ 1142990 h 1945509"/>
                  <a:gd name="connsiteX1" fmla="*/ 1463314 w 4339478"/>
                  <a:gd name="connsiteY1" fmla="*/ 1831773 h 1945509"/>
                  <a:gd name="connsiteX2" fmla="*/ 75761 w 4339478"/>
                  <a:gd name="connsiteY2" fmla="*/ 1945508 h 1945509"/>
                  <a:gd name="connsiteX3" fmla="*/ 0 w 4339478"/>
                  <a:gd name="connsiteY3" fmla="*/ 315304 h 1945509"/>
                  <a:gd name="connsiteX4" fmla="*/ 1280933 w 4339478"/>
                  <a:gd name="connsiteY4" fmla="*/ 561486 h 1945509"/>
                  <a:gd name="connsiteX5" fmla="*/ 3984775 w 4339478"/>
                  <a:gd name="connsiteY5" fmla="*/ 1260 h 1945509"/>
                  <a:gd name="connsiteX6" fmla="*/ 4033670 w 4339478"/>
                  <a:gd name="connsiteY6" fmla="*/ 34280 h 1945509"/>
                  <a:gd name="connsiteX7" fmla="*/ 4339478 w 4339478"/>
                  <a:gd name="connsiteY7" fmla="*/ 1142990 h 1945509"/>
                  <a:gd name="connsiteX0" fmla="*/ 4339478 w 4547782"/>
                  <a:gd name="connsiteY0" fmla="*/ 1141730 h 1944247"/>
                  <a:gd name="connsiteX1" fmla="*/ 1463314 w 4547782"/>
                  <a:gd name="connsiteY1" fmla="*/ 1830513 h 1944247"/>
                  <a:gd name="connsiteX2" fmla="*/ 75761 w 4547782"/>
                  <a:gd name="connsiteY2" fmla="*/ 1944248 h 1944247"/>
                  <a:gd name="connsiteX3" fmla="*/ 0 w 4547782"/>
                  <a:gd name="connsiteY3" fmla="*/ 314044 h 1944247"/>
                  <a:gd name="connsiteX4" fmla="*/ 1280933 w 4547782"/>
                  <a:gd name="connsiteY4" fmla="*/ 560226 h 1944247"/>
                  <a:gd name="connsiteX5" fmla="*/ 3984775 w 4547782"/>
                  <a:gd name="connsiteY5" fmla="*/ 0 h 1944247"/>
                  <a:gd name="connsiteX6" fmla="*/ 4339478 w 4547782"/>
                  <a:gd name="connsiteY6" fmla="*/ 1141730 h 1944247"/>
                  <a:gd name="connsiteX0" fmla="*/ 4339478 w 4474186"/>
                  <a:gd name="connsiteY0" fmla="*/ 1141730 h 1944249"/>
                  <a:gd name="connsiteX1" fmla="*/ 1463314 w 4474186"/>
                  <a:gd name="connsiteY1" fmla="*/ 1830513 h 1944249"/>
                  <a:gd name="connsiteX2" fmla="*/ 75761 w 4474186"/>
                  <a:gd name="connsiteY2" fmla="*/ 1944248 h 1944249"/>
                  <a:gd name="connsiteX3" fmla="*/ 0 w 4474186"/>
                  <a:gd name="connsiteY3" fmla="*/ 314044 h 1944249"/>
                  <a:gd name="connsiteX4" fmla="*/ 1280933 w 4474186"/>
                  <a:gd name="connsiteY4" fmla="*/ 560226 h 1944249"/>
                  <a:gd name="connsiteX5" fmla="*/ 3984775 w 4474186"/>
                  <a:gd name="connsiteY5" fmla="*/ 0 h 1944249"/>
                  <a:gd name="connsiteX6" fmla="*/ 4339478 w 4474186"/>
                  <a:gd name="connsiteY6" fmla="*/ 1141730 h 1944249"/>
                  <a:gd name="connsiteX0" fmla="*/ 4339478 w 4339478"/>
                  <a:gd name="connsiteY0" fmla="*/ 1141730 h 1944247"/>
                  <a:gd name="connsiteX1" fmla="*/ 1463314 w 4339478"/>
                  <a:gd name="connsiteY1" fmla="*/ 1830513 h 1944247"/>
                  <a:gd name="connsiteX2" fmla="*/ 75761 w 4339478"/>
                  <a:gd name="connsiteY2" fmla="*/ 1944248 h 1944247"/>
                  <a:gd name="connsiteX3" fmla="*/ 0 w 4339478"/>
                  <a:gd name="connsiteY3" fmla="*/ 314044 h 1944247"/>
                  <a:gd name="connsiteX4" fmla="*/ 1280933 w 4339478"/>
                  <a:gd name="connsiteY4" fmla="*/ 560226 h 1944247"/>
                  <a:gd name="connsiteX5" fmla="*/ 3984775 w 4339478"/>
                  <a:gd name="connsiteY5" fmla="*/ 0 h 1944247"/>
                  <a:gd name="connsiteX6" fmla="*/ 4339478 w 4339478"/>
                  <a:gd name="connsiteY6" fmla="*/ 1141730 h 1944247"/>
                  <a:gd name="connsiteX0" fmla="*/ 4339478 w 4339478"/>
                  <a:gd name="connsiteY0" fmla="*/ 1217494 h 1944249"/>
                  <a:gd name="connsiteX1" fmla="*/ 1463314 w 4339478"/>
                  <a:gd name="connsiteY1" fmla="*/ 1830513 h 1944249"/>
                  <a:gd name="connsiteX2" fmla="*/ 75761 w 4339478"/>
                  <a:gd name="connsiteY2" fmla="*/ 1944248 h 1944249"/>
                  <a:gd name="connsiteX3" fmla="*/ 0 w 4339478"/>
                  <a:gd name="connsiteY3" fmla="*/ 314044 h 1944249"/>
                  <a:gd name="connsiteX4" fmla="*/ 1280933 w 4339478"/>
                  <a:gd name="connsiteY4" fmla="*/ 560226 h 1944249"/>
                  <a:gd name="connsiteX5" fmla="*/ 3984775 w 4339478"/>
                  <a:gd name="connsiteY5" fmla="*/ 0 h 1944249"/>
                  <a:gd name="connsiteX6" fmla="*/ 4339478 w 4339478"/>
                  <a:gd name="connsiteY6" fmla="*/ 1217494 h 1944249"/>
                  <a:gd name="connsiteX0" fmla="*/ 4339478 w 4339478"/>
                  <a:gd name="connsiteY0" fmla="*/ 1217494 h 1944247"/>
                  <a:gd name="connsiteX1" fmla="*/ 1463314 w 4339478"/>
                  <a:gd name="connsiteY1" fmla="*/ 1830513 h 1944247"/>
                  <a:gd name="connsiteX2" fmla="*/ 75761 w 4339478"/>
                  <a:gd name="connsiteY2" fmla="*/ 1944248 h 1944247"/>
                  <a:gd name="connsiteX3" fmla="*/ 0 w 4339478"/>
                  <a:gd name="connsiteY3" fmla="*/ 314044 h 1944247"/>
                  <a:gd name="connsiteX4" fmla="*/ 1280933 w 4339478"/>
                  <a:gd name="connsiteY4" fmla="*/ 560226 h 1944247"/>
                  <a:gd name="connsiteX5" fmla="*/ 3984775 w 4339478"/>
                  <a:gd name="connsiteY5" fmla="*/ 0 h 1944247"/>
                  <a:gd name="connsiteX6" fmla="*/ 4339478 w 4339478"/>
                  <a:gd name="connsiteY6" fmla="*/ 1217494 h 1944247"/>
                  <a:gd name="connsiteX0" fmla="*/ 4339478 w 4339478"/>
                  <a:gd name="connsiteY0" fmla="*/ 1217494 h 1883639"/>
                  <a:gd name="connsiteX1" fmla="*/ 1463314 w 4339478"/>
                  <a:gd name="connsiteY1" fmla="*/ 1830513 h 1883639"/>
                  <a:gd name="connsiteX2" fmla="*/ 45455 w 4339478"/>
                  <a:gd name="connsiteY2" fmla="*/ 1883639 h 1883639"/>
                  <a:gd name="connsiteX3" fmla="*/ 0 w 4339478"/>
                  <a:gd name="connsiteY3" fmla="*/ 314044 h 1883639"/>
                  <a:gd name="connsiteX4" fmla="*/ 1280933 w 4339478"/>
                  <a:gd name="connsiteY4" fmla="*/ 560226 h 1883639"/>
                  <a:gd name="connsiteX5" fmla="*/ 3984775 w 4339478"/>
                  <a:gd name="connsiteY5" fmla="*/ 0 h 1883639"/>
                  <a:gd name="connsiteX6" fmla="*/ 4339478 w 4339478"/>
                  <a:gd name="connsiteY6" fmla="*/ 1217494 h 1883639"/>
                  <a:gd name="connsiteX0" fmla="*/ 4430394 w 4430394"/>
                  <a:gd name="connsiteY0" fmla="*/ 1217494 h 1883639"/>
                  <a:gd name="connsiteX1" fmla="*/ 1554230 w 4430394"/>
                  <a:gd name="connsiteY1" fmla="*/ 1830513 h 1883639"/>
                  <a:gd name="connsiteX2" fmla="*/ 136371 w 4430394"/>
                  <a:gd name="connsiteY2" fmla="*/ 1883639 h 1883639"/>
                  <a:gd name="connsiteX3" fmla="*/ 0 w 4430394"/>
                  <a:gd name="connsiteY3" fmla="*/ 253435 h 1883639"/>
                  <a:gd name="connsiteX4" fmla="*/ 1371849 w 4430394"/>
                  <a:gd name="connsiteY4" fmla="*/ 560226 h 1883639"/>
                  <a:gd name="connsiteX5" fmla="*/ 4075691 w 4430394"/>
                  <a:gd name="connsiteY5" fmla="*/ 0 h 1883639"/>
                  <a:gd name="connsiteX6" fmla="*/ 4430394 w 4430394"/>
                  <a:gd name="connsiteY6" fmla="*/ 1217494 h 1883639"/>
                  <a:gd name="connsiteX0" fmla="*/ 4430394 w 4430394"/>
                  <a:gd name="connsiteY0" fmla="*/ 1217494 h 1860468"/>
                  <a:gd name="connsiteX1" fmla="*/ 1554230 w 4430394"/>
                  <a:gd name="connsiteY1" fmla="*/ 1830513 h 1860468"/>
                  <a:gd name="connsiteX2" fmla="*/ 60608 w 4430394"/>
                  <a:gd name="connsiteY2" fmla="*/ 1838181 h 1860468"/>
                  <a:gd name="connsiteX3" fmla="*/ 0 w 4430394"/>
                  <a:gd name="connsiteY3" fmla="*/ 253435 h 1860468"/>
                  <a:gd name="connsiteX4" fmla="*/ 1371849 w 4430394"/>
                  <a:gd name="connsiteY4" fmla="*/ 560226 h 1860468"/>
                  <a:gd name="connsiteX5" fmla="*/ 4075691 w 4430394"/>
                  <a:gd name="connsiteY5" fmla="*/ 0 h 1860468"/>
                  <a:gd name="connsiteX6" fmla="*/ 4430394 w 4430394"/>
                  <a:gd name="connsiteY6" fmla="*/ 1217494 h 1860468"/>
                  <a:gd name="connsiteX0" fmla="*/ 4430394 w 4430394"/>
                  <a:gd name="connsiteY0" fmla="*/ 1217494 h 1885235"/>
                  <a:gd name="connsiteX1" fmla="*/ 1554230 w 4430394"/>
                  <a:gd name="connsiteY1" fmla="*/ 1830513 h 1885235"/>
                  <a:gd name="connsiteX2" fmla="*/ 60608 w 4430394"/>
                  <a:gd name="connsiteY2" fmla="*/ 1838181 h 1885235"/>
                  <a:gd name="connsiteX3" fmla="*/ 0 w 4430394"/>
                  <a:gd name="connsiteY3" fmla="*/ 253435 h 1885235"/>
                  <a:gd name="connsiteX4" fmla="*/ 1371849 w 4430394"/>
                  <a:gd name="connsiteY4" fmla="*/ 560226 h 1885235"/>
                  <a:gd name="connsiteX5" fmla="*/ 4075691 w 4430394"/>
                  <a:gd name="connsiteY5" fmla="*/ 0 h 1885235"/>
                  <a:gd name="connsiteX6" fmla="*/ 4430394 w 4430394"/>
                  <a:gd name="connsiteY6" fmla="*/ 1217494 h 1885235"/>
                  <a:gd name="connsiteX0" fmla="*/ 4430394 w 4430394"/>
                  <a:gd name="connsiteY0" fmla="*/ 1217494 h 1885235"/>
                  <a:gd name="connsiteX1" fmla="*/ 1554230 w 4430394"/>
                  <a:gd name="connsiteY1" fmla="*/ 1830513 h 1885235"/>
                  <a:gd name="connsiteX2" fmla="*/ 60608 w 4430394"/>
                  <a:gd name="connsiteY2" fmla="*/ 1838181 h 1885235"/>
                  <a:gd name="connsiteX3" fmla="*/ 0 w 4430394"/>
                  <a:gd name="connsiteY3" fmla="*/ 253435 h 1885235"/>
                  <a:gd name="connsiteX4" fmla="*/ 1371849 w 4430394"/>
                  <a:gd name="connsiteY4" fmla="*/ 560226 h 1885235"/>
                  <a:gd name="connsiteX5" fmla="*/ 4075691 w 4430394"/>
                  <a:gd name="connsiteY5" fmla="*/ 0 h 1885235"/>
                  <a:gd name="connsiteX6" fmla="*/ 4430394 w 4430394"/>
                  <a:gd name="connsiteY6" fmla="*/ 1217494 h 1885235"/>
                  <a:gd name="connsiteX0" fmla="*/ 4430394 w 4430394"/>
                  <a:gd name="connsiteY0" fmla="*/ 1217494 h 1885235"/>
                  <a:gd name="connsiteX1" fmla="*/ 1554230 w 4430394"/>
                  <a:gd name="connsiteY1" fmla="*/ 1830513 h 1885235"/>
                  <a:gd name="connsiteX2" fmla="*/ 60608 w 4430394"/>
                  <a:gd name="connsiteY2" fmla="*/ 1838181 h 1885235"/>
                  <a:gd name="connsiteX3" fmla="*/ 0 w 4430394"/>
                  <a:gd name="connsiteY3" fmla="*/ 253435 h 1885235"/>
                  <a:gd name="connsiteX4" fmla="*/ 1371849 w 4430394"/>
                  <a:gd name="connsiteY4" fmla="*/ 560226 h 1885235"/>
                  <a:gd name="connsiteX5" fmla="*/ 4075691 w 4430394"/>
                  <a:gd name="connsiteY5" fmla="*/ 0 h 1885235"/>
                  <a:gd name="connsiteX6" fmla="*/ 4430394 w 4430394"/>
                  <a:gd name="connsiteY6" fmla="*/ 1217494 h 1885235"/>
                  <a:gd name="connsiteX0" fmla="*/ 4430394 w 4430394"/>
                  <a:gd name="connsiteY0" fmla="*/ 1217494 h 1885235"/>
                  <a:gd name="connsiteX1" fmla="*/ 1554230 w 4430394"/>
                  <a:gd name="connsiteY1" fmla="*/ 1830513 h 1885235"/>
                  <a:gd name="connsiteX2" fmla="*/ 60608 w 4430394"/>
                  <a:gd name="connsiteY2" fmla="*/ 1838181 h 1885235"/>
                  <a:gd name="connsiteX3" fmla="*/ 0 w 4430394"/>
                  <a:gd name="connsiteY3" fmla="*/ 253435 h 1885235"/>
                  <a:gd name="connsiteX4" fmla="*/ 1341545 w 4430394"/>
                  <a:gd name="connsiteY4" fmla="*/ 529920 h 1885235"/>
                  <a:gd name="connsiteX5" fmla="*/ 4075691 w 4430394"/>
                  <a:gd name="connsiteY5" fmla="*/ 0 h 1885235"/>
                  <a:gd name="connsiteX6" fmla="*/ 4430394 w 4430394"/>
                  <a:gd name="connsiteY6" fmla="*/ 1217494 h 1885235"/>
                  <a:gd name="connsiteX0" fmla="*/ 4430394 w 4430394"/>
                  <a:gd name="connsiteY0" fmla="*/ 1217494 h 1885235"/>
                  <a:gd name="connsiteX1" fmla="*/ 1554230 w 4430394"/>
                  <a:gd name="connsiteY1" fmla="*/ 1830513 h 1885235"/>
                  <a:gd name="connsiteX2" fmla="*/ 60608 w 4430394"/>
                  <a:gd name="connsiteY2" fmla="*/ 1838181 h 1885235"/>
                  <a:gd name="connsiteX3" fmla="*/ 0 w 4430394"/>
                  <a:gd name="connsiteY3" fmla="*/ 253435 h 1885235"/>
                  <a:gd name="connsiteX4" fmla="*/ 1341545 w 4430394"/>
                  <a:gd name="connsiteY4" fmla="*/ 529920 h 1885235"/>
                  <a:gd name="connsiteX5" fmla="*/ 4075691 w 4430394"/>
                  <a:gd name="connsiteY5" fmla="*/ 0 h 1885235"/>
                  <a:gd name="connsiteX6" fmla="*/ 4430394 w 4430394"/>
                  <a:gd name="connsiteY6" fmla="*/ 1217494 h 18852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30394" h="1885235">
                    <a:moveTo>
                      <a:pt x="4430394" y="1217494"/>
                    </a:moveTo>
                    <a:cubicBezTo>
                      <a:pt x="3798014" y="1371053"/>
                      <a:pt x="2282528" y="1727065"/>
                      <a:pt x="1554230" y="1830513"/>
                    </a:cubicBezTo>
                    <a:cubicBezTo>
                      <a:pt x="825932" y="1933961"/>
                      <a:pt x="781799" y="1863636"/>
                      <a:pt x="60608" y="1838181"/>
                    </a:cubicBezTo>
                    <a:cubicBezTo>
                      <a:pt x="60608" y="1395586"/>
                      <a:pt x="0" y="696030"/>
                      <a:pt x="0" y="253435"/>
                    </a:cubicBezTo>
                    <a:cubicBezTo>
                      <a:pt x="563350" y="431461"/>
                      <a:pt x="874399" y="587312"/>
                      <a:pt x="1341545" y="529920"/>
                    </a:cubicBezTo>
                    <a:cubicBezTo>
                      <a:pt x="2017060" y="446928"/>
                      <a:pt x="3174410" y="186742"/>
                      <a:pt x="4075691" y="0"/>
                    </a:cubicBezTo>
                    <a:cubicBezTo>
                      <a:pt x="4161176" y="202986"/>
                      <a:pt x="4289992" y="851799"/>
                      <a:pt x="4430394" y="1217494"/>
                    </a:cubicBezTo>
                    <a:close/>
                  </a:path>
                </a:pathLst>
              </a:custGeom>
              <a:solidFill>
                <a:schemeClr val="tx1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5" name="Freeform: Shape 30">
                <a:extLst>
                  <a:ext uri="{FF2B5EF4-FFF2-40B4-BE49-F238E27FC236}">
                    <a16:creationId xmlns:a16="http://schemas.microsoft.com/office/drawing/2014/main" id="{AA122FBA-1AE7-4069-934E-44CA78CED333}"/>
                  </a:ext>
                </a:extLst>
              </p:cNvPr>
              <p:cNvSpPr/>
              <p:nvPr/>
            </p:nvSpPr>
            <p:spPr>
              <a:xfrm>
                <a:off x="2072049" y="1548321"/>
                <a:ext cx="2118232" cy="2929890"/>
              </a:xfrm>
              <a:custGeom>
                <a:avLst/>
                <a:gdLst>
                  <a:gd name="connsiteX0" fmla="*/ 51634 w 2717800"/>
                  <a:gd name="connsiteY0" fmla="*/ 3644051 h 3759200"/>
                  <a:gd name="connsiteX1" fmla="*/ 199 w 2717800"/>
                  <a:gd name="connsiteY1" fmla="*/ 3565311 h 3759200"/>
                  <a:gd name="connsiteX2" fmla="*/ 100529 w 2717800"/>
                  <a:gd name="connsiteY2" fmla="*/ 3463711 h 3759200"/>
                  <a:gd name="connsiteX3" fmla="*/ 296744 w 2717800"/>
                  <a:gd name="connsiteY3" fmla="*/ 3277021 h 3759200"/>
                  <a:gd name="connsiteX4" fmla="*/ 351354 w 2717800"/>
                  <a:gd name="connsiteY4" fmla="*/ 2962696 h 3759200"/>
                  <a:gd name="connsiteX5" fmla="*/ 392629 w 2717800"/>
                  <a:gd name="connsiteY5" fmla="*/ 2273086 h 3759200"/>
                  <a:gd name="connsiteX6" fmla="*/ 535504 w 2717800"/>
                  <a:gd name="connsiteY6" fmla="*/ 1337731 h 3759200"/>
                  <a:gd name="connsiteX7" fmla="*/ 727909 w 2717800"/>
                  <a:gd name="connsiteY7" fmla="*/ 1073571 h 3759200"/>
                  <a:gd name="connsiteX8" fmla="*/ 1072714 w 2717800"/>
                  <a:gd name="connsiteY8" fmla="*/ 882436 h 3759200"/>
                  <a:gd name="connsiteX9" fmla="*/ 1115259 w 2717800"/>
                  <a:gd name="connsiteY9" fmla="*/ 744006 h 3759200"/>
                  <a:gd name="connsiteX10" fmla="*/ 734894 w 2717800"/>
                  <a:gd name="connsiteY10" fmla="*/ 345861 h 3759200"/>
                  <a:gd name="connsiteX11" fmla="*/ 756484 w 2717800"/>
                  <a:gd name="connsiteY11" fmla="*/ 262676 h 3759200"/>
                  <a:gd name="connsiteX12" fmla="*/ 1040964 w 2717800"/>
                  <a:gd name="connsiteY12" fmla="*/ 11851 h 3759200"/>
                  <a:gd name="connsiteX13" fmla="*/ 1202254 w 2717800"/>
                  <a:gd name="connsiteY13" fmla="*/ 13756 h 3759200"/>
                  <a:gd name="connsiteX14" fmla="*/ 1901389 w 2717800"/>
                  <a:gd name="connsiteY14" fmla="*/ 211241 h 3759200"/>
                  <a:gd name="connsiteX15" fmla="*/ 1930599 w 2717800"/>
                  <a:gd name="connsiteY15" fmla="*/ 332526 h 3759200"/>
                  <a:gd name="connsiteX16" fmla="*/ 1645484 w 2717800"/>
                  <a:gd name="connsiteY16" fmla="*/ 708446 h 3759200"/>
                  <a:gd name="connsiteX17" fmla="*/ 1705809 w 2717800"/>
                  <a:gd name="connsiteY17" fmla="*/ 874181 h 3759200"/>
                  <a:gd name="connsiteX18" fmla="*/ 1963619 w 2717800"/>
                  <a:gd name="connsiteY18" fmla="*/ 1041821 h 3759200"/>
                  <a:gd name="connsiteX19" fmla="*/ 2248734 w 2717800"/>
                  <a:gd name="connsiteY19" fmla="*/ 1262166 h 3759200"/>
                  <a:gd name="connsiteX20" fmla="*/ 2345254 w 2717800"/>
                  <a:gd name="connsiteY20" fmla="*/ 1399326 h 3759200"/>
                  <a:gd name="connsiteX21" fmla="*/ 2420819 w 2717800"/>
                  <a:gd name="connsiteY21" fmla="*/ 1751751 h 3759200"/>
                  <a:gd name="connsiteX22" fmla="*/ 2433519 w 2717800"/>
                  <a:gd name="connsiteY22" fmla="*/ 2052741 h 3759200"/>
                  <a:gd name="connsiteX23" fmla="*/ 2454474 w 2717800"/>
                  <a:gd name="connsiteY23" fmla="*/ 2607096 h 3759200"/>
                  <a:gd name="connsiteX24" fmla="*/ 2552899 w 2717800"/>
                  <a:gd name="connsiteY24" fmla="*/ 3312581 h 3759200"/>
                  <a:gd name="connsiteX25" fmla="*/ 2708474 w 2717800"/>
                  <a:gd name="connsiteY25" fmla="*/ 3703106 h 3759200"/>
                  <a:gd name="connsiteX26" fmla="*/ 2684344 w 2717800"/>
                  <a:gd name="connsiteY26" fmla="*/ 3761526 h 3759200"/>
                  <a:gd name="connsiteX27" fmla="*/ 2213174 w 2717800"/>
                  <a:gd name="connsiteY27" fmla="*/ 3743111 h 3759200"/>
                  <a:gd name="connsiteX28" fmla="*/ 51634 w 2717800"/>
                  <a:gd name="connsiteY28" fmla="*/ 3644051 h 3759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2717800" h="3759200">
                    <a:moveTo>
                      <a:pt x="51634" y="3644051"/>
                    </a:moveTo>
                    <a:cubicBezTo>
                      <a:pt x="32584" y="3637701"/>
                      <a:pt x="-2976" y="3585631"/>
                      <a:pt x="199" y="3565311"/>
                    </a:cubicBezTo>
                    <a:cubicBezTo>
                      <a:pt x="10359" y="3508796"/>
                      <a:pt x="39569" y="3471331"/>
                      <a:pt x="100529" y="3463711"/>
                    </a:cubicBezTo>
                    <a:cubicBezTo>
                      <a:pt x="211654" y="3449741"/>
                      <a:pt x="264994" y="3374176"/>
                      <a:pt x="296744" y="3277021"/>
                    </a:cubicBezTo>
                    <a:cubicBezTo>
                      <a:pt x="329764" y="3174786"/>
                      <a:pt x="344369" y="3069376"/>
                      <a:pt x="351354" y="2962696"/>
                    </a:cubicBezTo>
                    <a:cubicBezTo>
                      <a:pt x="367229" y="2732826"/>
                      <a:pt x="376754" y="2502956"/>
                      <a:pt x="392629" y="2273086"/>
                    </a:cubicBezTo>
                    <a:cubicBezTo>
                      <a:pt x="400884" y="2154976"/>
                      <a:pt x="491689" y="1437426"/>
                      <a:pt x="535504" y="1337731"/>
                    </a:cubicBezTo>
                    <a:cubicBezTo>
                      <a:pt x="580589" y="1236131"/>
                      <a:pt x="644724" y="1148501"/>
                      <a:pt x="727909" y="1073571"/>
                    </a:cubicBezTo>
                    <a:cubicBezTo>
                      <a:pt x="828874" y="983401"/>
                      <a:pt x="952064" y="935776"/>
                      <a:pt x="1072714" y="882436"/>
                    </a:cubicBezTo>
                    <a:cubicBezTo>
                      <a:pt x="1155264" y="846241"/>
                      <a:pt x="1164789" y="818936"/>
                      <a:pt x="1115259" y="744006"/>
                    </a:cubicBezTo>
                    <a:cubicBezTo>
                      <a:pt x="1104464" y="728131"/>
                      <a:pt x="743784" y="361736"/>
                      <a:pt x="734894" y="345861"/>
                    </a:cubicBezTo>
                    <a:cubicBezTo>
                      <a:pt x="712034" y="305221"/>
                      <a:pt x="716479" y="286171"/>
                      <a:pt x="756484" y="262676"/>
                    </a:cubicBezTo>
                    <a:cubicBezTo>
                      <a:pt x="993974" y="158536"/>
                      <a:pt x="976829" y="25186"/>
                      <a:pt x="1040964" y="11851"/>
                    </a:cubicBezTo>
                    <a:cubicBezTo>
                      <a:pt x="1094939" y="1056"/>
                      <a:pt x="1135579" y="-9104"/>
                      <a:pt x="1202254" y="13756"/>
                    </a:cubicBezTo>
                    <a:cubicBezTo>
                      <a:pt x="1432124" y="84241"/>
                      <a:pt x="1762324" y="92496"/>
                      <a:pt x="1901389" y="211241"/>
                    </a:cubicBezTo>
                    <a:cubicBezTo>
                      <a:pt x="1941394" y="243626"/>
                      <a:pt x="1951554" y="286171"/>
                      <a:pt x="1930599" y="332526"/>
                    </a:cubicBezTo>
                    <a:cubicBezTo>
                      <a:pt x="1914089" y="368721"/>
                      <a:pt x="1686759" y="587796"/>
                      <a:pt x="1645484" y="708446"/>
                    </a:cubicBezTo>
                    <a:cubicBezTo>
                      <a:pt x="1619449" y="780201"/>
                      <a:pt x="1651834" y="832906"/>
                      <a:pt x="1705809" y="874181"/>
                    </a:cubicBezTo>
                    <a:cubicBezTo>
                      <a:pt x="1787724" y="935776"/>
                      <a:pt x="1879164" y="983401"/>
                      <a:pt x="1963619" y="1041821"/>
                    </a:cubicBezTo>
                    <a:cubicBezTo>
                      <a:pt x="2062679" y="1110401"/>
                      <a:pt x="2168724" y="1169456"/>
                      <a:pt x="2248734" y="1262166"/>
                    </a:cubicBezTo>
                    <a:cubicBezTo>
                      <a:pt x="2285564" y="1304711"/>
                      <a:pt x="2319219" y="1349161"/>
                      <a:pt x="2345254" y="1399326"/>
                    </a:cubicBezTo>
                    <a:cubicBezTo>
                      <a:pt x="2354779" y="1417106"/>
                      <a:pt x="2410024" y="1648881"/>
                      <a:pt x="2420819" y="1751751"/>
                    </a:cubicBezTo>
                    <a:cubicBezTo>
                      <a:pt x="2431614" y="1851446"/>
                      <a:pt x="2429074" y="1952411"/>
                      <a:pt x="2433519" y="2052741"/>
                    </a:cubicBezTo>
                    <a:cubicBezTo>
                      <a:pt x="2441774" y="2237526"/>
                      <a:pt x="2442409" y="2422946"/>
                      <a:pt x="2454474" y="2607096"/>
                    </a:cubicBezTo>
                    <a:cubicBezTo>
                      <a:pt x="2470349" y="2844586"/>
                      <a:pt x="2494479" y="3081441"/>
                      <a:pt x="2552899" y="3312581"/>
                    </a:cubicBezTo>
                    <a:cubicBezTo>
                      <a:pt x="2587189" y="3449741"/>
                      <a:pt x="2636084" y="3581186"/>
                      <a:pt x="2708474" y="3703106"/>
                    </a:cubicBezTo>
                    <a:cubicBezTo>
                      <a:pt x="2726889" y="3734221"/>
                      <a:pt x="2719904" y="3752001"/>
                      <a:pt x="2684344" y="3761526"/>
                    </a:cubicBezTo>
                    <a:cubicBezTo>
                      <a:pt x="2657039" y="3769146"/>
                      <a:pt x="2226509" y="3742476"/>
                      <a:pt x="2213174" y="3743111"/>
                    </a:cubicBezTo>
                    <a:cubicBezTo>
                      <a:pt x="2201109" y="3714536"/>
                      <a:pt x="372309" y="3786926"/>
                      <a:pt x="51634" y="3644051"/>
                    </a:cubicBez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6" name="Freeform: Shape 31">
                <a:extLst>
                  <a:ext uri="{FF2B5EF4-FFF2-40B4-BE49-F238E27FC236}">
                    <a16:creationId xmlns:a16="http://schemas.microsoft.com/office/drawing/2014/main" id="{9309F686-627D-4CDB-821C-D3D844CEEA45}"/>
                  </a:ext>
                </a:extLst>
              </p:cNvPr>
              <p:cNvSpPr/>
              <p:nvPr/>
            </p:nvSpPr>
            <p:spPr>
              <a:xfrm>
                <a:off x="1941049" y="3888468"/>
                <a:ext cx="1875724" cy="1073962"/>
              </a:xfrm>
              <a:custGeom>
                <a:avLst/>
                <a:gdLst>
                  <a:gd name="connsiteX0" fmla="*/ 2366013 w 2406650"/>
                  <a:gd name="connsiteY0" fmla="*/ 724072 h 1377950"/>
                  <a:gd name="connsiteX1" fmla="*/ 2393953 w 2406650"/>
                  <a:gd name="connsiteY1" fmla="*/ 770427 h 1377950"/>
                  <a:gd name="connsiteX2" fmla="*/ 2252983 w 2406650"/>
                  <a:gd name="connsiteY2" fmla="*/ 897427 h 1377950"/>
                  <a:gd name="connsiteX3" fmla="*/ 2007238 w 2406650"/>
                  <a:gd name="connsiteY3" fmla="*/ 945052 h 1377950"/>
                  <a:gd name="connsiteX4" fmla="*/ 1609093 w 2406650"/>
                  <a:gd name="connsiteY4" fmla="*/ 979342 h 1377950"/>
                  <a:gd name="connsiteX5" fmla="*/ 1481458 w 2406650"/>
                  <a:gd name="connsiteY5" fmla="*/ 1021887 h 1377950"/>
                  <a:gd name="connsiteX6" fmla="*/ 1243333 w 2406650"/>
                  <a:gd name="connsiteY6" fmla="*/ 1092372 h 1377950"/>
                  <a:gd name="connsiteX7" fmla="*/ 619128 w 2406650"/>
                  <a:gd name="connsiteY7" fmla="*/ 1188257 h 1377950"/>
                  <a:gd name="connsiteX8" fmla="*/ 314328 w 2406650"/>
                  <a:gd name="connsiteY8" fmla="*/ 1292397 h 1377950"/>
                  <a:gd name="connsiteX9" fmla="*/ 55248 w 2406650"/>
                  <a:gd name="connsiteY9" fmla="*/ 1378757 h 1377950"/>
                  <a:gd name="connsiteX10" fmla="*/ 3 w 2406650"/>
                  <a:gd name="connsiteY10" fmla="*/ 724072 h 1377950"/>
                  <a:gd name="connsiteX11" fmla="*/ 569598 w 2406650"/>
                  <a:gd name="connsiteY11" fmla="*/ 407207 h 1377950"/>
                  <a:gd name="connsiteX12" fmla="*/ 1016638 w 2406650"/>
                  <a:gd name="connsiteY12" fmla="*/ 294812 h 1377950"/>
                  <a:gd name="connsiteX13" fmla="*/ 1583693 w 2406650"/>
                  <a:gd name="connsiteY13" fmla="*/ 136697 h 1377950"/>
                  <a:gd name="connsiteX14" fmla="*/ 1847218 w 2406650"/>
                  <a:gd name="connsiteY14" fmla="*/ 18587 h 1377950"/>
                  <a:gd name="connsiteX15" fmla="*/ 1971678 w 2406650"/>
                  <a:gd name="connsiteY15" fmla="*/ 172 h 1377950"/>
                  <a:gd name="connsiteX16" fmla="*/ 2097408 w 2406650"/>
                  <a:gd name="connsiteY16" fmla="*/ 75102 h 1377950"/>
                  <a:gd name="connsiteX17" fmla="*/ 2044703 w 2406650"/>
                  <a:gd name="connsiteY17" fmla="*/ 217977 h 1377950"/>
                  <a:gd name="connsiteX18" fmla="*/ 1853568 w 2406650"/>
                  <a:gd name="connsiteY18" fmla="*/ 329102 h 1377950"/>
                  <a:gd name="connsiteX19" fmla="*/ 1461773 w 2406650"/>
                  <a:gd name="connsiteY19" fmla="*/ 499917 h 1377950"/>
                  <a:gd name="connsiteX20" fmla="*/ 1464313 w 2406650"/>
                  <a:gd name="connsiteY20" fmla="*/ 575482 h 1377950"/>
                  <a:gd name="connsiteX21" fmla="*/ 2366013 w 2406650"/>
                  <a:gd name="connsiteY21" fmla="*/ 724072 h 1377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2406650" h="1377950">
                    <a:moveTo>
                      <a:pt x="2366013" y="724072"/>
                    </a:moveTo>
                    <a:cubicBezTo>
                      <a:pt x="2419353" y="725977"/>
                      <a:pt x="2419353" y="724707"/>
                      <a:pt x="2393953" y="770427"/>
                    </a:cubicBezTo>
                    <a:cubicBezTo>
                      <a:pt x="2370458" y="839007"/>
                      <a:pt x="2316483" y="873932"/>
                      <a:pt x="2252983" y="897427"/>
                    </a:cubicBezTo>
                    <a:cubicBezTo>
                      <a:pt x="2173608" y="926637"/>
                      <a:pt x="2090423" y="936797"/>
                      <a:pt x="2007238" y="945052"/>
                    </a:cubicBezTo>
                    <a:cubicBezTo>
                      <a:pt x="1874523" y="958387"/>
                      <a:pt x="1741808" y="967912"/>
                      <a:pt x="1609093" y="979342"/>
                    </a:cubicBezTo>
                    <a:cubicBezTo>
                      <a:pt x="1563373" y="983152"/>
                      <a:pt x="1520828" y="995217"/>
                      <a:pt x="1481458" y="1021887"/>
                    </a:cubicBezTo>
                    <a:cubicBezTo>
                      <a:pt x="1410338" y="1070782"/>
                      <a:pt x="1325248" y="1079037"/>
                      <a:pt x="1243333" y="1092372"/>
                    </a:cubicBezTo>
                    <a:cubicBezTo>
                      <a:pt x="1035688" y="1126027"/>
                      <a:pt x="826138" y="1149522"/>
                      <a:pt x="619128" y="1188257"/>
                    </a:cubicBezTo>
                    <a:cubicBezTo>
                      <a:pt x="512448" y="1207942"/>
                      <a:pt x="410213" y="1241597"/>
                      <a:pt x="314328" y="1292397"/>
                    </a:cubicBezTo>
                    <a:cubicBezTo>
                      <a:pt x="252733" y="1325417"/>
                      <a:pt x="52708" y="1355262"/>
                      <a:pt x="55248" y="1378757"/>
                    </a:cubicBezTo>
                    <a:cubicBezTo>
                      <a:pt x="36198" y="1376852"/>
                      <a:pt x="8893" y="846627"/>
                      <a:pt x="3" y="724072"/>
                    </a:cubicBezTo>
                    <a:cubicBezTo>
                      <a:pt x="-1267" y="706292"/>
                      <a:pt x="427993" y="470707"/>
                      <a:pt x="569598" y="407207"/>
                    </a:cubicBezTo>
                    <a:cubicBezTo>
                      <a:pt x="712473" y="343072"/>
                      <a:pt x="862333" y="305607"/>
                      <a:pt x="1016638" y="294812"/>
                    </a:cubicBezTo>
                    <a:cubicBezTo>
                      <a:pt x="1217298" y="280842"/>
                      <a:pt x="1404623" y="228137"/>
                      <a:pt x="1583693" y="136697"/>
                    </a:cubicBezTo>
                    <a:cubicBezTo>
                      <a:pt x="1669418" y="92882"/>
                      <a:pt x="1755778" y="50972"/>
                      <a:pt x="1847218" y="18587"/>
                    </a:cubicBezTo>
                    <a:cubicBezTo>
                      <a:pt x="1887858" y="4617"/>
                      <a:pt x="1929133" y="-1098"/>
                      <a:pt x="1971678" y="172"/>
                    </a:cubicBezTo>
                    <a:cubicBezTo>
                      <a:pt x="2033273" y="2077"/>
                      <a:pt x="2081533" y="31287"/>
                      <a:pt x="2097408" y="75102"/>
                    </a:cubicBezTo>
                    <a:cubicBezTo>
                      <a:pt x="2113918" y="120822"/>
                      <a:pt x="2092328" y="178607"/>
                      <a:pt x="2044703" y="217977"/>
                    </a:cubicBezTo>
                    <a:cubicBezTo>
                      <a:pt x="1986918" y="265602"/>
                      <a:pt x="1921513" y="299892"/>
                      <a:pt x="1853568" y="329102"/>
                    </a:cubicBezTo>
                    <a:cubicBezTo>
                      <a:pt x="1745618" y="375457"/>
                      <a:pt x="1482728" y="485312"/>
                      <a:pt x="1461773" y="499917"/>
                    </a:cubicBezTo>
                    <a:cubicBezTo>
                      <a:pt x="1427483" y="524047"/>
                      <a:pt x="1428753" y="552622"/>
                      <a:pt x="1464313" y="575482"/>
                    </a:cubicBezTo>
                    <a:cubicBezTo>
                      <a:pt x="1481458" y="587547"/>
                      <a:pt x="2321563" y="722802"/>
                      <a:pt x="2366013" y="724072"/>
                    </a:cubicBezTo>
                    <a:close/>
                  </a:path>
                </a:pathLst>
              </a:custGeom>
              <a:solidFill>
                <a:srgbClr val="F8DFC9"/>
              </a:solidFill>
              <a:ln w="585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solidFill>
                    <a:schemeClr val="tx1"/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7" name="Freeform: Shape 32">
                <a:extLst>
                  <a:ext uri="{FF2B5EF4-FFF2-40B4-BE49-F238E27FC236}">
                    <a16:creationId xmlns:a16="http://schemas.microsoft.com/office/drawing/2014/main" id="{492D6D66-C6B6-4E97-B1E7-E11863813AA2}"/>
                  </a:ext>
                </a:extLst>
              </p:cNvPr>
              <p:cNvSpPr/>
              <p:nvPr/>
            </p:nvSpPr>
            <p:spPr>
              <a:xfrm>
                <a:off x="1693904" y="4363719"/>
                <a:ext cx="291998" cy="801760"/>
              </a:xfrm>
              <a:custGeom>
                <a:avLst/>
                <a:gdLst>
                  <a:gd name="connsiteX0" fmla="*/ 376159 w 374650"/>
                  <a:gd name="connsiteY0" fmla="*/ 841375 h 1028700"/>
                  <a:gd name="connsiteX1" fmla="*/ 343774 w 374650"/>
                  <a:gd name="connsiteY1" fmla="*/ 894715 h 1028700"/>
                  <a:gd name="connsiteX2" fmla="*/ 23099 w 374650"/>
                  <a:gd name="connsiteY2" fmla="*/ 1028700 h 1028700"/>
                  <a:gd name="connsiteX3" fmla="*/ 239 w 374650"/>
                  <a:gd name="connsiteY3" fmla="*/ 0 h 1028700"/>
                  <a:gd name="connsiteX4" fmla="*/ 304404 w 374650"/>
                  <a:gd name="connsiteY4" fmla="*/ 6350 h 1028700"/>
                  <a:gd name="connsiteX5" fmla="*/ 328534 w 374650"/>
                  <a:gd name="connsiteY5" fmla="*/ 31115 h 1028700"/>
                  <a:gd name="connsiteX6" fmla="*/ 376159 w 374650"/>
                  <a:gd name="connsiteY6" fmla="*/ 841375 h 1028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4650" h="1028700">
                    <a:moveTo>
                      <a:pt x="376159" y="841375"/>
                    </a:moveTo>
                    <a:cubicBezTo>
                      <a:pt x="382509" y="871855"/>
                      <a:pt x="371079" y="884555"/>
                      <a:pt x="343774" y="894715"/>
                    </a:cubicBezTo>
                    <a:cubicBezTo>
                      <a:pt x="245984" y="931545"/>
                      <a:pt x="31989" y="1025525"/>
                      <a:pt x="23099" y="1028700"/>
                    </a:cubicBezTo>
                    <a:cubicBezTo>
                      <a:pt x="16114" y="728345"/>
                      <a:pt x="-2301" y="235585"/>
                      <a:pt x="239" y="0"/>
                    </a:cubicBezTo>
                    <a:cubicBezTo>
                      <a:pt x="92314" y="2540"/>
                      <a:pt x="212329" y="4445"/>
                      <a:pt x="304404" y="6350"/>
                    </a:cubicBezTo>
                    <a:cubicBezTo>
                      <a:pt x="322184" y="6985"/>
                      <a:pt x="329169" y="13970"/>
                      <a:pt x="328534" y="31115"/>
                    </a:cubicBezTo>
                    <a:cubicBezTo>
                      <a:pt x="327899" y="41910"/>
                      <a:pt x="371079" y="817880"/>
                      <a:pt x="376159" y="841375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8" name="Freeform: Shape 33">
                <a:extLst>
                  <a:ext uri="{FF2B5EF4-FFF2-40B4-BE49-F238E27FC236}">
                    <a16:creationId xmlns:a16="http://schemas.microsoft.com/office/drawing/2014/main" id="{3C71C450-6894-4FC4-AC38-DBA78483A6E5}"/>
                  </a:ext>
                </a:extLst>
              </p:cNvPr>
              <p:cNvSpPr/>
              <p:nvPr/>
            </p:nvSpPr>
            <p:spPr>
              <a:xfrm>
                <a:off x="1989362" y="2460944"/>
                <a:ext cx="282100" cy="786912"/>
              </a:xfrm>
              <a:custGeom>
                <a:avLst/>
                <a:gdLst>
                  <a:gd name="connsiteX0" fmla="*/ 363855 w 361950"/>
                  <a:gd name="connsiteY0" fmla="*/ 931417 h 1009650"/>
                  <a:gd name="connsiteX1" fmla="*/ 343535 w 361950"/>
                  <a:gd name="connsiteY1" fmla="*/ 968247 h 1009650"/>
                  <a:gd name="connsiteX2" fmla="*/ 221615 w 361950"/>
                  <a:gd name="connsiteY2" fmla="*/ 1012062 h 1009650"/>
                  <a:gd name="connsiteX3" fmla="*/ 0 w 361950"/>
                  <a:gd name="connsiteY3" fmla="*/ 65912 h 1009650"/>
                  <a:gd name="connsiteX4" fmla="*/ 151765 w 361950"/>
                  <a:gd name="connsiteY4" fmla="*/ 4952 h 1009650"/>
                  <a:gd name="connsiteX5" fmla="*/ 185420 w 361950"/>
                  <a:gd name="connsiteY5" fmla="*/ 24637 h 1009650"/>
                  <a:gd name="connsiteX6" fmla="*/ 363855 w 361950"/>
                  <a:gd name="connsiteY6" fmla="*/ 931417 h 1009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61950" h="1009650">
                    <a:moveTo>
                      <a:pt x="363855" y="931417"/>
                    </a:moveTo>
                    <a:cubicBezTo>
                      <a:pt x="368300" y="951102"/>
                      <a:pt x="365125" y="961262"/>
                      <a:pt x="343535" y="968247"/>
                    </a:cubicBezTo>
                    <a:cubicBezTo>
                      <a:pt x="302260" y="980947"/>
                      <a:pt x="262255" y="997457"/>
                      <a:pt x="221615" y="1012062"/>
                    </a:cubicBezTo>
                    <a:cubicBezTo>
                      <a:pt x="199390" y="918082"/>
                      <a:pt x="51435" y="287527"/>
                      <a:pt x="0" y="65912"/>
                    </a:cubicBezTo>
                    <a:cubicBezTo>
                      <a:pt x="50800" y="45592"/>
                      <a:pt x="102235" y="26542"/>
                      <a:pt x="151765" y="4952"/>
                    </a:cubicBezTo>
                    <a:cubicBezTo>
                      <a:pt x="175895" y="-5843"/>
                      <a:pt x="184150" y="1142"/>
                      <a:pt x="185420" y="24637"/>
                    </a:cubicBezTo>
                    <a:cubicBezTo>
                      <a:pt x="186690" y="34162"/>
                      <a:pt x="351790" y="873632"/>
                      <a:pt x="363855" y="931417"/>
                    </a:cubicBezTo>
                    <a:close/>
                  </a:path>
                </a:pathLst>
              </a:custGeom>
              <a:solidFill>
                <a:schemeClr val="bg1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9" name="Freeform: Shape 34">
                <a:extLst>
                  <a:ext uri="{FF2B5EF4-FFF2-40B4-BE49-F238E27FC236}">
                    <a16:creationId xmlns:a16="http://schemas.microsoft.com/office/drawing/2014/main" id="{134F9E76-D49E-429B-8C1C-53674E31EE92}"/>
                  </a:ext>
                </a:extLst>
              </p:cNvPr>
              <p:cNvSpPr/>
              <p:nvPr/>
            </p:nvSpPr>
            <p:spPr>
              <a:xfrm>
                <a:off x="3063920" y="4248880"/>
                <a:ext cx="574100" cy="173220"/>
              </a:xfrm>
              <a:custGeom>
                <a:avLst/>
                <a:gdLst>
                  <a:gd name="connsiteX0" fmla="*/ 723382 w 736600"/>
                  <a:gd name="connsiteY0" fmla="*/ 226720 h 222250"/>
                  <a:gd name="connsiteX1" fmla="*/ 408422 w 736600"/>
                  <a:gd name="connsiteY1" fmla="*/ 195604 h 222250"/>
                  <a:gd name="connsiteX2" fmla="*/ 118862 w 736600"/>
                  <a:gd name="connsiteY2" fmla="*/ 144170 h 222250"/>
                  <a:gd name="connsiteX3" fmla="*/ 12817 w 736600"/>
                  <a:gd name="connsiteY3" fmla="*/ 111784 h 222250"/>
                  <a:gd name="connsiteX4" fmla="*/ 125212 w 736600"/>
                  <a:gd name="connsiteY4" fmla="*/ 3200 h 222250"/>
                  <a:gd name="connsiteX5" fmla="*/ 376672 w 736600"/>
                  <a:gd name="connsiteY5" fmla="*/ 49554 h 222250"/>
                  <a:gd name="connsiteX6" fmla="*/ 562092 w 736600"/>
                  <a:gd name="connsiteY6" fmla="*/ 152425 h 222250"/>
                  <a:gd name="connsiteX7" fmla="*/ 739257 w 736600"/>
                  <a:gd name="connsiteY7" fmla="*/ 224814 h 222250"/>
                  <a:gd name="connsiteX8" fmla="*/ 723382 w 736600"/>
                  <a:gd name="connsiteY8" fmla="*/ 226720 h 222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36600" h="222250">
                    <a:moveTo>
                      <a:pt x="723382" y="226720"/>
                    </a:moveTo>
                    <a:cubicBezTo>
                      <a:pt x="617337" y="228625"/>
                      <a:pt x="512562" y="212114"/>
                      <a:pt x="408422" y="195604"/>
                    </a:cubicBezTo>
                    <a:cubicBezTo>
                      <a:pt x="311267" y="179729"/>
                      <a:pt x="214112" y="168300"/>
                      <a:pt x="118862" y="144170"/>
                    </a:cubicBezTo>
                    <a:cubicBezTo>
                      <a:pt x="83302" y="135279"/>
                      <a:pt x="47742" y="122579"/>
                      <a:pt x="12817" y="111784"/>
                    </a:cubicBezTo>
                    <a:cubicBezTo>
                      <a:pt x="-31633" y="52095"/>
                      <a:pt x="47742" y="13359"/>
                      <a:pt x="125212" y="3200"/>
                    </a:cubicBezTo>
                    <a:cubicBezTo>
                      <a:pt x="215382" y="-8866"/>
                      <a:pt x="296662" y="14629"/>
                      <a:pt x="376672" y="49554"/>
                    </a:cubicBezTo>
                    <a:cubicBezTo>
                      <a:pt x="441442" y="78129"/>
                      <a:pt x="502402" y="114959"/>
                      <a:pt x="562092" y="152425"/>
                    </a:cubicBezTo>
                    <a:cubicBezTo>
                      <a:pt x="616067" y="186079"/>
                      <a:pt x="676392" y="202589"/>
                      <a:pt x="739257" y="224814"/>
                    </a:cubicBezTo>
                    <a:cubicBezTo>
                      <a:pt x="731002" y="226084"/>
                      <a:pt x="727192" y="226084"/>
                      <a:pt x="723382" y="226720"/>
                    </a:cubicBez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0" name="Freeform: Shape 35">
                <a:extLst>
                  <a:ext uri="{FF2B5EF4-FFF2-40B4-BE49-F238E27FC236}">
                    <a16:creationId xmlns:a16="http://schemas.microsoft.com/office/drawing/2014/main" id="{CD47A96C-C398-4CCA-8299-8F3F4F418FDF}"/>
                  </a:ext>
                </a:extLst>
              </p:cNvPr>
              <p:cNvSpPr/>
              <p:nvPr/>
            </p:nvSpPr>
            <p:spPr>
              <a:xfrm>
                <a:off x="2782698" y="2800498"/>
                <a:ext cx="707727" cy="960133"/>
              </a:xfrm>
              <a:custGeom>
                <a:avLst/>
                <a:gdLst>
                  <a:gd name="connsiteX0" fmla="*/ 878465 w 908050"/>
                  <a:gd name="connsiteY0" fmla="*/ 689972 h 1231900"/>
                  <a:gd name="connsiteX1" fmla="*/ 781310 w 908050"/>
                  <a:gd name="connsiteY1" fmla="*/ 601072 h 1231900"/>
                  <a:gd name="connsiteX2" fmla="*/ 591445 w 908050"/>
                  <a:gd name="connsiteY2" fmla="*/ 505822 h 1231900"/>
                  <a:gd name="connsiteX3" fmla="*/ 564140 w 908050"/>
                  <a:gd name="connsiteY3" fmla="*/ 471532 h 1231900"/>
                  <a:gd name="connsiteX4" fmla="*/ 557790 w 908050"/>
                  <a:gd name="connsiteY4" fmla="*/ 253092 h 1231900"/>
                  <a:gd name="connsiteX5" fmla="*/ 589540 w 908050"/>
                  <a:gd name="connsiteY5" fmla="*/ 227057 h 1231900"/>
                  <a:gd name="connsiteX6" fmla="*/ 750195 w 908050"/>
                  <a:gd name="connsiteY6" fmla="*/ 300717 h 1231900"/>
                  <a:gd name="connsiteX7" fmla="*/ 811790 w 908050"/>
                  <a:gd name="connsiteY7" fmla="*/ 420097 h 1231900"/>
                  <a:gd name="connsiteX8" fmla="*/ 815600 w 908050"/>
                  <a:gd name="connsiteY8" fmla="*/ 534397 h 1231900"/>
                  <a:gd name="connsiteX9" fmla="*/ 849255 w 908050"/>
                  <a:gd name="connsiteY9" fmla="*/ 564877 h 1231900"/>
                  <a:gd name="connsiteX10" fmla="*/ 877830 w 908050"/>
                  <a:gd name="connsiteY10" fmla="*/ 564242 h 1231900"/>
                  <a:gd name="connsiteX11" fmla="*/ 902595 w 908050"/>
                  <a:gd name="connsiteY11" fmla="*/ 536937 h 1231900"/>
                  <a:gd name="connsiteX12" fmla="*/ 894340 w 908050"/>
                  <a:gd name="connsiteY12" fmla="*/ 172447 h 1231900"/>
                  <a:gd name="connsiteX13" fmla="*/ 853700 w 908050"/>
                  <a:gd name="connsiteY13" fmla="*/ 133077 h 1231900"/>
                  <a:gd name="connsiteX14" fmla="*/ 805440 w 908050"/>
                  <a:gd name="connsiteY14" fmla="*/ 183242 h 1231900"/>
                  <a:gd name="connsiteX15" fmla="*/ 805440 w 908050"/>
                  <a:gd name="connsiteY15" fmla="*/ 199117 h 1231900"/>
                  <a:gd name="connsiteX16" fmla="*/ 778770 w 908050"/>
                  <a:gd name="connsiteY16" fmla="*/ 213087 h 1231900"/>
                  <a:gd name="connsiteX17" fmla="*/ 641610 w 908050"/>
                  <a:gd name="connsiteY17" fmla="*/ 148317 h 1231900"/>
                  <a:gd name="connsiteX18" fmla="*/ 560965 w 908050"/>
                  <a:gd name="connsiteY18" fmla="*/ 121012 h 1231900"/>
                  <a:gd name="connsiteX19" fmla="*/ 552075 w 908050"/>
                  <a:gd name="connsiteY19" fmla="*/ 33382 h 1231900"/>
                  <a:gd name="connsiteX20" fmla="*/ 519055 w 908050"/>
                  <a:gd name="connsiteY20" fmla="*/ 362 h 1231900"/>
                  <a:gd name="connsiteX21" fmla="*/ 493655 w 908050"/>
                  <a:gd name="connsiteY21" fmla="*/ 997 h 1231900"/>
                  <a:gd name="connsiteX22" fmla="*/ 465080 w 908050"/>
                  <a:gd name="connsiteY22" fmla="*/ 35287 h 1231900"/>
                  <a:gd name="connsiteX23" fmla="*/ 468255 w 908050"/>
                  <a:gd name="connsiteY23" fmla="*/ 105137 h 1231900"/>
                  <a:gd name="connsiteX24" fmla="*/ 446030 w 908050"/>
                  <a:gd name="connsiteY24" fmla="*/ 126092 h 1231900"/>
                  <a:gd name="connsiteX25" fmla="*/ 424440 w 908050"/>
                  <a:gd name="connsiteY25" fmla="*/ 105137 h 1231900"/>
                  <a:gd name="connsiteX26" fmla="*/ 419995 w 908050"/>
                  <a:gd name="connsiteY26" fmla="*/ 38462 h 1231900"/>
                  <a:gd name="connsiteX27" fmla="*/ 388245 w 908050"/>
                  <a:gd name="connsiteY27" fmla="*/ 6712 h 1231900"/>
                  <a:gd name="connsiteX28" fmla="*/ 356495 w 908050"/>
                  <a:gd name="connsiteY28" fmla="*/ 7347 h 1231900"/>
                  <a:gd name="connsiteX29" fmla="*/ 332365 w 908050"/>
                  <a:gd name="connsiteY29" fmla="*/ 35287 h 1231900"/>
                  <a:gd name="connsiteX30" fmla="*/ 336175 w 908050"/>
                  <a:gd name="connsiteY30" fmla="*/ 101962 h 1231900"/>
                  <a:gd name="connsiteX31" fmla="*/ 303155 w 908050"/>
                  <a:gd name="connsiteY31" fmla="*/ 142602 h 1231900"/>
                  <a:gd name="connsiteX32" fmla="*/ 101225 w 908050"/>
                  <a:gd name="connsiteY32" fmla="*/ 230867 h 1231900"/>
                  <a:gd name="connsiteX33" fmla="*/ 46615 w 908050"/>
                  <a:gd name="connsiteY33" fmla="*/ 548367 h 1231900"/>
                  <a:gd name="connsiteX34" fmla="*/ 159010 w 908050"/>
                  <a:gd name="connsiteY34" fmla="*/ 634092 h 1231900"/>
                  <a:gd name="connsiteX35" fmla="*/ 327285 w 908050"/>
                  <a:gd name="connsiteY35" fmla="*/ 715372 h 1231900"/>
                  <a:gd name="connsiteX36" fmla="*/ 353955 w 908050"/>
                  <a:gd name="connsiteY36" fmla="*/ 747757 h 1231900"/>
                  <a:gd name="connsiteX37" fmla="*/ 360305 w 908050"/>
                  <a:gd name="connsiteY37" fmla="*/ 975722 h 1231900"/>
                  <a:gd name="connsiteX38" fmla="*/ 333635 w 908050"/>
                  <a:gd name="connsiteY38" fmla="*/ 995407 h 1231900"/>
                  <a:gd name="connsiteX39" fmla="*/ 148850 w 908050"/>
                  <a:gd name="connsiteY39" fmla="*/ 909047 h 1231900"/>
                  <a:gd name="connsiteX40" fmla="*/ 101860 w 908050"/>
                  <a:gd name="connsiteY40" fmla="*/ 822052 h 1231900"/>
                  <a:gd name="connsiteX41" fmla="*/ 95510 w 908050"/>
                  <a:gd name="connsiteY41" fmla="*/ 708387 h 1231900"/>
                  <a:gd name="connsiteX42" fmla="*/ 42805 w 908050"/>
                  <a:gd name="connsiteY42" fmla="*/ 655682 h 1231900"/>
                  <a:gd name="connsiteX43" fmla="*/ 5975 w 908050"/>
                  <a:gd name="connsiteY43" fmla="*/ 695052 h 1231900"/>
                  <a:gd name="connsiteX44" fmla="*/ 12325 w 908050"/>
                  <a:gd name="connsiteY44" fmla="*/ 830942 h 1231900"/>
                  <a:gd name="connsiteX45" fmla="*/ 18675 w 908050"/>
                  <a:gd name="connsiteY45" fmla="*/ 1058907 h 1231900"/>
                  <a:gd name="connsiteX46" fmla="*/ 47885 w 908050"/>
                  <a:gd name="connsiteY46" fmla="*/ 1086847 h 1231900"/>
                  <a:gd name="connsiteX47" fmla="*/ 79635 w 908050"/>
                  <a:gd name="connsiteY47" fmla="*/ 1086212 h 1231900"/>
                  <a:gd name="connsiteX48" fmla="*/ 107575 w 908050"/>
                  <a:gd name="connsiteY48" fmla="*/ 1057002 h 1231900"/>
                  <a:gd name="connsiteX49" fmla="*/ 107575 w 908050"/>
                  <a:gd name="connsiteY49" fmla="*/ 986517 h 1231900"/>
                  <a:gd name="connsiteX50" fmla="*/ 339985 w 908050"/>
                  <a:gd name="connsiteY50" fmla="*/ 1084942 h 1231900"/>
                  <a:gd name="connsiteX51" fmla="*/ 363480 w 908050"/>
                  <a:gd name="connsiteY51" fmla="*/ 1113517 h 1231900"/>
                  <a:gd name="connsiteX52" fmla="*/ 367925 w 908050"/>
                  <a:gd name="connsiteY52" fmla="*/ 1205592 h 1231900"/>
                  <a:gd name="connsiteX53" fmla="*/ 396500 w 908050"/>
                  <a:gd name="connsiteY53" fmla="*/ 1234167 h 1231900"/>
                  <a:gd name="connsiteX54" fmla="*/ 425075 w 908050"/>
                  <a:gd name="connsiteY54" fmla="*/ 1234167 h 1231900"/>
                  <a:gd name="connsiteX55" fmla="*/ 454285 w 908050"/>
                  <a:gd name="connsiteY55" fmla="*/ 1202417 h 1231900"/>
                  <a:gd name="connsiteX56" fmla="*/ 451745 w 908050"/>
                  <a:gd name="connsiteY56" fmla="*/ 1123042 h 1231900"/>
                  <a:gd name="connsiteX57" fmla="*/ 472700 w 908050"/>
                  <a:gd name="connsiteY57" fmla="*/ 1094467 h 1231900"/>
                  <a:gd name="connsiteX58" fmla="*/ 496195 w 908050"/>
                  <a:gd name="connsiteY58" fmla="*/ 1120502 h 1231900"/>
                  <a:gd name="connsiteX59" fmla="*/ 500640 w 908050"/>
                  <a:gd name="connsiteY59" fmla="*/ 1199242 h 1231900"/>
                  <a:gd name="connsiteX60" fmla="*/ 543820 w 908050"/>
                  <a:gd name="connsiteY60" fmla="*/ 1232262 h 1231900"/>
                  <a:gd name="connsiteX61" fmla="*/ 589540 w 908050"/>
                  <a:gd name="connsiteY61" fmla="*/ 1196067 h 1231900"/>
                  <a:gd name="connsiteX62" fmla="*/ 583825 w 908050"/>
                  <a:gd name="connsiteY62" fmla="*/ 1120502 h 1231900"/>
                  <a:gd name="connsiteX63" fmla="*/ 618115 w 908050"/>
                  <a:gd name="connsiteY63" fmla="*/ 1074782 h 1231900"/>
                  <a:gd name="connsiteX64" fmla="*/ 837825 w 908050"/>
                  <a:gd name="connsiteY64" fmla="*/ 966832 h 1231900"/>
                  <a:gd name="connsiteX65" fmla="*/ 878465 w 908050"/>
                  <a:gd name="connsiteY65" fmla="*/ 689972 h 1231900"/>
                  <a:gd name="connsiteX66" fmla="*/ 344430 w 908050"/>
                  <a:gd name="connsiteY66" fmla="*/ 377552 h 1231900"/>
                  <a:gd name="connsiteX67" fmla="*/ 258705 w 908050"/>
                  <a:gd name="connsiteY67" fmla="*/ 336912 h 1231900"/>
                  <a:gd name="connsiteX68" fmla="*/ 264420 w 908050"/>
                  <a:gd name="connsiteY68" fmla="*/ 261982 h 1231900"/>
                  <a:gd name="connsiteX69" fmla="*/ 346970 w 908050"/>
                  <a:gd name="connsiteY69" fmla="*/ 239122 h 1231900"/>
                  <a:gd name="connsiteX70" fmla="*/ 344430 w 908050"/>
                  <a:gd name="connsiteY70" fmla="*/ 377552 h 1231900"/>
                  <a:gd name="connsiteX71" fmla="*/ 430155 w 908050"/>
                  <a:gd name="connsiteY71" fmla="*/ 408032 h 1231900"/>
                  <a:gd name="connsiteX72" fmla="*/ 424440 w 908050"/>
                  <a:gd name="connsiteY72" fmla="*/ 234042 h 1231900"/>
                  <a:gd name="connsiteX73" fmla="*/ 447300 w 908050"/>
                  <a:gd name="connsiteY73" fmla="*/ 218802 h 1231900"/>
                  <a:gd name="connsiteX74" fmla="*/ 468890 w 908050"/>
                  <a:gd name="connsiteY74" fmla="*/ 233407 h 1231900"/>
                  <a:gd name="connsiteX75" fmla="*/ 474605 w 908050"/>
                  <a:gd name="connsiteY75" fmla="*/ 410572 h 1231900"/>
                  <a:gd name="connsiteX76" fmla="*/ 453650 w 908050"/>
                  <a:gd name="connsiteY76" fmla="*/ 440417 h 1231900"/>
                  <a:gd name="connsiteX77" fmla="*/ 430155 w 908050"/>
                  <a:gd name="connsiteY77" fmla="*/ 408032 h 1231900"/>
                  <a:gd name="connsiteX78" fmla="*/ 467620 w 908050"/>
                  <a:gd name="connsiteY78" fmla="*/ 1002392 h 1231900"/>
                  <a:gd name="connsiteX79" fmla="*/ 447300 w 908050"/>
                  <a:gd name="connsiteY79" fmla="*/ 973182 h 1231900"/>
                  <a:gd name="connsiteX80" fmla="*/ 442220 w 908050"/>
                  <a:gd name="connsiteY80" fmla="*/ 822052 h 1231900"/>
                  <a:gd name="connsiteX81" fmla="*/ 455555 w 908050"/>
                  <a:gd name="connsiteY81" fmla="*/ 779507 h 1231900"/>
                  <a:gd name="connsiteX82" fmla="*/ 487305 w 908050"/>
                  <a:gd name="connsiteY82" fmla="*/ 809352 h 1231900"/>
                  <a:gd name="connsiteX83" fmla="*/ 492385 w 908050"/>
                  <a:gd name="connsiteY83" fmla="*/ 967467 h 1231900"/>
                  <a:gd name="connsiteX84" fmla="*/ 467620 w 908050"/>
                  <a:gd name="connsiteY84" fmla="*/ 1002392 h 1231900"/>
                  <a:gd name="connsiteX85" fmla="*/ 668280 w 908050"/>
                  <a:gd name="connsiteY85" fmla="*/ 926827 h 1231900"/>
                  <a:gd name="connsiteX86" fmla="*/ 604145 w 908050"/>
                  <a:gd name="connsiteY86" fmla="*/ 981437 h 1231900"/>
                  <a:gd name="connsiteX87" fmla="*/ 577475 w 908050"/>
                  <a:gd name="connsiteY87" fmla="*/ 964292 h 1231900"/>
                  <a:gd name="connsiteX88" fmla="*/ 583190 w 908050"/>
                  <a:gd name="connsiteY88" fmla="*/ 850627 h 1231900"/>
                  <a:gd name="connsiteX89" fmla="*/ 633355 w 908050"/>
                  <a:gd name="connsiteY89" fmla="*/ 870312 h 1231900"/>
                  <a:gd name="connsiteX90" fmla="*/ 668280 w 908050"/>
                  <a:gd name="connsiteY90" fmla="*/ 926827 h 1231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</a:cxnLst>
                <a:rect l="l" t="t" r="r" b="b"/>
                <a:pathLst>
                  <a:path w="908050" h="1231900">
                    <a:moveTo>
                      <a:pt x="878465" y="689972"/>
                    </a:moveTo>
                    <a:cubicBezTo>
                      <a:pt x="854335" y="651237"/>
                      <a:pt x="820680" y="622027"/>
                      <a:pt x="781310" y="601072"/>
                    </a:cubicBezTo>
                    <a:cubicBezTo>
                      <a:pt x="719080" y="568052"/>
                      <a:pt x="654945" y="537572"/>
                      <a:pt x="591445" y="505822"/>
                    </a:cubicBezTo>
                    <a:cubicBezTo>
                      <a:pt x="576205" y="498202"/>
                      <a:pt x="564140" y="490582"/>
                      <a:pt x="564140" y="471532"/>
                    </a:cubicBezTo>
                    <a:cubicBezTo>
                      <a:pt x="563505" y="398507"/>
                      <a:pt x="564775" y="325482"/>
                      <a:pt x="557790" y="253092"/>
                    </a:cubicBezTo>
                    <a:cubicBezTo>
                      <a:pt x="555250" y="228962"/>
                      <a:pt x="564775" y="220707"/>
                      <a:pt x="589540" y="227057"/>
                    </a:cubicBezTo>
                    <a:cubicBezTo>
                      <a:pt x="647960" y="241662"/>
                      <a:pt x="701935" y="265157"/>
                      <a:pt x="750195" y="300717"/>
                    </a:cubicBezTo>
                    <a:cubicBezTo>
                      <a:pt x="790200" y="329927"/>
                      <a:pt x="810520" y="369932"/>
                      <a:pt x="811790" y="420097"/>
                    </a:cubicBezTo>
                    <a:cubicBezTo>
                      <a:pt x="812425" y="458197"/>
                      <a:pt x="811790" y="496297"/>
                      <a:pt x="815600" y="534397"/>
                    </a:cubicBezTo>
                    <a:cubicBezTo>
                      <a:pt x="818140" y="557257"/>
                      <a:pt x="826395" y="566782"/>
                      <a:pt x="849255" y="564877"/>
                    </a:cubicBezTo>
                    <a:cubicBezTo>
                      <a:pt x="858780" y="564242"/>
                      <a:pt x="868305" y="564242"/>
                      <a:pt x="877830" y="564242"/>
                    </a:cubicBezTo>
                    <a:cubicBezTo>
                      <a:pt x="896245" y="564242"/>
                      <a:pt x="903230" y="556622"/>
                      <a:pt x="902595" y="536937"/>
                    </a:cubicBezTo>
                    <a:cubicBezTo>
                      <a:pt x="898785" y="415652"/>
                      <a:pt x="895610" y="293732"/>
                      <a:pt x="894340" y="172447"/>
                    </a:cubicBezTo>
                    <a:cubicBezTo>
                      <a:pt x="893705" y="141967"/>
                      <a:pt x="884180" y="131807"/>
                      <a:pt x="853700" y="133077"/>
                    </a:cubicBezTo>
                    <a:cubicBezTo>
                      <a:pt x="804805" y="134982"/>
                      <a:pt x="804805" y="133712"/>
                      <a:pt x="805440" y="183242"/>
                    </a:cubicBezTo>
                    <a:cubicBezTo>
                      <a:pt x="805440" y="188322"/>
                      <a:pt x="805440" y="194037"/>
                      <a:pt x="805440" y="199117"/>
                    </a:cubicBezTo>
                    <a:cubicBezTo>
                      <a:pt x="807345" y="224517"/>
                      <a:pt x="797820" y="226422"/>
                      <a:pt x="778770" y="213087"/>
                    </a:cubicBezTo>
                    <a:cubicBezTo>
                      <a:pt x="736860" y="184512"/>
                      <a:pt x="690505" y="164192"/>
                      <a:pt x="641610" y="148317"/>
                    </a:cubicBezTo>
                    <a:cubicBezTo>
                      <a:pt x="614305" y="139427"/>
                      <a:pt x="576840" y="147682"/>
                      <a:pt x="560965" y="121012"/>
                    </a:cubicBezTo>
                    <a:cubicBezTo>
                      <a:pt x="546995" y="96247"/>
                      <a:pt x="550805" y="63227"/>
                      <a:pt x="552075" y="33382"/>
                    </a:cubicBezTo>
                    <a:cubicBezTo>
                      <a:pt x="553345" y="8617"/>
                      <a:pt x="543820" y="-2178"/>
                      <a:pt x="519055" y="362"/>
                    </a:cubicBezTo>
                    <a:cubicBezTo>
                      <a:pt x="510800" y="997"/>
                      <a:pt x="501910" y="997"/>
                      <a:pt x="493655" y="997"/>
                    </a:cubicBezTo>
                    <a:cubicBezTo>
                      <a:pt x="469525" y="362"/>
                      <a:pt x="462540" y="11792"/>
                      <a:pt x="465080" y="35287"/>
                    </a:cubicBezTo>
                    <a:cubicBezTo>
                      <a:pt x="467620" y="58147"/>
                      <a:pt x="467620" y="81642"/>
                      <a:pt x="468255" y="105137"/>
                    </a:cubicBezTo>
                    <a:cubicBezTo>
                      <a:pt x="468255" y="119107"/>
                      <a:pt x="460000" y="126092"/>
                      <a:pt x="446030" y="126092"/>
                    </a:cubicBezTo>
                    <a:cubicBezTo>
                      <a:pt x="431425" y="126092"/>
                      <a:pt x="425075" y="119107"/>
                      <a:pt x="424440" y="105137"/>
                    </a:cubicBezTo>
                    <a:cubicBezTo>
                      <a:pt x="423170" y="82912"/>
                      <a:pt x="419995" y="60687"/>
                      <a:pt x="419995" y="38462"/>
                    </a:cubicBezTo>
                    <a:cubicBezTo>
                      <a:pt x="419995" y="16237"/>
                      <a:pt x="411740" y="4807"/>
                      <a:pt x="388245" y="6712"/>
                    </a:cubicBezTo>
                    <a:cubicBezTo>
                      <a:pt x="377450" y="7347"/>
                      <a:pt x="367290" y="7347"/>
                      <a:pt x="356495" y="7347"/>
                    </a:cubicBezTo>
                    <a:cubicBezTo>
                      <a:pt x="336810" y="7347"/>
                      <a:pt x="330460" y="16872"/>
                      <a:pt x="332365" y="35287"/>
                    </a:cubicBezTo>
                    <a:cubicBezTo>
                      <a:pt x="334270" y="57512"/>
                      <a:pt x="334270" y="79737"/>
                      <a:pt x="336175" y="101962"/>
                    </a:cubicBezTo>
                    <a:cubicBezTo>
                      <a:pt x="338080" y="126092"/>
                      <a:pt x="328555" y="137522"/>
                      <a:pt x="303155" y="142602"/>
                    </a:cubicBezTo>
                    <a:cubicBezTo>
                      <a:pt x="229495" y="157207"/>
                      <a:pt x="161550" y="185782"/>
                      <a:pt x="101225" y="230867"/>
                    </a:cubicBezTo>
                    <a:cubicBezTo>
                      <a:pt x="-9265" y="312147"/>
                      <a:pt x="-32125" y="446132"/>
                      <a:pt x="46615" y="548367"/>
                    </a:cubicBezTo>
                    <a:cubicBezTo>
                      <a:pt x="76460" y="586467"/>
                      <a:pt x="115830" y="613137"/>
                      <a:pt x="159010" y="634092"/>
                    </a:cubicBezTo>
                    <a:cubicBezTo>
                      <a:pt x="215525" y="661397"/>
                      <a:pt x="271405" y="688702"/>
                      <a:pt x="327285" y="715372"/>
                    </a:cubicBezTo>
                    <a:cubicBezTo>
                      <a:pt x="341255" y="722357"/>
                      <a:pt x="353320" y="729977"/>
                      <a:pt x="353955" y="747757"/>
                    </a:cubicBezTo>
                    <a:cubicBezTo>
                      <a:pt x="355860" y="823957"/>
                      <a:pt x="358400" y="900157"/>
                      <a:pt x="360305" y="975722"/>
                    </a:cubicBezTo>
                    <a:cubicBezTo>
                      <a:pt x="360940" y="994772"/>
                      <a:pt x="350780" y="998582"/>
                      <a:pt x="333635" y="995407"/>
                    </a:cubicBezTo>
                    <a:cubicBezTo>
                      <a:pt x="265055" y="980802"/>
                      <a:pt x="202825" y="954132"/>
                      <a:pt x="148850" y="909047"/>
                    </a:cubicBezTo>
                    <a:cubicBezTo>
                      <a:pt x="121545" y="886187"/>
                      <a:pt x="104400" y="857612"/>
                      <a:pt x="101860" y="822052"/>
                    </a:cubicBezTo>
                    <a:cubicBezTo>
                      <a:pt x="98685" y="783952"/>
                      <a:pt x="96780" y="745852"/>
                      <a:pt x="95510" y="708387"/>
                    </a:cubicBezTo>
                    <a:cubicBezTo>
                      <a:pt x="94240" y="655047"/>
                      <a:pt x="94875" y="656952"/>
                      <a:pt x="42805" y="655682"/>
                    </a:cubicBezTo>
                    <a:cubicBezTo>
                      <a:pt x="12325" y="655047"/>
                      <a:pt x="4070" y="667747"/>
                      <a:pt x="5975" y="695052"/>
                    </a:cubicBezTo>
                    <a:cubicBezTo>
                      <a:pt x="9150" y="740137"/>
                      <a:pt x="10420" y="785857"/>
                      <a:pt x="12325" y="830942"/>
                    </a:cubicBezTo>
                    <a:cubicBezTo>
                      <a:pt x="14865" y="907142"/>
                      <a:pt x="17405" y="983342"/>
                      <a:pt x="18675" y="1058907"/>
                    </a:cubicBezTo>
                    <a:cubicBezTo>
                      <a:pt x="19310" y="1079227"/>
                      <a:pt x="27565" y="1088117"/>
                      <a:pt x="47885" y="1086847"/>
                    </a:cubicBezTo>
                    <a:cubicBezTo>
                      <a:pt x="58680" y="1086212"/>
                      <a:pt x="68840" y="1086212"/>
                      <a:pt x="79635" y="1086212"/>
                    </a:cubicBezTo>
                    <a:cubicBezTo>
                      <a:pt x="99320" y="1086212"/>
                      <a:pt x="108210" y="1076687"/>
                      <a:pt x="107575" y="1057002"/>
                    </a:cubicBezTo>
                    <a:cubicBezTo>
                      <a:pt x="106940" y="1036047"/>
                      <a:pt x="107575" y="1015092"/>
                      <a:pt x="107575" y="986517"/>
                    </a:cubicBezTo>
                    <a:cubicBezTo>
                      <a:pt x="178060" y="1044302"/>
                      <a:pt x="257435" y="1067797"/>
                      <a:pt x="339985" y="1084942"/>
                    </a:cubicBezTo>
                    <a:cubicBezTo>
                      <a:pt x="356495" y="1088117"/>
                      <a:pt x="362845" y="1097642"/>
                      <a:pt x="363480" y="1113517"/>
                    </a:cubicBezTo>
                    <a:cubicBezTo>
                      <a:pt x="364750" y="1143997"/>
                      <a:pt x="367290" y="1174477"/>
                      <a:pt x="367925" y="1205592"/>
                    </a:cubicBezTo>
                    <a:cubicBezTo>
                      <a:pt x="368560" y="1225277"/>
                      <a:pt x="376180" y="1235437"/>
                      <a:pt x="396500" y="1234167"/>
                    </a:cubicBezTo>
                    <a:cubicBezTo>
                      <a:pt x="406025" y="1233532"/>
                      <a:pt x="415550" y="1233532"/>
                      <a:pt x="425075" y="1234167"/>
                    </a:cubicBezTo>
                    <a:cubicBezTo>
                      <a:pt x="447935" y="1235437"/>
                      <a:pt x="457460" y="1227817"/>
                      <a:pt x="454285" y="1202417"/>
                    </a:cubicBezTo>
                    <a:cubicBezTo>
                      <a:pt x="451110" y="1176382"/>
                      <a:pt x="452380" y="1149712"/>
                      <a:pt x="451745" y="1123042"/>
                    </a:cubicBezTo>
                    <a:cubicBezTo>
                      <a:pt x="451745" y="1108437"/>
                      <a:pt x="453650" y="1095102"/>
                      <a:pt x="472700" y="1094467"/>
                    </a:cubicBezTo>
                    <a:cubicBezTo>
                      <a:pt x="491750" y="1093832"/>
                      <a:pt x="495560" y="1105262"/>
                      <a:pt x="496195" y="1120502"/>
                    </a:cubicBezTo>
                    <a:cubicBezTo>
                      <a:pt x="497465" y="1147172"/>
                      <a:pt x="501910" y="1173207"/>
                      <a:pt x="500640" y="1199242"/>
                    </a:cubicBezTo>
                    <a:cubicBezTo>
                      <a:pt x="499370" y="1233532"/>
                      <a:pt x="520325" y="1233532"/>
                      <a:pt x="543820" y="1232262"/>
                    </a:cubicBezTo>
                    <a:cubicBezTo>
                      <a:pt x="567950" y="1230992"/>
                      <a:pt x="592715" y="1231627"/>
                      <a:pt x="589540" y="1196067"/>
                    </a:cubicBezTo>
                    <a:cubicBezTo>
                      <a:pt x="587000" y="1170667"/>
                      <a:pt x="587000" y="1145267"/>
                      <a:pt x="583825" y="1120502"/>
                    </a:cubicBezTo>
                    <a:cubicBezTo>
                      <a:pt x="580650" y="1093832"/>
                      <a:pt x="590810" y="1081132"/>
                      <a:pt x="618115" y="1074782"/>
                    </a:cubicBezTo>
                    <a:cubicBezTo>
                      <a:pt x="700030" y="1057002"/>
                      <a:pt x="773690" y="1022712"/>
                      <a:pt x="837825" y="966832"/>
                    </a:cubicBezTo>
                    <a:cubicBezTo>
                      <a:pt x="911485" y="898887"/>
                      <a:pt x="931170" y="774427"/>
                      <a:pt x="878465" y="689972"/>
                    </a:cubicBezTo>
                    <a:close/>
                    <a:moveTo>
                      <a:pt x="344430" y="377552"/>
                    </a:moveTo>
                    <a:cubicBezTo>
                      <a:pt x="329825" y="387077"/>
                      <a:pt x="267595" y="345167"/>
                      <a:pt x="258705" y="336912"/>
                    </a:cubicBezTo>
                    <a:cubicBezTo>
                      <a:pt x="232670" y="312147"/>
                      <a:pt x="234575" y="281667"/>
                      <a:pt x="264420" y="261982"/>
                    </a:cubicBezTo>
                    <a:cubicBezTo>
                      <a:pt x="282835" y="249917"/>
                      <a:pt x="320935" y="237217"/>
                      <a:pt x="346970" y="239122"/>
                    </a:cubicBezTo>
                    <a:cubicBezTo>
                      <a:pt x="344430" y="261347"/>
                      <a:pt x="344430" y="345167"/>
                      <a:pt x="344430" y="377552"/>
                    </a:cubicBezTo>
                    <a:close/>
                    <a:moveTo>
                      <a:pt x="430155" y="408032"/>
                    </a:moveTo>
                    <a:cubicBezTo>
                      <a:pt x="428885" y="369932"/>
                      <a:pt x="424440" y="253727"/>
                      <a:pt x="424440" y="234042"/>
                    </a:cubicBezTo>
                    <a:cubicBezTo>
                      <a:pt x="424440" y="218802"/>
                      <a:pt x="431425" y="218802"/>
                      <a:pt x="447300" y="218802"/>
                    </a:cubicBezTo>
                    <a:cubicBezTo>
                      <a:pt x="462540" y="218802"/>
                      <a:pt x="466985" y="220707"/>
                      <a:pt x="468890" y="233407"/>
                    </a:cubicBezTo>
                    <a:cubicBezTo>
                      <a:pt x="473335" y="272142"/>
                      <a:pt x="475875" y="390887"/>
                      <a:pt x="474605" y="410572"/>
                    </a:cubicBezTo>
                    <a:cubicBezTo>
                      <a:pt x="473970" y="421367"/>
                      <a:pt x="479050" y="450577"/>
                      <a:pt x="453650" y="440417"/>
                    </a:cubicBezTo>
                    <a:cubicBezTo>
                      <a:pt x="436505" y="433432"/>
                      <a:pt x="431425" y="430892"/>
                      <a:pt x="430155" y="408032"/>
                    </a:cubicBezTo>
                    <a:close/>
                    <a:moveTo>
                      <a:pt x="467620" y="1002392"/>
                    </a:moveTo>
                    <a:cubicBezTo>
                      <a:pt x="446030" y="1005567"/>
                      <a:pt x="449840" y="991597"/>
                      <a:pt x="447300" y="973182"/>
                    </a:cubicBezTo>
                    <a:cubicBezTo>
                      <a:pt x="442855" y="939527"/>
                      <a:pt x="440315" y="843007"/>
                      <a:pt x="442220" y="822052"/>
                    </a:cubicBezTo>
                    <a:cubicBezTo>
                      <a:pt x="442855" y="811257"/>
                      <a:pt x="436505" y="773157"/>
                      <a:pt x="455555" y="779507"/>
                    </a:cubicBezTo>
                    <a:cubicBezTo>
                      <a:pt x="475240" y="785857"/>
                      <a:pt x="486035" y="789667"/>
                      <a:pt x="487305" y="809352"/>
                    </a:cubicBezTo>
                    <a:cubicBezTo>
                      <a:pt x="491750" y="858247"/>
                      <a:pt x="494290" y="916667"/>
                      <a:pt x="492385" y="967467"/>
                    </a:cubicBezTo>
                    <a:cubicBezTo>
                      <a:pt x="493655" y="990962"/>
                      <a:pt x="489845" y="999852"/>
                      <a:pt x="467620" y="1002392"/>
                    </a:cubicBezTo>
                    <a:close/>
                    <a:moveTo>
                      <a:pt x="668280" y="926827"/>
                    </a:moveTo>
                    <a:cubicBezTo>
                      <a:pt x="663835" y="960482"/>
                      <a:pt x="630815" y="969372"/>
                      <a:pt x="604145" y="981437"/>
                    </a:cubicBezTo>
                    <a:cubicBezTo>
                      <a:pt x="587635" y="988422"/>
                      <a:pt x="577475" y="983977"/>
                      <a:pt x="577475" y="964292"/>
                    </a:cubicBezTo>
                    <a:cubicBezTo>
                      <a:pt x="577475" y="947147"/>
                      <a:pt x="569855" y="858247"/>
                      <a:pt x="583190" y="850627"/>
                    </a:cubicBezTo>
                    <a:cubicBezTo>
                      <a:pt x="594620" y="844912"/>
                      <a:pt x="616210" y="855707"/>
                      <a:pt x="633355" y="870312"/>
                    </a:cubicBezTo>
                    <a:cubicBezTo>
                      <a:pt x="653040" y="883647"/>
                      <a:pt x="672090" y="896347"/>
                      <a:pt x="668280" y="92682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35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pPr algn="r" rtl="1"/>
                <a:endParaRPr lang="en-US" dirty="0">
                  <a:cs typeface="B Nazanin" panose="00000400000000000000" pitchFamily="2" charset="-78"/>
                </a:endParaRPr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9B85AEB2-FDE1-426F-8D06-512125E7EF68}"/>
              </a:ext>
            </a:extLst>
          </p:cNvPr>
          <p:cNvSpPr txBox="1"/>
          <p:nvPr/>
        </p:nvSpPr>
        <p:spPr>
          <a:xfrm>
            <a:off x="6091466" y="3864192"/>
            <a:ext cx="126033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rtl="1"/>
            <a:r>
              <a:rPr lang="en-US" altLang="ko-KR" sz="4400" b="1" dirty="0">
                <a:solidFill>
                  <a:schemeClr val="accent3"/>
                </a:solidFill>
                <a:cs typeface="B Nazanin" panose="00000400000000000000" pitchFamily="2" charset="-78"/>
              </a:rPr>
              <a:t>45</a:t>
            </a:r>
            <a:r>
              <a:rPr lang="en-US" altLang="ko-KR" sz="2400" b="1" dirty="0">
                <a:solidFill>
                  <a:schemeClr val="accent3"/>
                </a:solidFill>
                <a:cs typeface="B Nazanin" panose="00000400000000000000" pitchFamily="2" charset="-78"/>
              </a:rPr>
              <a:t>%</a:t>
            </a:r>
            <a:endParaRPr lang="ko-KR" altLang="en-US" sz="2400" b="1" dirty="0">
              <a:solidFill>
                <a:schemeClr val="accent3"/>
              </a:solidFill>
              <a:cs typeface="B Nazanin" panose="000004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5EAB4B3-DD0A-4E1B-BFC4-16B496CB268B}"/>
              </a:ext>
            </a:extLst>
          </p:cNvPr>
          <p:cNvSpPr txBox="1"/>
          <p:nvPr/>
        </p:nvSpPr>
        <p:spPr>
          <a:xfrm>
            <a:off x="7386280" y="3779454"/>
            <a:ext cx="43148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شما به سادگی می توانید مخاطبان خود را تحت تاثیر قرار دهید و یک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zing </a:t>
            </a:r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منحصر به فرد اضافه کنید.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E165EA-EF2A-4A68-AD3B-0285207DC5B9}"/>
              </a:ext>
            </a:extLst>
          </p:cNvPr>
          <p:cNvSpPr txBox="1"/>
          <p:nvPr/>
        </p:nvSpPr>
        <p:spPr>
          <a:xfrm>
            <a:off x="6091465" y="4723109"/>
            <a:ext cx="56096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آسان برای تغییر رنگ، عکس و متن. ارائه پاورپوینت مدرنی را دریافت کنید که به زیبایی طراحی شده است. 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</a:t>
            </a:r>
          </a:p>
          <a:p>
            <a:pPr algn="r" rtl="1"/>
            <a:endParaRPr lang="fa-IR" altLang="ko-KR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  <a:p>
            <a:pPr algn="r" rtl="1"/>
            <a:r>
              <a:rPr lang="fa-IR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B Nazanin" panose="00000400000000000000" pitchFamily="2" charset="-78"/>
              </a:rPr>
              <a:t>شما به سادگی می توانید مخاطبان خود را تحت تاثیر قرار دهید و به ارائه های خود جذابیت و زیبایی بی نظیری اضافه کنید. ارائه پاورپوینت مدرنی را دریافت کنید که به زیبایی طراحی شده است.</a:t>
            </a:r>
            <a:endParaRPr lang="ko-KR" altLang="en-US" sz="1200" dirty="0">
              <a:solidFill>
                <a:schemeClr val="tx1">
                  <a:lumMod val="65000"/>
                  <a:lumOff val="3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7CAD626-B605-4EF7-B346-117C4127BCAA}"/>
              </a:ext>
            </a:extLst>
          </p:cNvPr>
          <p:cNvSpPr txBox="1"/>
          <p:nvPr/>
        </p:nvSpPr>
        <p:spPr>
          <a:xfrm>
            <a:off x="7468386" y="2145088"/>
            <a:ext cx="423269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2800" dirty="0">
                <a:solidFill>
                  <a:schemeClr val="accent1"/>
                </a:solidFill>
                <a:cs typeface="B Nazanin" panose="00000400000000000000" pitchFamily="2" charset="-78"/>
              </a:rPr>
              <a:t>قالب پاور پوینت </a:t>
            </a:r>
            <a:r>
              <a:rPr lang="fa-IR" altLang="ko-KR" sz="2800" dirty="0">
                <a:solidFill>
                  <a:schemeClr val="accent2"/>
                </a:solidFill>
                <a:cs typeface="B Nazanin" panose="00000400000000000000" pitchFamily="2" charset="-78"/>
              </a:rPr>
              <a:t>مدیریت بازرگانی </a:t>
            </a:r>
            <a:r>
              <a:rPr lang="fa-IR" altLang="ko-KR" sz="2800" dirty="0">
                <a:solidFill>
                  <a:schemeClr val="accent1"/>
                </a:solidFill>
                <a:cs typeface="B Nazanin" panose="00000400000000000000" pitchFamily="2" charset="-78"/>
              </a:rPr>
              <a:t>قابل ویرایش می باشد.</a:t>
            </a:r>
            <a:endParaRPr lang="ko-KR" altLang="en-US" sz="2800" dirty="0">
              <a:solidFill>
                <a:schemeClr val="tx1">
                  <a:lumMod val="75000"/>
                  <a:lumOff val="25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46009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6">
            <a:extLst>
              <a:ext uri="{FF2B5EF4-FFF2-40B4-BE49-F238E27FC236}">
                <a16:creationId xmlns:a16="http://schemas.microsoft.com/office/drawing/2014/main" id="{3433F6A1-3238-4D23-9309-C6C16B0D7D89}"/>
              </a:ext>
            </a:extLst>
          </p:cNvPr>
          <p:cNvSpPr/>
          <p:nvPr/>
        </p:nvSpPr>
        <p:spPr>
          <a:xfrm rot="18900000">
            <a:off x="4675518" y="2484031"/>
            <a:ext cx="3145764" cy="3145764"/>
          </a:xfrm>
          <a:prstGeom prst="roundRect">
            <a:avLst>
              <a:gd name="adj" fmla="val 724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 dirty="0">
              <a:cs typeface="B Nazanin" panose="000004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3" name="Group 4">
            <a:extLst>
              <a:ext uri="{FF2B5EF4-FFF2-40B4-BE49-F238E27FC236}">
                <a16:creationId xmlns:a16="http://schemas.microsoft.com/office/drawing/2014/main" id="{D6E5244A-875A-41E4-97CC-9B6204ED8D17}"/>
              </a:ext>
            </a:extLst>
          </p:cNvPr>
          <p:cNvGrpSpPr/>
          <p:nvPr/>
        </p:nvGrpSpPr>
        <p:grpSpPr>
          <a:xfrm>
            <a:off x="4523118" y="2331631"/>
            <a:ext cx="3145764" cy="3145764"/>
            <a:chOff x="3059832" y="2492896"/>
            <a:chExt cx="2886936" cy="2886936"/>
          </a:xfrm>
        </p:grpSpPr>
        <p:sp>
          <p:nvSpPr>
            <p:cNvPr id="4" name="Rounded Rectangle 30">
              <a:extLst>
                <a:ext uri="{FF2B5EF4-FFF2-40B4-BE49-F238E27FC236}">
                  <a16:creationId xmlns:a16="http://schemas.microsoft.com/office/drawing/2014/main" id="{B32B45F7-CA82-4F75-88F8-B3C38D733E54}"/>
                </a:ext>
              </a:extLst>
            </p:cNvPr>
            <p:cNvSpPr/>
            <p:nvPr/>
          </p:nvSpPr>
          <p:spPr>
            <a:xfrm>
              <a:off x="4572000" y="2492896"/>
              <a:ext cx="1374768" cy="1374768"/>
            </a:xfrm>
            <a:prstGeom prst="roundRect">
              <a:avLst>
                <a:gd name="adj" fmla="val 7849"/>
              </a:avLst>
            </a:prstGeom>
            <a:solidFill>
              <a:schemeClr val="accent4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5" name="Rounded Rectangle 31">
              <a:extLst>
                <a:ext uri="{FF2B5EF4-FFF2-40B4-BE49-F238E27FC236}">
                  <a16:creationId xmlns:a16="http://schemas.microsoft.com/office/drawing/2014/main" id="{846F45E7-59A7-4A5B-9186-4445E0C7A664}"/>
                </a:ext>
              </a:extLst>
            </p:cNvPr>
            <p:cNvSpPr/>
            <p:nvPr/>
          </p:nvSpPr>
          <p:spPr>
            <a:xfrm>
              <a:off x="4572000" y="4005064"/>
              <a:ext cx="1374768" cy="1374768"/>
            </a:xfrm>
            <a:prstGeom prst="roundRect">
              <a:avLst>
                <a:gd name="adj" fmla="val 7849"/>
              </a:avLst>
            </a:prstGeom>
            <a:solidFill>
              <a:schemeClr val="accent3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6" name="Rounded Rectangle 32">
              <a:extLst>
                <a:ext uri="{FF2B5EF4-FFF2-40B4-BE49-F238E27FC236}">
                  <a16:creationId xmlns:a16="http://schemas.microsoft.com/office/drawing/2014/main" id="{58E90A58-F60F-4524-A448-33165C496113}"/>
                </a:ext>
              </a:extLst>
            </p:cNvPr>
            <p:cNvSpPr/>
            <p:nvPr/>
          </p:nvSpPr>
          <p:spPr>
            <a:xfrm>
              <a:off x="3059832" y="2492896"/>
              <a:ext cx="1374768" cy="1374768"/>
            </a:xfrm>
            <a:prstGeom prst="roundRect">
              <a:avLst>
                <a:gd name="adj" fmla="val 7849"/>
              </a:avLst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7" name="Rounded Rectangle 33">
              <a:extLst>
                <a:ext uri="{FF2B5EF4-FFF2-40B4-BE49-F238E27FC236}">
                  <a16:creationId xmlns:a16="http://schemas.microsoft.com/office/drawing/2014/main" id="{1EB40505-B520-4839-9B5E-1E9956B083B3}"/>
                </a:ext>
              </a:extLst>
            </p:cNvPr>
            <p:cNvSpPr/>
            <p:nvPr/>
          </p:nvSpPr>
          <p:spPr>
            <a:xfrm>
              <a:off x="3059832" y="4005064"/>
              <a:ext cx="1374768" cy="1374768"/>
            </a:xfrm>
            <a:prstGeom prst="roundRect">
              <a:avLst>
                <a:gd name="adj" fmla="val 7849"/>
              </a:avLst>
            </a:prstGeom>
            <a:solidFill>
              <a:schemeClr val="accent2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60B4FA2-ABAD-4636-9896-D38BB1B099A9}"/>
              </a:ext>
            </a:extLst>
          </p:cNvPr>
          <p:cNvSpPr txBox="1"/>
          <p:nvPr/>
        </p:nvSpPr>
        <p:spPr>
          <a:xfrm>
            <a:off x="4523119" y="2665147"/>
            <a:ext cx="1498023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5400" b="1" dirty="0">
                <a:solidFill>
                  <a:schemeClr val="bg1"/>
                </a:solidFill>
                <a:cs typeface="B Nazanin" panose="00000400000000000000" pitchFamily="2" charset="-78"/>
              </a:rPr>
              <a:t>S</a:t>
            </a:r>
            <a:endParaRPr lang="ko-KR" altLang="en-US" sz="5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5CF4D2-29CB-4516-9DF8-38B4364EA37B}"/>
              </a:ext>
            </a:extLst>
          </p:cNvPr>
          <p:cNvSpPr txBox="1"/>
          <p:nvPr/>
        </p:nvSpPr>
        <p:spPr>
          <a:xfrm>
            <a:off x="6163481" y="2665147"/>
            <a:ext cx="1498023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5400" b="1" dirty="0">
                <a:solidFill>
                  <a:schemeClr val="bg1"/>
                </a:solidFill>
                <a:cs typeface="B Nazanin" panose="00000400000000000000" pitchFamily="2" charset="-78"/>
              </a:rPr>
              <a:t>W</a:t>
            </a:r>
            <a:endParaRPr lang="ko-KR" altLang="en-US" sz="5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68C306-F9A0-4DFD-9CCE-13083EC46AC4}"/>
              </a:ext>
            </a:extLst>
          </p:cNvPr>
          <p:cNvSpPr txBox="1"/>
          <p:nvPr/>
        </p:nvSpPr>
        <p:spPr>
          <a:xfrm>
            <a:off x="4530328" y="4319019"/>
            <a:ext cx="1498023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5400" b="1" dirty="0">
                <a:solidFill>
                  <a:schemeClr val="bg1"/>
                </a:solidFill>
                <a:cs typeface="B Nazanin" panose="00000400000000000000" pitchFamily="2" charset="-78"/>
              </a:rPr>
              <a:t>T</a:t>
            </a:r>
            <a:endParaRPr lang="ko-KR" altLang="en-US" sz="5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3189F4C-4F73-42B4-BDBA-5B1B6805C823}"/>
              </a:ext>
            </a:extLst>
          </p:cNvPr>
          <p:cNvSpPr txBox="1"/>
          <p:nvPr/>
        </p:nvSpPr>
        <p:spPr>
          <a:xfrm>
            <a:off x="6170690" y="4319019"/>
            <a:ext cx="1498023" cy="83099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ko-KR" sz="5400" b="1" dirty="0">
                <a:solidFill>
                  <a:schemeClr val="bg1"/>
                </a:solidFill>
                <a:cs typeface="B Nazanin" panose="00000400000000000000" pitchFamily="2" charset="-78"/>
              </a:rPr>
              <a:t>O</a:t>
            </a:r>
            <a:endParaRPr lang="ko-KR" altLang="en-US" sz="5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29" name="그룹 28">
            <a:extLst>
              <a:ext uri="{FF2B5EF4-FFF2-40B4-BE49-F238E27FC236}">
                <a16:creationId xmlns:a16="http://schemas.microsoft.com/office/drawing/2014/main" id="{9A4C5F6D-A404-45CB-AE44-CDC02133D812}"/>
              </a:ext>
            </a:extLst>
          </p:cNvPr>
          <p:cNvGrpSpPr/>
          <p:nvPr/>
        </p:nvGrpSpPr>
        <p:grpSpPr>
          <a:xfrm>
            <a:off x="891551" y="2161316"/>
            <a:ext cx="10385790" cy="3199710"/>
            <a:chOff x="891551" y="2161316"/>
            <a:chExt cx="10385790" cy="3199710"/>
          </a:xfrm>
        </p:grpSpPr>
        <p:grpSp>
          <p:nvGrpSpPr>
            <p:cNvPr id="12" name="Group 40">
              <a:extLst>
                <a:ext uri="{FF2B5EF4-FFF2-40B4-BE49-F238E27FC236}">
                  <a16:creationId xmlns:a16="http://schemas.microsoft.com/office/drawing/2014/main" id="{91D930C9-BB3B-4BAA-884A-C66A1392AEA9}"/>
                </a:ext>
              </a:extLst>
            </p:cNvPr>
            <p:cNvGrpSpPr/>
            <p:nvPr/>
          </p:nvGrpSpPr>
          <p:grpSpPr>
            <a:xfrm>
              <a:off x="8297284" y="2164423"/>
              <a:ext cx="2980057" cy="1131223"/>
              <a:chOff x="539552" y="2708920"/>
              <a:chExt cx="1872208" cy="1131223"/>
            </a:xfrm>
          </p:grpSpPr>
          <p:sp>
            <p:nvSpPr>
              <p:cNvPr id="13" name="Rounded Rectangle 41">
                <a:extLst>
                  <a:ext uri="{FF2B5EF4-FFF2-40B4-BE49-F238E27FC236}">
                    <a16:creationId xmlns:a16="http://schemas.microsoft.com/office/drawing/2014/main" id="{421AC5AC-1576-42A6-90F0-70BB935B19B0}"/>
                  </a:ext>
                </a:extLst>
              </p:cNvPr>
              <p:cNvSpPr/>
              <p:nvPr/>
            </p:nvSpPr>
            <p:spPr>
              <a:xfrm>
                <a:off x="611560" y="2708920"/>
                <a:ext cx="1728192" cy="379785"/>
              </a:xfrm>
              <a:prstGeom prst="roundRect">
                <a:avLst/>
              </a:prstGeom>
              <a:solidFill>
                <a:schemeClr val="accent4"/>
              </a:solidFill>
              <a:ln w="444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95D21B4-50A5-4D1F-BC55-A1F08BA151CF}"/>
                  </a:ext>
                </a:extLst>
              </p:cNvPr>
              <p:cNvSpPr txBox="1"/>
              <p:nvPr/>
            </p:nvSpPr>
            <p:spPr>
              <a:xfrm>
                <a:off x="539552" y="3193812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DECF73-C4C4-4E3F-861A-D0623163B210}"/>
                  </a:ext>
                </a:extLst>
              </p:cNvPr>
              <p:cNvSpPr txBox="1"/>
              <p:nvPr/>
            </p:nvSpPr>
            <p:spPr>
              <a:xfrm>
                <a:off x="665833" y="2744923"/>
                <a:ext cx="16196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400" b="1" dirty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عنوان مطالب</a:t>
                </a:r>
                <a:endParaRPr lang="ko-KR" altLang="en-US" sz="1400" b="1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16" name="Group 44">
              <a:extLst>
                <a:ext uri="{FF2B5EF4-FFF2-40B4-BE49-F238E27FC236}">
                  <a16:creationId xmlns:a16="http://schemas.microsoft.com/office/drawing/2014/main" id="{62BEDFD4-E676-4DA2-80D5-4C0412A6674B}"/>
                </a:ext>
              </a:extLst>
            </p:cNvPr>
            <p:cNvGrpSpPr/>
            <p:nvPr/>
          </p:nvGrpSpPr>
          <p:grpSpPr>
            <a:xfrm>
              <a:off x="8297284" y="4229803"/>
              <a:ext cx="2980057" cy="1131223"/>
              <a:chOff x="539552" y="2708920"/>
              <a:chExt cx="1872208" cy="1131223"/>
            </a:xfrm>
          </p:grpSpPr>
          <p:sp>
            <p:nvSpPr>
              <p:cNvPr id="17" name="Rounded Rectangle 45">
                <a:extLst>
                  <a:ext uri="{FF2B5EF4-FFF2-40B4-BE49-F238E27FC236}">
                    <a16:creationId xmlns:a16="http://schemas.microsoft.com/office/drawing/2014/main" id="{465C0CD6-EF32-4E73-953B-5422DE76BD94}"/>
                  </a:ext>
                </a:extLst>
              </p:cNvPr>
              <p:cNvSpPr/>
              <p:nvPr/>
            </p:nvSpPr>
            <p:spPr>
              <a:xfrm>
                <a:off x="611560" y="2708920"/>
                <a:ext cx="1728192" cy="379785"/>
              </a:xfrm>
              <a:prstGeom prst="roundRect">
                <a:avLst/>
              </a:prstGeom>
              <a:solidFill>
                <a:schemeClr val="accent3"/>
              </a:solidFill>
              <a:ln w="444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51DEC45-3AD6-4827-ACCB-94A6AE590358}"/>
                  </a:ext>
                </a:extLst>
              </p:cNvPr>
              <p:cNvSpPr txBox="1"/>
              <p:nvPr/>
            </p:nvSpPr>
            <p:spPr>
              <a:xfrm>
                <a:off x="539552" y="3193812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E4DAFB9-5320-44D9-992B-A7FC3F0730F2}"/>
                  </a:ext>
                </a:extLst>
              </p:cNvPr>
              <p:cNvSpPr txBox="1"/>
              <p:nvPr/>
            </p:nvSpPr>
            <p:spPr>
              <a:xfrm>
                <a:off x="665833" y="2744923"/>
                <a:ext cx="16196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400" b="1" dirty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عنوان مطالب</a:t>
                </a:r>
                <a:endParaRPr lang="ko-KR" altLang="en-US" sz="1400" b="1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0" name="Group 50">
              <a:extLst>
                <a:ext uri="{FF2B5EF4-FFF2-40B4-BE49-F238E27FC236}">
                  <a16:creationId xmlns:a16="http://schemas.microsoft.com/office/drawing/2014/main" id="{82D2B1CB-E7BD-4EE1-A8ED-925BE91DDFA6}"/>
                </a:ext>
              </a:extLst>
            </p:cNvPr>
            <p:cNvGrpSpPr/>
            <p:nvPr/>
          </p:nvGrpSpPr>
          <p:grpSpPr>
            <a:xfrm>
              <a:off x="891551" y="2161316"/>
              <a:ext cx="2980057" cy="1131223"/>
              <a:chOff x="539552" y="2708920"/>
              <a:chExt cx="1872208" cy="1131223"/>
            </a:xfrm>
          </p:grpSpPr>
          <p:sp>
            <p:nvSpPr>
              <p:cNvPr id="21" name="Rounded Rectangle 51">
                <a:extLst>
                  <a:ext uri="{FF2B5EF4-FFF2-40B4-BE49-F238E27FC236}">
                    <a16:creationId xmlns:a16="http://schemas.microsoft.com/office/drawing/2014/main" id="{22740AE8-9A18-4620-9C84-704C32FE9C30}"/>
                  </a:ext>
                </a:extLst>
              </p:cNvPr>
              <p:cNvSpPr/>
              <p:nvPr/>
            </p:nvSpPr>
            <p:spPr>
              <a:xfrm>
                <a:off x="611560" y="2708920"/>
                <a:ext cx="1728192" cy="379785"/>
              </a:xfrm>
              <a:prstGeom prst="roundRect">
                <a:avLst/>
              </a:prstGeom>
              <a:solidFill>
                <a:schemeClr val="accent1"/>
              </a:solidFill>
              <a:ln w="444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3363C45-81BB-4F7E-A464-9F682AFFFBD1}"/>
                  </a:ext>
                </a:extLst>
              </p:cNvPr>
              <p:cNvSpPr txBox="1"/>
              <p:nvPr/>
            </p:nvSpPr>
            <p:spPr>
              <a:xfrm>
                <a:off x="539552" y="3193812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D2124BBA-FE08-4B07-9E2D-62A9D764838C}"/>
                  </a:ext>
                </a:extLst>
              </p:cNvPr>
              <p:cNvSpPr txBox="1"/>
              <p:nvPr/>
            </p:nvSpPr>
            <p:spPr>
              <a:xfrm>
                <a:off x="665833" y="2744923"/>
                <a:ext cx="16196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400" b="1" dirty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عنوان مطالب</a:t>
                </a:r>
                <a:endParaRPr lang="ko-KR" altLang="en-US" sz="1400" b="1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24" name="Group 55">
              <a:extLst>
                <a:ext uri="{FF2B5EF4-FFF2-40B4-BE49-F238E27FC236}">
                  <a16:creationId xmlns:a16="http://schemas.microsoft.com/office/drawing/2014/main" id="{72C13E38-2448-4291-BE59-982187DDC906}"/>
                </a:ext>
              </a:extLst>
            </p:cNvPr>
            <p:cNvGrpSpPr/>
            <p:nvPr/>
          </p:nvGrpSpPr>
          <p:grpSpPr>
            <a:xfrm>
              <a:off x="891551" y="4226696"/>
              <a:ext cx="2980057" cy="1131223"/>
              <a:chOff x="539552" y="2708920"/>
              <a:chExt cx="1872208" cy="1131223"/>
            </a:xfrm>
          </p:grpSpPr>
          <p:sp>
            <p:nvSpPr>
              <p:cNvPr id="25" name="Rounded Rectangle 56">
                <a:extLst>
                  <a:ext uri="{FF2B5EF4-FFF2-40B4-BE49-F238E27FC236}">
                    <a16:creationId xmlns:a16="http://schemas.microsoft.com/office/drawing/2014/main" id="{EA5B98E6-8239-4D94-9F21-A662F7F17BE7}"/>
                  </a:ext>
                </a:extLst>
              </p:cNvPr>
              <p:cNvSpPr/>
              <p:nvPr/>
            </p:nvSpPr>
            <p:spPr>
              <a:xfrm>
                <a:off x="611560" y="2708920"/>
                <a:ext cx="1728192" cy="379785"/>
              </a:xfrm>
              <a:prstGeom prst="roundRect">
                <a:avLst/>
              </a:prstGeom>
              <a:solidFill>
                <a:schemeClr val="accent2"/>
              </a:solidFill>
              <a:ln w="444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 rtl="1"/>
                <a:endParaRPr lang="ko-KR" altLang="en-US" sz="2700" dirty="0">
                  <a:cs typeface="B Nazanin" panose="00000400000000000000" pitchFamily="2" charset="-78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32A281B1-1355-4A21-BF76-32E6F2FE25D8}"/>
                  </a:ext>
                </a:extLst>
              </p:cNvPr>
              <p:cNvSpPr txBox="1"/>
              <p:nvPr/>
            </p:nvSpPr>
            <p:spPr>
              <a:xfrm>
                <a:off x="539552" y="3193812"/>
                <a:ext cx="187220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B Nazanin" panose="00000400000000000000" pitchFamily="2" charset="-78"/>
                  </a:rPr>
                  <a:t>شما به سادگی می توانید مخاطبان خود را تحت تاثیر قرار دهید و به ارائه های خود جذابیت و زیبایی بی نظیری اضافه کنید. آسان برای تغییر رنگ، عکس و متن.</a:t>
                </a:r>
                <a:endParaRPr lang="ko-KR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endParaRP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2553A128-0220-4881-BC56-A426DA8BDBAA}"/>
                  </a:ext>
                </a:extLst>
              </p:cNvPr>
              <p:cNvSpPr txBox="1"/>
              <p:nvPr/>
            </p:nvSpPr>
            <p:spPr>
              <a:xfrm>
                <a:off x="665833" y="2744923"/>
                <a:ext cx="161964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fa-IR" altLang="ko-KR" sz="1400" b="1" dirty="0">
                    <a:solidFill>
                      <a:schemeClr val="bg1"/>
                    </a:solidFill>
                    <a:cs typeface="B Nazanin" panose="00000400000000000000" pitchFamily="2" charset="-78"/>
                  </a:rPr>
                  <a:t>عنوان مطالب</a:t>
                </a:r>
                <a:endParaRPr lang="ko-KR" altLang="en-US" sz="1400" b="1" dirty="0">
                  <a:solidFill>
                    <a:schemeClr val="bg1"/>
                  </a:solidFill>
                  <a:cs typeface="B Nazanin" panose="00000400000000000000" pitchFamily="2" charset="-7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47368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rtl="1"/>
            <a:r>
              <a:rPr lang="fa-IR" dirty="0">
                <a:cs typeface="B Nazanin" panose="00000400000000000000" pitchFamily="2" charset="-78"/>
              </a:rPr>
              <a:t>سبک اینفوگرافیک</a:t>
            </a:r>
            <a:endParaRPr lang="en-US" dirty="0">
              <a:cs typeface="B Nazanin" panose="00000400000000000000" pitchFamily="2" charset="-78"/>
            </a:endParaRPr>
          </a:p>
        </p:txBody>
      </p:sp>
      <p:grpSp>
        <p:nvGrpSpPr>
          <p:cNvPr id="45" name="Group 1">
            <a:extLst>
              <a:ext uri="{FF2B5EF4-FFF2-40B4-BE49-F238E27FC236}">
                <a16:creationId xmlns:a16="http://schemas.microsoft.com/office/drawing/2014/main" id="{7425DE3C-1B91-48B0-A3C1-AC2A725DF5E6}"/>
              </a:ext>
            </a:extLst>
          </p:cNvPr>
          <p:cNvGrpSpPr/>
          <p:nvPr/>
        </p:nvGrpSpPr>
        <p:grpSpPr>
          <a:xfrm>
            <a:off x="3847083" y="1762461"/>
            <a:ext cx="4472740" cy="4341629"/>
            <a:chOff x="2323083" y="1750735"/>
            <a:chExt cx="4472740" cy="4341629"/>
          </a:xfrm>
        </p:grpSpPr>
        <p:sp>
          <p:nvSpPr>
            <p:cNvPr id="46" name="Oval 2">
              <a:extLst>
                <a:ext uri="{FF2B5EF4-FFF2-40B4-BE49-F238E27FC236}">
                  <a16:creationId xmlns:a16="http://schemas.microsoft.com/office/drawing/2014/main" id="{EB1E7318-0CEB-412F-8334-C622612C5ACB}"/>
                </a:ext>
              </a:extLst>
            </p:cNvPr>
            <p:cNvSpPr/>
            <p:nvPr/>
          </p:nvSpPr>
          <p:spPr>
            <a:xfrm>
              <a:off x="2388990" y="1750735"/>
              <a:ext cx="4341629" cy="4341629"/>
            </a:xfrm>
            <a:prstGeom prst="ellipse">
              <a:avLst/>
            </a:prstGeom>
            <a:noFill/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  <p:sp>
          <p:nvSpPr>
            <p:cNvPr id="47" name="Oval 3">
              <a:extLst>
                <a:ext uri="{FF2B5EF4-FFF2-40B4-BE49-F238E27FC236}">
                  <a16:creationId xmlns:a16="http://schemas.microsoft.com/office/drawing/2014/main" id="{EAE06EE3-B757-446F-8452-35FDE938DCF8}"/>
                </a:ext>
              </a:extLst>
            </p:cNvPr>
            <p:cNvSpPr/>
            <p:nvPr/>
          </p:nvSpPr>
          <p:spPr>
            <a:xfrm>
              <a:off x="2323083" y="3867495"/>
              <a:ext cx="131813" cy="131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48" name="Oval 4">
              <a:extLst>
                <a:ext uri="{FF2B5EF4-FFF2-40B4-BE49-F238E27FC236}">
                  <a16:creationId xmlns:a16="http://schemas.microsoft.com/office/drawing/2014/main" id="{4F3B75CB-496D-4E1C-85D2-8E97CB342E04}"/>
                </a:ext>
              </a:extLst>
            </p:cNvPr>
            <p:cNvSpPr/>
            <p:nvPr/>
          </p:nvSpPr>
          <p:spPr>
            <a:xfrm>
              <a:off x="3472176" y="5748785"/>
              <a:ext cx="131813" cy="13181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49" name="Oval 5">
              <a:extLst>
                <a:ext uri="{FF2B5EF4-FFF2-40B4-BE49-F238E27FC236}">
                  <a16:creationId xmlns:a16="http://schemas.microsoft.com/office/drawing/2014/main" id="{2926D65B-C762-480E-9FF6-874B551A6B98}"/>
                </a:ext>
              </a:extLst>
            </p:cNvPr>
            <p:cNvSpPr/>
            <p:nvPr/>
          </p:nvSpPr>
          <p:spPr>
            <a:xfrm>
              <a:off x="5627959" y="5731201"/>
              <a:ext cx="131813" cy="13181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50" name="Oval 6">
              <a:extLst>
                <a:ext uri="{FF2B5EF4-FFF2-40B4-BE49-F238E27FC236}">
                  <a16:creationId xmlns:a16="http://schemas.microsoft.com/office/drawing/2014/main" id="{2A146C41-A80F-4B13-917C-107BE2EE61EA}"/>
                </a:ext>
              </a:extLst>
            </p:cNvPr>
            <p:cNvSpPr/>
            <p:nvPr/>
          </p:nvSpPr>
          <p:spPr>
            <a:xfrm>
              <a:off x="6664010" y="3867495"/>
              <a:ext cx="131813" cy="13181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51" name="Oval 7">
              <a:extLst>
                <a:ext uri="{FF2B5EF4-FFF2-40B4-BE49-F238E27FC236}">
                  <a16:creationId xmlns:a16="http://schemas.microsoft.com/office/drawing/2014/main" id="{6E430CF6-E478-4E35-AB24-28F337BC889A}"/>
                </a:ext>
              </a:extLst>
            </p:cNvPr>
            <p:cNvSpPr/>
            <p:nvPr/>
          </p:nvSpPr>
          <p:spPr>
            <a:xfrm>
              <a:off x="5619167" y="1965330"/>
              <a:ext cx="131813" cy="13181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cs typeface="B Nazanin" panose="00000400000000000000" pitchFamily="2" charset="-78"/>
              </a:endParaRPr>
            </a:p>
          </p:txBody>
        </p:sp>
        <p:sp>
          <p:nvSpPr>
            <p:cNvPr id="52" name="Oval 8">
              <a:extLst>
                <a:ext uri="{FF2B5EF4-FFF2-40B4-BE49-F238E27FC236}">
                  <a16:creationId xmlns:a16="http://schemas.microsoft.com/office/drawing/2014/main" id="{77B17769-6FB7-4732-8AC7-0701FEC1C268}"/>
                </a:ext>
              </a:extLst>
            </p:cNvPr>
            <p:cNvSpPr/>
            <p:nvPr/>
          </p:nvSpPr>
          <p:spPr>
            <a:xfrm>
              <a:off x="3454592" y="1965330"/>
              <a:ext cx="131813" cy="1318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 dirty="0">
                <a:cs typeface="B Nazanin" panose="00000400000000000000" pitchFamily="2" charset="-78"/>
              </a:endParaRPr>
            </a:p>
          </p:txBody>
        </p:sp>
      </p:grpSp>
      <p:cxnSp>
        <p:nvCxnSpPr>
          <p:cNvPr id="53" name="Straight Arrow Connector 9">
            <a:extLst>
              <a:ext uri="{FF2B5EF4-FFF2-40B4-BE49-F238E27FC236}">
                <a16:creationId xmlns:a16="http://schemas.microsoft.com/office/drawing/2014/main" id="{A352A3D3-671B-4B99-B828-A286CE8932AF}"/>
              </a:ext>
            </a:extLst>
          </p:cNvPr>
          <p:cNvCxnSpPr/>
          <p:nvPr/>
        </p:nvCxnSpPr>
        <p:spPr>
          <a:xfrm>
            <a:off x="4738542" y="3160279"/>
            <a:ext cx="2705493" cy="1545995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10">
            <a:extLst>
              <a:ext uri="{FF2B5EF4-FFF2-40B4-BE49-F238E27FC236}">
                <a16:creationId xmlns:a16="http://schemas.microsoft.com/office/drawing/2014/main" id="{A180B911-AC04-40B3-B3BB-5F549A71CFFC}"/>
              </a:ext>
            </a:extLst>
          </p:cNvPr>
          <p:cNvCxnSpPr>
            <a:endCxn id="57" idx="4"/>
          </p:cNvCxnSpPr>
          <p:nvPr/>
        </p:nvCxnSpPr>
        <p:spPr>
          <a:xfrm>
            <a:off x="6077148" y="2377852"/>
            <a:ext cx="10279" cy="3158254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11">
            <a:extLst>
              <a:ext uri="{FF2B5EF4-FFF2-40B4-BE49-F238E27FC236}">
                <a16:creationId xmlns:a16="http://schemas.microsoft.com/office/drawing/2014/main" id="{0C8B3C58-B628-4B17-8605-5343020A5236}"/>
              </a:ext>
            </a:extLst>
          </p:cNvPr>
          <p:cNvCxnSpPr/>
          <p:nvPr/>
        </p:nvCxnSpPr>
        <p:spPr>
          <a:xfrm flipH="1">
            <a:off x="4757397" y="3150850"/>
            <a:ext cx="2648931" cy="155542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Oval 14">
            <a:extLst>
              <a:ext uri="{FF2B5EF4-FFF2-40B4-BE49-F238E27FC236}">
                <a16:creationId xmlns:a16="http://schemas.microsoft.com/office/drawing/2014/main" id="{704BFBE8-F32E-406E-A197-907BE8B4F395}"/>
              </a:ext>
            </a:extLst>
          </p:cNvPr>
          <p:cNvSpPr/>
          <p:nvPr/>
        </p:nvSpPr>
        <p:spPr>
          <a:xfrm>
            <a:off x="5451067" y="3290420"/>
            <a:ext cx="1272716" cy="127271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>
              <a:cs typeface="B Nazanin" panose="00000400000000000000" pitchFamily="2" charset="-78"/>
            </a:endParaRPr>
          </a:p>
        </p:txBody>
      </p:sp>
      <p:sp>
        <p:nvSpPr>
          <p:cNvPr id="57" name="Donut 15">
            <a:extLst>
              <a:ext uri="{FF2B5EF4-FFF2-40B4-BE49-F238E27FC236}">
                <a16:creationId xmlns:a16="http://schemas.microsoft.com/office/drawing/2014/main" id="{F91F925A-F8AA-408B-B871-A3912E9AB52B}"/>
              </a:ext>
            </a:extLst>
          </p:cNvPr>
          <p:cNvSpPr/>
          <p:nvPr/>
        </p:nvSpPr>
        <p:spPr>
          <a:xfrm>
            <a:off x="4478097" y="2317450"/>
            <a:ext cx="3218656" cy="3218656"/>
          </a:xfrm>
          <a:prstGeom prst="donut">
            <a:avLst>
              <a:gd name="adj" fmla="val 448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 rtl="1"/>
            <a:endParaRPr lang="ko-KR" altLang="en-US" sz="270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grpSp>
        <p:nvGrpSpPr>
          <p:cNvPr id="58" name="Group 16">
            <a:extLst>
              <a:ext uri="{FF2B5EF4-FFF2-40B4-BE49-F238E27FC236}">
                <a16:creationId xmlns:a16="http://schemas.microsoft.com/office/drawing/2014/main" id="{55DD9E92-1324-4BF2-BCF0-671839D95B46}"/>
              </a:ext>
            </a:extLst>
          </p:cNvPr>
          <p:cNvGrpSpPr/>
          <p:nvPr/>
        </p:nvGrpSpPr>
        <p:grpSpPr>
          <a:xfrm>
            <a:off x="4051495" y="1892552"/>
            <a:ext cx="4068452" cy="4068452"/>
            <a:chOff x="2527495" y="1880828"/>
            <a:chExt cx="4068452" cy="4068452"/>
          </a:xfrm>
        </p:grpSpPr>
        <p:sp>
          <p:nvSpPr>
            <p:cNvPr id="59" name="Block Arc 17">
              <a:extLst>
                <a:ext uri="{FF2B5EF4-FFF2-40B4-BE49-F238E27FC236}">
                  <a16:creationId xmlns:a16="http://schemas.microsoft.com/office/drawing/2014/main" id="{176B89F9-F1F2-40A7-A2A0-5D14B91E0FD4}"/>
                </a:ext>
              </a:extLst>
            </p:cNvPr>
            <p:cNvSpPr/>
            <p:nvPr/>
          </p:nvSpPr>
          <p:spPr>
            <a:xfrm rot="199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0" name="Block Arc 18">
              <a:extLst>
                <a:ext uri="{FF2B5EF4-FFF2-40B4-BE49-F238E27FC236}">
                  <a16:creationId xmlns:a16="http://schemas.microsoft.com/office/drawing/2014/main" id="{9E7A6DAE-0BC4-4DD2-9D4D-E4FFB00CE068}"/>
                </a:ext>
              </a:extLst>
            </p:cNvPr>
            <p:cNvSpPr/>
            <p:nvPr/>
          </p:nvSpPr>
          <p:spPr>
            <a:xfrm rot="163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1" name="Block Arc 19">
              <a:extLst>
                <a:ext uri="{FF2B5EF4-FFF2-40B4-BE49-F238E27FC236}">
                  <a16:creationId xmlns:a16="http://schemas.microsoft.com/office/drawing/2014/main" id="{7F8AC804-7699-4AA9-9E31-96C70F7119A6}"/>
                </a:ext>
              </a:extLst>
            </p:cNvPr>
            <p:cNvSpPr/>
            <p:nvPr/>
          </p:nvSpPr>
          <p:spPr>
            <a:xfrm rot="127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2" name="Block Arc 20">
              <a:extLst>
                <a:ext uri="{FF2B5EF4-FFF2-40B4-BE49-F238E27FC236}">
                  <a16:creationId xmlns:a16="http://schemas.microsoft.com/office/drawing/2014/main" id="{3F62A5EA-486E-4405-9808-884F298DEDAA}"/>
                </a:ext>
              </a:extLst>
            </p:cNvPr>
            <p:cNvSpPr/>
            <p:nvPr/>
          </p:nvSpPr>
          <p:spPr>
            <a:xfrm rot="91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3" name="Block Arc 21">
              <a:extLst>
                <a:ext uri="{FF2B5EF4-FFF2-40B4-BE49-F238E27FC236}">
                  <a16:creationId xmlns:a16="http://schemas.microsoft.com/office/drawing/2014/main" id="{4A9E2072-CAC9-46F5-BE4B-20FE1632E78E}"/>
                </a:ext>
              </a:extLst>
            </p:cNvPr>
            <p:cNvSpPr/>
            <p:nvPr/>
          </p:nvSpPr>
          <p:spPr>
            <a:xfrm rot="55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4" name="Block Arc 22">
              <a:extLst>
                <a:ext uri="{FF2B5EF4-FFF2-40B4-BE49-F238E27FC236}">
                  <a16:creationId xmlns:a16="http://schemas.microsoft.com/office/drawing/2014/main" id="{0944160A-ACE0-4DA1-A5B4-0C7746908470}"/>
                </a:ext>
              </a:extLst>
            </p:cNvPr>
            <p:cNvSpPr/>
            <p:nvPr/>
          </p:nvSpPr>
          <p:spPr>
            <a:xfrm rot="1920000">
              <a:off x="2527495" y="1880828"/>
              <a:ext cx="4068452" cy="4068452"/>
            </a:xfrm>
            <a:prstGeom prst="blockArc">
              <a:avLst>
                <a:gd name="adj1" fmla="val 10800000"/>
                <a:gd name="adj2" fmla="val 14124484"/>
                <a:gd name="adj3" fmla="val 2832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 rtl="1"/>
              <a:endParaRPr lang="ko-KR" altLang="en-US" sz="2700">
                <a:solidFill>
                  <a:schemeClr val="tx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5" name="Group 30">
            <a:extLst>
              <a:ext uri="{FF2B5EF4-FFF2-40B4-BE49-F238E27FC236}">
                <a16:creationId xmlns:a16="http://schemas.microsoft.com/office/drawing/2014/main" id="{E27A8CF7-DCBD-4B45-9505-C6266144A29A}"/>
              </a:ext>
            </a:extLst>
          </p:cNvPr>
          <p:cNvGrpSpPr/>
          <p:nvPr/>
        </p:nvGrpSpPr>
        <p:grpSpPr>
          <a:xfrm>
            <a:off x="1412708" y="1695816"/>
            <a:ext cx="2829600" cy="923330"/>
            <a:chOff x="2551706" y="4283314"/>
            <a:chExt cx="1682085" cy="923330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3FBE0746-FC0C-4EE1-9EF5-0FA0A0FBFE77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74087CE-906C-4A0F-9FAA-A9F1393F5A16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68" name="Group 39">
            <a:extLst>
              <a:ext uri="{FF2B5EF4-FFF2-40B4-BE49-F238E27FC236}">
                <a16:creationId xmlns:a16="http://schemas.microsoft.com/office/drawing/2014/main" id="{B213052C-9518-47DE-A334-992E9F7DD7A2}"/>
              </a:ext>
            </a:extLst>
          </p:cNvPr>
          <p:cNvGrpSpPr/>
          <p:nvPr/>
        </p:nvGrpSpPr>
        <p:grpSpPr>
          <a:xfrm>
            <a:off x="7951175" y="1695816"/>
            <a:ext cx="2829600" cy="923330"/>
            <a:chOff x="2551706" y="4283314"/>
            <a:chExt cx="1682085" cy="923330"/>
          </a:xfrm>
        </p:grpSpPr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821C2E0-9184-4379-B201-DE5904C9F9C1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D5615BA7-6428-4A57-960A-8ADE4626CD1E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1" name="Group 33">
            <a:extLst>
              <a:ext uri="{FF2B5EF4-FFF2-40B4-BE49-F238E27FC236}">
                <a16:creationId xmlns:a16="http://schemas.microsoft.com/office/drawing/2014/main" id="{6C7D935E-2C69-4D5D-933D-782F5C12D393}"/>
              </a:ext>
            </a:extLst>
          </p:cNvPr>
          <p:cNvGrpSpPr/>
          <p:nvPr/>
        </p:nvGrpSpPr>
        <p:grpSpPr>
          <a:xfrm>
            <a:off x="788400" y="3433713"/>
            <a:ext cx="2829600" cy="923330"/>
            <a:chOff x="2551706" y="4283314"/>
            <a:chExt cx="1682085" cy="923330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5EB0C58D-5131-475E-B612-E6BE7A1963B4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9CA824C-DD37-4C3E-9389-701DF9110B64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4" name="Group 42">
            <a:extLst>
              <a:ext uri="{FF2B5EF4-FFF2-40B4-BE49-F238E27FC236}">
                <a16:creationId xmlns:a16="http://schemas.microsoft.com/office/drawing/2014/main" id="{6DBBD819-66D8-4FFA-9C93-B3983E980CDD}"/>
              </a:ext>
            </a:extLst>
          </p:cNvPr>
          <p:cNvGrpSpPr/>
          <p:nvPr/>
        </p:nvGrpSpPr>
        <p:grpSpPr>
          <a:xfrm>
            <a:off x="8575482" y="3433713"/>
            <a:ext cx="2829600" cy="923330"/>
            <a:chOff x="2551706" y="4283314"/>
            <a:chExt cx="1682085" cy="923330"/>
          </a:xfrm>
        </p:grpSpPr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E48538F8-713E-4B63-9356-B88046C80C45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921FEED-C046-4630-BD56-C9A76071CB57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77" name="Group 36">
            <a:extLst>
              <a:ext uri="{FF2B5EF4-FFF2-40B4-BE49-F238E27FC236}">
                <a16:creationId xmlns:a16="http://schemas.microsoft.com/office/drawing/2014/main" id="{2EE03E2A-59F6-4B9C-A3CC-9AA50D1F9D77}"/>
              </a:ext>
            </a:extLst>
          </p:cNvPr>
          <p:cNvGrpSpPr/>
          <p:nvPr/>
        </p:nvGrpSpPr>
        <p:grpSpPr>
          <a:xfrm>
            <a:off x="1373354" y="5171610"/>
            <a:ext cx="2829600" cy="923330"/>
            <a:chOff x="2551706" y="4283314"/>
            <a:chExt cx="1682085" cy="923330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44D96F7-1441-4820-B89F-533DF26BDEDA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6B56FDA-97C8-45FF-AB3B-82D1584B5CE4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80" name="Group 45">
            <a:extLst>
              <a:ext uri="{FF2B5EF4-FFF2-40B4-BE49-F238E27FC236}">
                <a16:creationId xmlns:a16="http://schemas.microsoft.com/office/drawing/2014/main" id="{4609FF01-AC6F-4658-B842-DE9B92FB47D0}"/>
              </a:ext>
            </a:extLst>
          </p:cNvPr>
          <p:cNvGrpSpPr/>
          <p:nvPr/>
        </p:nvGrpSpPr>
        <p:grpSpPr>
          <a:xfrm>
            <a:off x="7990529" y="5171610"/>
            <a:ext cx="2829600" cy="923330"/>
            <a:chOff x="2551706" y="4283314"/>
            <a:chExt cx="1682085" cy="923330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34C20D8B-914E-4BE6-9E44-CE9EE2DC377F}"/>
                </a:ext>
              </a:extLst>
            </p:cNvPr>
            <p:cNvSpPr txBox="1"/>
            <p:nvPr/>
          </p:nvSpPr>
          <p:spPr>
            <a:xfrm>
              <a:off x="2551706" y="4560313"/>
              <a:ext cx="168208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431C461-D7A8-4182-915E-C2945E3A6915}"/>
                </a:ext>
              </a:extLst>
            </p:cNvPr>
            <p:cNvSpPr txBox="1"/>
            <p:nvPr/>
          </p:nvSpPr>
          <p:spPr>
            <a:xfrm>
              <a:off x="2551706" y="4283314"/>
              <a:ext cx="16677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B Nazanin" panose="00000400000000000000" pitchFamily="2" charset="-78"/>
                </a:rPr>
                <a:t>متن شما در اینجا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83" name="Parallelogram 15">
            <a:extLst>
              <a:ext uri="{FF2B5EF4-FFF2-40B4-BE49-F238E27FC236}">
                <a16:creationId xmlns:a16="http://schemas.microsoft.com/office/drawing/2014/main" id="{E015CBEE-51AF-40D8-B092-3092A9DAA354}"/>
              </a:ext>
            </a:extLst>
          </p:cNvPr>
          <p:cNvSpPr/>
          <p:nvPr/>
        </p:nvSpPr>
        <p:spPr>
          <a:xfrm flipH="1">
            <a:off x="5186683" y="5011838"/>
            <a:ext cx="357672" cy="357672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84" name="Rectangle 30">
            <a:extLst>
              <a:ext uri="{FF2B5EF4-FFF2-40B4-BE49-F238E27FC236}">
                <a16:creationId xmlns:a16="http://schemas.microsoft.com/office/drawing/2014/main" id="{055C825E-DD22-4809-9B2C-CBCF1ED079B8}"/>
              </a:ext>
            </a:extLst>
          </p:cNvPr>
          <p:cNvSpPr/>
          <p:nvPr/>
        </p:nvSpPr>
        <p:spPr>
          <a:xfrm>
            <a:off x="4482950" y="376863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85" name="Rectangle 16">
            <a:extLst>
              <a:ext uri="{FF2B5EF4-FFF2-40B4-BE49-F238E27FC236}">
                <a16:creationId xmlns:a16="http://schemas.microsoft.com/office/drawing/2014/main" id="{341B9C37-9822-4E2D-A14A-3692E8EE9C01}"/>
              </a:ext>
            </a:extLst>
          </p:cNvPr>
          <p:cNvSpPr/>
          <p:nvPr/>
        </p:nvSpPr>
        <p:spPr>
          <a:xfrm rot="2700000">
            <a:off x="5190699" y="2464795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86" name="Rectangle 130">
            <a:extLst>
              <a:ext uri="{FF2B5EF4-FFF2-40B4-BE49-F238E27FC236}">
                <a16:creationId xmlns:a16="http://schemas.microsoft.com/office/drawing/2014/main" id="{D50A061E-6968-4EB4-B507-7FDA8CF257A1}"/>
              </a:ext>
            </a:extLst>
          </p:cNvPr>
          <p:cNvSpPr/>
          <p:nvPr/>
        </p:nvSpPr>
        <p:spPr>
          <a:xfrm>
            <a:off x="6642224" y="5005725"/>
            <a:ext cx="351990" cy="35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7" name="Rectangle 9">
            <a:extLst>
              <a:ext uri="{FF2B5EF4-FFF2-40B4-BE49-F238E27FC236}">
                <a16:creationId xmlns:a16="http://schemas.microsoft.com/office/drawing/2014/main" id="{81303312-1034-478B-AB2E-2A299367C3D7}"/>
              </a:ext>
            </a:extLst>
          </p:cNvPr>
          <p:cNvSpPr/>
          <p:nvPr/>
        </p:nvSpPr>
        <p:spPr>
          <a:xfrm>
            <a:off x="7409172" y="3710712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88" name="Round Same Side Corner Rectangle 36">
            <a:extLst>
              <a:ext uri="{FF2B5EF4-FFF2-40B4-BE49-F238E27FC236}">
                <a16:creationId xmlns:a16="http://schemas.microsoft.com/office/drawing/2014/main" id="{CDD10E00-303D-4545-9FEA-540B1EDE56D1}"/>
              </a:ext>
            </a:extLst>
          </p:cNvPr>
          <p:cNvSpPr>
            <a:spLocks noChangeAspect="1"/>
          </p:cNvSpPr>
          <p:nvPr/>
        </p:nvSpPr>
        <p:spPr>
          <a:xfrm>
            <a:off x="6620218" y="2509083"/>
            <a:ext cx="396000" cy="313084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  <p:sp>
        <p:nvSpPr>
          <p:cNvPr id="89" name="Oval 21">
            <a:extLst>
              <a:ext uri="{FF2B5EF4-FFF2-40B4-BE49-F238E27FC236}">
                <a16:creationId xmlns:a16="http://schemas.microsoft.com/office/drawing/2014/main" id="{11203377-9FA9-4C65-8320-659859FAFA32}"/>
              </a:ext>
            </a:extLst>
          </p:cNvPr>
          <p:cNvSpPr>
            <a:spLocks noChangeAspect="1"/>
          </p:cNvSpPr>
          <p:nvPr/>
        </p:nvSpPr>
        <p:spPr>
          <a:xfrm>
            <a:off x="5840392" y="3669968"/>
            <a:ext cx="523345" cy="527715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endParaRPr lang="ko-KR" alt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37534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38B56C8-2ECC-40CE-8512-1AB853C9BE30}"/>
              </a:ext>
            </a:extLst>
          </p:cNvPr>
          <p:cNvSpPr txBox="1"/>
          <p:nvPr/>
        </p:nvSpPr>
        <p:spPr>
          <a:xfrm>
            <a:off x="487049" y="399100"/>
            <a:ext cx="443329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5400" dirty="0">
                <a:solidFill>
                  <a:schemeClr val="bg1"/>
                </a:solidFill>
                <a:latin typeface="+mj-lt"/>
                <a:cs typeface="B Nazanin" panose="00000400000000000000" pitchFamily="2" charset="-78"/>
              </a:rPr>
              <a:t>سبک ستون</a:t>
            </a:r>
            <a:endParaRPr lang="ko-KR" altLang="en-US" sz="5400" dirty="0">
              <a:solidFill>
                <a:schemeClr val="bg1"/>
              </a:solidFill>
              <a:latin typeface="+mj-lt"/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4C1E87-678C-40BA-8304-1612FB3EBB75}"/>
              </a:ext>
            </a:extLst>
          </p:cNvPr>
          <p:cNvSpPr txBox="1"/>
          <p:nvPr/>
        </p:nvSpPr>
        <p:spPr>
          <a:xfrm>
            <a:off x="513538" y="1651269"/>
            <a:ext cx="4462713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1867" dirty="0">
                <a:solidFill>
                  <a:schemeClr val="bg1"/>
                </a:solidFill>
                <a:cs typeface="B Nazanin" panose="00000400000000000000" pitchFamily="2" charset="-78"/>
              </a:rPr>
              <a:t>قالب پاور پوینت مدیریت بازرگانی قابل ویرایش می باشد.</a:t>
            </a:r>
            <a:endParaRPr lang="ko-KR" altLang="en-US" sz="1867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F7312A-584C-4CB6-B9BB-3DEDF48AA2C9}"/>
              </a:ext>
            </a:extLst>
          </p:cNvPr>
          <p:cNvSpPr txBox="1"/>
          <p:nvPr/>
        </p:nvSpPr>
        <p:spPr>
          <a:xfrm>
            <a:off x="496287" y="2174586"/>
            <a:ext cx="4479965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 rtl="1"/>
            <a:r>
              <a:rPr lang="fa-IR" altLang="ko-KR" sz="2000" dirty="0">
                <a:solidFill>
                  <a:schemeClr val="bg1"/>
                </a:solidFill>
                <a:cs typeface="B Nazanin" panose="00000400000000000000" pitchFamily="2" charset="-78"/>
              </a:rPr>
              <a:t>قالب پاور پوینت مدیریت بازرگانی قابل ویرایش می باشد.</a:t>
            </a:r>
            <a:endParaRPr lang="ko-KR" altLang="en-US" sz="2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grpSp>
        <p:nvGrpSpPr>
          <p:cNvPr id="6" name="그룹 2">
            <a:extLst>
              <a:ext uri="{FF2B5EF4-FFF2-40B4-BE49-F238E27FC236}">
                <a16:creationId xmlns:a16="http://schemas.microsoft.com/office/drawing/2014/main" id="{49B8BDD6-A3D2-421F-BA1B-3BCEC190BA79}"/>
              </a:ext>
            </a:extLst>
          </p:cNvPr>
          <p:cNvGrpSpPr/>
          <p:nvPr/>
        </p:nvGrpSpPr>
        <p:grpSpPr>
          <a:xfrm>
            <a:off x="5991497" y="601283"/>
            <a:ext cx="5697794" cy="1908215"/>
            <a:chOff x="2153462" y="1636749"/>
            <a:chExt cx="7911018" cy="190821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2A4EFA-81ED-4D51-A0F0-8C59B574F7B7}"/>
                </a:ext>
              </a:extLst>
            </p:cNvPr>
            <p:cNvSpPr txBox="1"/>
            <p:nvPr/>
          </p:nvSpPr>
          <p:spPr>
            <a:xfrm>
              <a:off x="2153463" y="1636749"/>
              <a:ext cx="79110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6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ko-KR" altLang="en-US" sz="1400" b="1" dirty="0">
                <a:solidFill>
                  <a:schemeClr val="accent6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AFB4825-8B52-4645-941E-C8D8D5BEA828}"/>
                </a:ext>
              </a:extLst>
            </p:cNvPr>
            <p:cNvSpPr txBox="1"/>
            <p:nvPr/>
          </p:nvSpPr>
          <p:spPr>
            <a:xfrm>
              <a:off x="2153462" y="2159969"/>
              <a:ext cx="791101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  </a:r>
            </a:p>
            <a:p>
              <a:pPr algn="r" rtl="1"/>
              <a:endPara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9" name="그룹 2">
            <a:extLst>
              <a:ext uri="{FF2B5EF4-FFF2-40B4-BE49-F238E27FC236}">
                <a16:creationId xmlns:a16="http://schemas.microsoft.com/office/drawing/2014/main" id="{0DA4107B-CE50-46D8-905D-226388C96D52}"/>
              </a:ext>
            </a:extLst>
          </p:cNvPr>
          <p:cNvGrpSpPr/>
          <p:nvPr/>
        </p:nvGrpSpPr>
        <p:grpSpPr>
          <a:xfrm>
            <a:off x="4341223" y="3425173"/>
            <a:ext cx="3509554" cy="2462212"/>
            <a:chOff x="2153462" y="1636749"/>
            <a:chExt cx="7911018" cy="2462212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9D5E56A-581D-48EE-AE16-DA20AA382869}"/>
                </a:ext>
              </a:extLst>
            </p:cNvPr>
            <p:cNvSpPr txBox="1"/>
            <p:nvPr/>
          </p:nvSpPr>
          <p:spPr>
            <a:xfrm>
              <a:off x="2153462" y="1636749"/>
              <a:ext cx="7911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2"/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400" b="1" dirty="0">
                <a:solidFill>
                  <a:schemeClr val="accent2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3D1473-1B7C-40BB-834D-B24305CC2EA7}"/>
                </a:ext>
              </a:extLst>
            </p:cNvPr>
            <p:cNvSpPr txBox="1"/>
            <p:nvPr/>
          </p:nvSpPr>
          <p:spPr>
            <a:xfrm>
              <a:off x="2153462" y="2159969"/>
              <a:ext cx="791101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  </a:r>
            </a:p>
            <a:p>
              <a:pPr algn="r" rtl="1"/>
              <a:endPara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  <p:grpSp>
        <p:nvGrpSpPr>
          <p:cNvPr id="13" name="그룹 2">
            <a:extLst>
              <a:ext uri="{FF2B5EF4-FFF2-40B4-BE49-F238E27FC236}">
                <a16:creationId xmlns:a16="http://schemas.microsoft.com/office/drawing/2014/main" id="{BA66E670-50E2-4009-96B7-52A7351196F7}"/>
              </a:ext>
            </a:extLst>
          </p:cNvPr>
          <p:cNvGrpSpPr/>
          <p:nvPr/>
        </p:nvGrpSpPr>
        <p:grpSpPr>
          <a:xfrm>
            <a:off x="8179737" y="3425173"/>
            <a:ext cx="3509554" cy="2462212"/>
            <a:chOff x="2153462" y="1636749"/>
            <a:chExt cx="7911018" cy="246221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77C740A-0D4B-4FF7-898A-D4264F792F08}"/>
                </a:ext>
              </a:extLst>
            </p:cNvPr>
            <p:cNvSpPr txBox="1"/>
            <p:nvPr/>
          </p:nvSpPr>
          <p:spPr>
            <a:xfrm>
              <a:off x="2153462" y="1636749"/>
              <a:ext cx="791101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400" b="1" dirty="0">
                  <a:solidFill>
                    <a:schemeClr val="accent4"/>
                  </a:solidFill>
                  <a:cs typeface="B Nazanin" panose="00000400000000000000" pitchFamily="2" charset="-78"/>
                </a:rPr>
                <a:t>من امیدوارم و معتقدم که این الگو زمان، پول و اعتبار شما را جلب کند.</a:t>
              </a:r>
              <a:endParaRPr lang="ko-KR" altLang="en-US" sz="1400" b="1" dirty="0">
                <a:solidFill>
                  <a:schemeClr val="accent4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748D755-67AB-4458-8E9F-8CA307FDD478}"/>
                </a:ext>
              </a:extLst>
            </p:cNvPr>
            <p:cNvSpPr txBox="1"/>
            <p:nvPr/>
          </p:nvSpPr>
          <p:spPr>
            <a:xfrm>
              <a:off x="2153462" y="2159969"/>
              <a:ext cx="791101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 من امیدوارم و معتقدم که این الگو زمان، پول و اعتبار شما را جلب کند. ارائه پاورپوینت مدرنی را دریافت کنید که به زیبایی طراحی شده است. آسان برای تغییر رنگ، عکس و متن. شما به سادگی می توانید مخاطبان خود را تحت تاثیر قرار دهید و به ارائه های خود جذابیت و زیبایی بی نظیری اضافه کنید.</a:t>
              </a:r>
            </a:p>
            <a:p>
              <a:pPr algn="r" rtl="1"/>
              <a:endParaRPr lang="fa-IR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  <a:p>
              <a:pPr algn="r" rtl="1"/>
              <a:r>
                <a:rPr lang="fa-IR" altLang="ko-KR" sz="1200" dirty="0">
                  <a:solidFill>
                    <a:schemeClr val="bg1"/>
                  </a:solidFill>
                  <a:cs typeface="B Nazanin" panose="00000400000000000000" pitchFamily="2" charset="-78"/>
                </a:rPr>
                <a:t>شما به سادگی می توانید مخاطبان خود را تحت تاثیر قرار دهید و به ارائه های خود جذابیت و زیبایی بی نظیری اضافه کنید.</a:t>
              </a:r>
              <a:endParaRPr lang="en-US" altLang="ko-KR" sz="1200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91534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p70"/>
          <p:cNvSpPr txBox="1"/>
          <p:nvPr/>
        </p:nvSpPr>
        <p:spPr>
          <a:xfrm>
            <a:off x="955700" y="1584000"/>
            <a:ext cx="10280800" cy="10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r" rtl="1"/>
            <a:r>
              <a:rPr lang="fa-IR" sz="1867" dirty="0">
                <a:solidFill>
                  <a:schemeClr val="bg1"/>
                </a:solidFill>
                <a:cs typeface="B Nazanin" panose="00000700000000000000" pitchFamily="2" charset="-78"/>
              </a:rPr>
              <a:t>شما به راحتی می توانید اندازه این منابع را بدون از دست دادن کیفیت تغییر دهید. برای تغییر رنگ، کافی است منبع را از حالت گروه خارج کنید و روی شی ای که می خواهید تغییر دهید کلیک کنید. سپس روی سطل رنگ کلیک کرده و رنگ مورد نظر خود را انتخاب کنید. وقتی کارتان تمام شد، منبع را دوباره گروه بندی کنید.</a:t>
            </a:r>
          </a:p>
        </p:txBody>
      </p:sp>
      <p:grpSp>
        <p:nvGrpSpPr>
          <p:cNvPr id="1198" name="Google Shape;1198;p70"/>
          <p:cNvGrpSpPr/>
          <p:nvPr/>
        </p:nvGrpSpPr>
        <p:grpSpPr>
          <a:xfrm>
            <a:off x="6823520" y="4114315"/>
            <a:ext cx="632392" cy="735055"/>
            <a:chOff x="4727025" y="1332775"/>
            <a:chExt cx="59900" cy="69625"/>
          </a:xfrm>
        </p:grpSpPr>
        <p:sp>
          <p:nvSpPr>
            <p:cNvPr id="1199" name="Google Shape;1199;p70"/>
            <p:cNvSpPr/>
            <p:nvPr/>
          </p:nvSpPr>
          <p:spPr>
            <a:xfrm>
              <a:off x="4727025" y="1332775"/>
              <a:ext cx="36450" cy="33200"/>
            </a:xfrm>
            <a:custGeom>
              <a:avLst/>
              <a:gdLst/>
              <a:ahLst/>
              <a:cxnLst/>
              <a:rect l="l" t="t" r="r" b="b"/>
              <a:pathLst>
                <a:path w="1458" h="1328" extrusionOk="0">
                  <a:moveTo>
                    <a:pt x="1047" y="1"/>
                  </a:moveTo>
                  <a:lnTo>
                    <a:pt x="1047" y="188"/>
                  </a:lnTo>
                  <a:cubicBezTo>
                    <a:pt x="484" y="289"/>
                    <a:pt x="51" y="758"/>
                    <a:pt x="1" y="1328"/>
                  </a:cubicBezTo>
                  <a:lnTo>
                    <a:pt x="477" y="1328"/>
                  </a:lnTo>
                  <a:cubicBezTo>
                    <a:pt x="527" y="1018"/>
                    <a:pt x="751" y="765"/>
                    <a:pt x="1047" y="679"/>
                  </a:cubicBezTo>
                  <a:lnTo>
                    <a:pt x="1047" y="845"/>
                  </a:lnTo>
                  <a:lnTo>
                    <a:pt x="1458" y="433"/>
                  </a:lnTo>
                  <a:lnTo>
                    <a:pt x="1047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00" name="Google Shape;1200;p70"/>
            <p:cNvSpPr/>
            <p:nvPr/>
          </p:nvSpPr>
          <p:spPr>
            <a:xfrm>
              <a:off x="4750475" y="1369025"/>
              <a:ext cx="36450" cy="33375"/>
            </a:xfrm>
            <a:custGeom>
              <a:avLst/>
              <a:gdLst/>
              <a:ahLst/>
              <a:cxnLst/>
              <a:rect l="l" t="t" r="r" b="b"/>
              <a:pathLst>
                <a:path w="1458" h="1335" extrusionOk="0">
                  <a:moveTo>
                    <a:pt x="974" y="0"/>
                  </a:moveTo>
                  <a:cubicBezTo>
                    <a:pt x="931" y="311"/>
                    <a:pt x="707" y="570"/>
                    <a:pt x="404" y="657"/>
                  </a:cubicBezTo>
                  <a:lnTo>
                    <a:pt x="404" y="491"/>
                  </a:lnTo>
                  <a:lnTo>
                    <a:pt x="0" y="902"/>
                  </a:lnTo>
                  <a:lnTo>
                    <a:pt x="404" y="1335"/>
                  </a:lnTo>
                  <a:lnTo>
                    <a:pt x="404" y="1140"/>
                  </a:lnTo>
                  <a:cubicBezTo>
                    <a:pt x="967" y="1039"/>
                    <a:pt x="1400" y="577"/>
                    <a:pt x="1457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01" name="Google Shape;1201;p70"/>
          <p:cNvGrpSpPr/>
          <p:nvPr/>
        </p:nvGrpSpPr>
        <p:grpSpPr>
          <a:xfrm>
            <a:off x="7641729" y="3085787"/>
            <a:ext cx="740871" cy="742708"/>
            <a:chOff x="4820425" y="1329900"/>
            <a:chExt cx="70175" cy="70350"/>
          </a:xfrm>
        </p:grpSpPr>
        <p:sp>
          <p:nvSpPr>
            <p:cNvPr id="1202" name="Google Shape;1202;p70"/>
            <p:cNvSpPr/>
            <p:nvPr/>
          </p:nvSpPr>
          <p:spPr>
            <a:xfrm>
              <a:off x="4862975" y="1335475"/>
              <a:ext cx="27625" cy="34650"/>
            </a:xfrm>
            <a:custGeom>
              <a:avLst/>
              <a:gdLst/>
              <a:ahLst/>
              <a:cxnLst/>
              <a:rect l="l" t="t" r="r" b="b"/>
              <a:pathLst>
                <a:path w="1105" h="1386" extrusionOk="0">
                  <a:moveTo>
                    <a:pt x="1" y="1"/>
                  </a:moveTo>
                  <a:lnTo>
                    <a:pt x="1" y="491"/>
                  </a:lnTo>
                  <a:cubicBezTo>
                    <a:pt x="217" y="585"/>
                    <a:pt x="376" y="765"/>
                    <a:pt x="441" y="989"/>
                  </a:cubicBezTo>
                  <a:lnTo>
                    <a:pt x="275" y="989"/>
                  </a:lnTo>
                  <a:lnTo>
                    <a:pt x="679" y="1386"/>
                  </a:lnTo>
                  <a:lnTo>
                    <a:pt x="1104" y="989"/>
                  </a:lnTo>
                  <a:lnTo>
                    <a:pt x="917" y="989"/>
                  </a:lnTo>
                  <a:cubicBezTo>
                    <a:pt x="830" y="513"/>
                    <a:pt x="470" y="123"/>
                    <a:pt x="1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03" name="Google Shape;1203;p70"/>
            <p:cNvSpPr/>
            <p:nvPr/>
          </p:nvSpPr>
          <p:spPr>
            <a:xfrm>
              <a:off x="4820425" y="1360000"/>
              <a:ext cx="27625" cy="34650"/>
            </a:xfrm>
            <a:custGeom>
              <a:avLst/>
              <a:gdLst/>
              <a:ahLst/>
              <a:cxnLst/>
              <a:rect l="l" t="t" r="r" b="b"/>
              <a:pathLst>
                <a:path w="1105" h="1386" extrusionOk="0">
                  <a:moveTo>
                    <a:pt x="426" y="1"/>
                  </a:moveTo>
                  <a:lnTo>
                    <a:pt x="1" y="397"/>
                  </a:lnTo>
                  <a:lnTo>
                    <a:pt x="188" y="397"/>
                  </a:lnTo>
                  <a:cubicBezTo>
                    <a:pt x="275" y="873"/>
                    <a:pt x="628" y="1263"/>
                    <a:pt x="1097" y="1386"/>
                  </a:cubicBezTo>
                  <a:lnTo>
                    <a:pt x="1104" y="895"/>
                  </a:lnTo>
                  <a:cubicBezTo>
                    <a:pt x="888" y="801"/>
                    <a:pt x="729" y="621"/>
                    <a:pt x="664" y="397"/>
                  </a:cubicBezTo>
                  <a:lnTo>
                    <a:pt x="830" y="397"/>
                  </a:lnTo>
                  <a:lnTo>
                    <a:pt x="42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04" name="Google Shape;1204;p70"/>
            <p:cNvSpPr/>
            <p:nvPr/>
          </p:nvSpPr>
          <p:spPr>
            <a:xfrm>
              <a:off x="4850375" y="1372800"/>
              <a:ext cx="34625" cy="27450"/>
            </a:xfrm>
            <a:custGeom>
              <a:avLst/>
              <a:gdLst/>
              <a:ahLst/>
              <a:cxnLst/>
              <a:rect l="l" t="t" r="r" b="b"/>
              <a:pathLst>
                <a:path w="1385" h="1098" extrusionOk="0">
                  <a:moveTo>
                    <a:pt x="894" y="1"/>
                  </a:moveTo>
                  <a:cubicBezTo>
                    <a:pt x="801" y="210"/>
                    <a:pt x="620" y="369"/>
                    <a:pt x="397" y="434"/>
                  </a:cubicBezTo>
                  <a:lnTo>
                    <a:pt x="397" y="275"/>
                  </a:lnTo>
                  <a:lnTo>
                    <a:pt x="0" y="672"/>
                  </a:lnTo>
                  <a:lnTo>
                    <a:pt x="397" y="1097"/>
                  </a:lnTo>
                  <a:lnTo>
                    <a:pt x="397" y="910"/>
                  </a:lnTo>
                  <a:cubicBezTo>
                    <a:pt x="873" y="823"/>
                    <a:pt x="1262" y="470"/>
                    <a:pt x="1385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05" name="Google Shape;1205;p70"/>
            <p:cNvSpPr/>
            <p:nvPr/>
          </p:nvSpPr>
          <p:spPr>
            <a:xfrm>
              <a:off x="4825850" y="1329900"/>
              <a:ext cx="34625" cy="27975"/>
            </a:xfrm>
            <a:custGeom>
              <a:avLst/>
              <a:gdLst/>
              <a:ahLst/>
              <a:cxnLst/>
              <a:rect l="l" t="t" r="r" b="b"/>
              <a:pathLst>
                <a:path w="1385" h="1119" extrusionOk="0">
                  <a:moveTo>
                    <a:pt x="988" y="0"/>
                  </a:moveTo>
                  <a:lnTo>
                    <a:pt x="988" y="188"/>
                  </a:lnTo>
                  <a:cubicBezTo>
                    <a:pt x="505" y="274"/>
                    <a:pt x="123" y="635"/>
                    <a:pt x="0" y="1118"/>
                  </a:cubicBezTo>
                  <a:lnTo>
                    <a:pt x="491" y="1118"/>
                  </a:lnTo>
                  <a:cubicBezTo>
                    <a:pt x="584" y="895"/>
                    <a:pt x="765" y="729"/>
                    <a:pt x="995" y="664"/>
                  </a:cubicBezTo>
                  <a:lnTo>
                    <a:pt x="995" y="830"/>
                  </a:lnTo>
                  <a:lnTo>
                    <a:pt x="1385" y="426"/>
                  </a:lnTo>
                  <a:lnTo>
                    <a:pt x="988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06" name="Google Shape;1206;p70"/>
          <p:cNvGrpSpPr/>
          <p:nvPr/>
        </p:nvGrpSpPr>
        <p:grpSpPr>
          <a:xfrm>
            <a:off x="8476886" y="3091794"/>
            <a:ext cx="776765" cy="711828"/>
            <a:chOff x="4903200" y="1331525"/>
            <a:chExt cx="73575" cy="67425"/>
          </a:xfrm>
        </p:grpSpPr>
        <p:sp>
          <p:nvSpPr>
            <p:cNvPr id="1207" name="Google Shape;1207;p70"/>
            <p:cNvSpPr/>
            <p:nvPr/>
          </p:nvSpPr>
          <p:spPr>
            <a:xfrm>
              <a:off x="4903200" y="1331525"/>
              <a:ext cx="73575" cy="67425"/>
            </a:xfrm>
            <a:custGeom>
              <a:avLst/>
              <a:gdLst/>
              <a:ahLst/>
              <a:cxnLst/>
              <a:rect l="l" t="t" r="r" b="b"/>
              <a:pathLst>
                <a:path w="2943" h="2697" extrusionOk="0">
                  <a:moveTo>
                    <a:pt x="1652" y="0"/>
                  </a:moveTo>
                  <a:lnTo>
                    <a:pt x="1652" y="173"/>
                  </a:lnTo>
                  <a:cubicBezTo>
                    <a:pt x="534" y="195"/>
                    <a:pt x="0" y="1551"/>
                    <a:pt x="794" y="2330"/>
                  </a:cubicBezTo>
                  <a:cubicBezTo>
                    <a:pt x="1051" y="2583"/>
                    <a:pt x="1366" y="2696"/>
                    <a:pt x="1674" y="2696"/>
                  </a:cubicBezTo>
                  <a:cubicBezTo>
                    <a:pt x="2323" y="2696"/>
                    <a:pt x="2943" y="2194"/>
                    <a:pt x="2943" y="1435"/>
                  </a:cubicBezTo>
                  <a:lnTo>
                    <a:pt x="2503" y="1435"/>
                  </a:lnTo>
                  <a:cubicBezTo>
                    <a:pt x="2503" y="1928"/>
                    <a:pt x="2093" y="2259"/>
                    <a:pt x="1668" y="2259"/>
                  </a:cubicBezTo>
                  <a:cubicBezTo>
                    <a:pt x="1470" y="2259"/>
                    <a:pt x="1269" y="2187"/>
                    <a:pt x="1104" y="2027"/>
                  </a:cubicBezTo>
                  <a:cubicBezTo>
                    <a:pt x="577" y="1515"/>
                    <a:pt x="923" y="628"/>
                    <a:pt x="1652" y="613"/>
                  </a:cubicBezTo>
                  <a:lnTo>
                    <a:pt x="1652" y="765"/>
                  </a:lnTo>
                  <a:lnTo>
                    <a:pt x="2020" y="390"/>
                  </a:lnTo>
                  <a:lnTo>
                    <a:pt x="1652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08" name="Google Shape;1208;p70"/>
            <p:cNvSpPr/>
            <p:nvPr/>
          </p:nvSpPr>
          <p:spPr>
            <a:xfrm>
              <a:off x="4930250" y="1353150"/>
              <a:ext cx="29775" cy="32475"/>
            </a:xfrm>
            <a:custGeom>
              <a:avLst/>
              <a:gdLst/>
              <a:ahLst/>
              <a:cxnLst/>
              <a:rect l="l" t="t" r="r" b="b"/>
              <a:pathLst>
                <a:path w="1191" h="1299" extrusionOk="0">
                  <a:moveTo>
                    <a:pt x="592" y="1"/>
                  </a:moveTo>
                  <a:cubicBezTo>
                    <a:pt x="274" y="1"/>
                    <a:pt x="15" y="246"/>
                    <a:pt x="0" y="570"/>
                  </a:cubicBezTo>
                  <a:lnTo>
                    <a:pt x="447" y="570"/>
                  </a:lnTo>
                  <a:cubicBezTo>
                    <a:pt x="447" y="479"/>
                    <a:pt x="519" y="416"/>
                    <a:pt x="597" y="416"/>
                  </a:cubicBezTo>
                  <a:cubicBezTo>
                    <a:pt x="624" y="416"/>
                    <a:pt x="652" y="424"/>
                    <a:pt x="678" y="441"/>
                  </a:cubicBezTo>
                  <a:cubicBezTo>
                    <a:pt x="779" y="506"/>
                    <a:pt x="765" y="657"/>
                    <a:pt x="656" y="707"/>
                  </a:cubicBezTo>
                  <a:lnTo>
                    <a:pt x="656" y="534"/>
                  </a:lnTo>
                  <a:lnTo>
                    <a:pt x="289" y="902"/>
                  </a:lnTo>
                  <a:lnTo>
                    <a:pt x="656" y="1299"/>
                  </a:lnTo>
                  <a:lnTo>
                    <a:pt x="656" y="1155"/>
                  </a:lnTo>
                  <a:cubicBezTo>
                    <a:pt x="959" y="1126"/>
                    <a:pt x="1190" y="873"/>
                    <a:pt x="1190" y="570"/>
                  </a:cubicBezTo>
                  <a:cubicBezTo>
                    <a:pt x="1176" y="246"/>
                    <a:pt x="916" y="1"/>
                    <a:pt x="592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09" name="Google Shape;1209;p70"/>
          <p:cNvGrpSpPr/>
          <p:nvPr/>
        </p:nvGrpSpPr>
        <p:grpSpPr>
          <a:xfrm>
            <a:off x="7622856" y="4104946"/>
            <a:ext cx="778613" cy="753793"/>
            <a:chOff x="4815575" y="1416800"/>
            <a:chExt cx="73750" cy="71400"/>
          </a:xfrm>
        </p:grpSpPr>
        <p:sp>
          <p:nvSpPr>
            <p:cNvPr id="1210" name="Google Shape;1210;p70"/>
            <p:cNvSpPr/>
            <p:nvPr/>
          </p:nvSpPr>
          <p:spPr>
            <a:xfrm>
              <a:off x="4815575" y="1416800"/>
              <a:ext cx="43100" cy="52150"/>
            </a:xfrm>
            <a:custGeom>
              <a:avLst/>
              <a:gdLst/>
              <a:ahLst/>
              <a:cxnLst/>
              <a:rect l="l" t="t" r="r" b="b"/>
              <a:pathLst>
                <a:path w="1724" h="2086" extrusionOk="0">
                  <a:moveTo>
                    <a:pt x="1327" y="1"/>
                  </a:moveTo>
                  <a:lnTo>
                    <a:pt x="1327" y="181"/>
                  </a:lnTo>
                  <a:cubicBezTo>
                    <a:pt x="469" y="361"/>
                    <a:pt x="0" y="1299"/>
                    <a:pt x="375" y="2085"/>
                  </a:cubicBezTo>
                  <a:lnTo>
                    <a:pt x="772" y="1818"/>
                  </a:lnTo>
                  <a:cubicBezTo>
                    <a:pt x="729" y="1717"/>
                    <a:pt x="707" y="1609"/>
                    <a:pt x="707" y="1501"/>
                  </a:cubicBezTo>
                  <a:cubicBezTo>
                    <a:pt x="714" y="1111"/>
                    <a:pt x="959" y="772"/>
                    <a:pt x="1327" y="657"/>
                  </a:cubicBezTo>
                  <a:lnTo>
                    <a:pt x="1327" y="823"/>
                  </a:lnTo>
                  <a:lnTo>
                    <a:pt x="1724" y="426"/>
                  </a:lnTo>
                  <a:lnTo>
                    <a:pt x="1327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11" name="Google Shape;1211;p70"/>
            <p:cNvSpPr/>
            <p:nvPr/>
          </p:nvSpPr>
          <p:spPr>
            <a:xfrm>
              <a:off x="4861725" y="1421125"/>
              <a:ext cx="27600" cy="51250"/>
            </a:xfrm>
            <a:custGeom>
              <a:avLst/>
              <a:gdLst/>
              <a:ahLst/>
              <a:cxnLst/>
              <a:rect l="l" t="t" r="r" b="b"/>
              <a:pathLst>
                <a:path w="1104" h="2050" extrusionOk="0">
                  <a:moveTo>
                    <a:pt x="0" y="1"/>
                  </a:moveTo>
                  <a:lnTo>
                    <a:pt x="0" y="477"/>
                  </a:lnTo>
                  <a:cubicBezTo>
                    <a:pt x="375" y="592"/>
                    <a:pt x="635" y="938"/>
                    <a:pt x="635" y="1328"/>
                  </a:cubicBezTo>
                  <a:cubicBezTo>
                    <a:pt x="635" y="1429"/>
                    <a:pt x="621" y="1530"/>
                    <a:pt x="585" y="1624"/>
                  </a:cubicBezTo>
                  <a:lnTo>
                    <a:pt x="404" y="1494"/>
                  </a:lnTo>
                  <a:lnTo>
                    <a:pt x="513" y="2049"/>
                  </a:lnTo>
                  <a:lnTo>
                    <a:pt x="1089" y="1963"/>
                  </a:lnTo>
                  <a:lnTo>
                    <a:pt x="981" y="1883"/>
                  </a:lnTo>
                  <a:cubicBezTo>
                    <a:pt x="1061" y="1710"/>
                    <a:pt x="1104" y="1523"/>
                    <a:pt x="1104" y="1328"/>
                  </a:cubicBezTo>
                  <a:cubicBezTo>
                    <a:pt x="1104" y="679"/>
                    <a:pt x="635" y="123"/>
                    <a:pt x="0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12" name="Google Shape;1212;p70"/>
            <p:cNvSpPr/>
            <p:nvPr/>
          </p:nvSpPr>
          <p:spPr>
            <a:xfrm>
              <a:off x="4829450" y="1467825"/>
              <a:ext cx="49250" cy="20375"/>
            </a:xfrm>
            <a:custGeom>
              <a:avLst/>
              <a:gdLst/>
              <a:ahLst/>
              <a:cxnLst/>
              <a:rect l="l" t="t" r="r" b="b"/>
              <a:pathLst>
                <a:path w="1970" h="815" extrusionOk="0">
                  <a:moveTo>
                    <a:pt x="109" y="1"/>
                  </a:moveTo>
                  <a:lnTo>
                    <a:pt x="0" y="556"/>
                  </a:lnTo>
                  <a:lnTo>
                    <a:pt x="137" y="462"/>
                  </a:lnTo>
                  <a:cubicBezTo>
                    <a:pt x="394" y="698"/>
                    <a:pt x="720" y="815"/>
                    <a:pt x="1045" y="815"/>
                  </a:cubicBezTo>
                  <a:cubicBezTo>
                    <a:pt x="1378" y="815"/>
                    <a:pt x="1710" y="692"/>
                    <a:pt x="1969" y="448"/>
                  </a:cubicBezTo>
                  <a:lnTo>
                    <a:pt x="1969" y="441"/>
                  </a:lnTo>
                  <a:lnTo>
                    <a:pt x="1573" y="174"/>
                  </a:lnTo>
                  <a:cubicBezTo>
                    <a:pt x="1418" y="292"/>
                    <a:pt x="1232" y="352"/>
                    <a:pt x="1046" y="352"/>
                  </a:cubicBezTo>
                  <a:cubicBezTo>
                    <a:pt x="868" y="352"/>
                    <a:pt x="689" y="297"/>
                    <a:pt x="534" y="188"/>
                  </a:cubicBezTo>
                  <a:lnTo>
                    <a:pt x="678" y="95"/>
                  </a:lnTo>
                  <a:lnTo>
                    <a:pt x="109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13" name="Google Shape;1213;p70"/>
          <p:cNvGrpSpPr/>
          <p:nvPr/>
        </p:nvGrpSpPr>
        <p:grpSpPr>
          <a:xfrm>
            <a:off x="8469232" y="4145195"/>
            <a:ext cx="786531" cy="673293"/>
            <a:chOff x="4902475" y="1418875"/>
            <a:chExt cx="74500" cy="63775"/>
          </a:xfrm>
        </p:grpSpPr>
        <p:sp>
          <p:nvSpPr>
            <p:cNvPr id="1214" name="Google Shape;1214;p70"/>
            <p:cNvSpPr/>
            <p:nvPr/>
          </p:nvSpPr>
          <p:spPr>
            <a:xfrm>
              <a:off x="4902475" y="1418875"/>
              <a:ext cx="74500" cy="63775"/>
            </a:xfrm>
            <a:custGeom>
              <a:avLst/>
              <a:gdLst/>
              <a:ahLst/>
              <a:cxnLst/>
              <a:rect l="l" t="t" r="r" b="b"/>
              <a:pathLst>
                <a:path w="2980" h="2551" extrusionOk="0">
                  <a:moveTo>
                    <a:pt x="1703" y="444"/>
                  </a:moveTo>
                  <a:cubicBezTo>
                    <a:pt x="2164" y="444"/>
                    <a:pt x="2539" y="819"/>
                    <a:pt x="2539" y="1281"/>
                  </a:cubicBezTo>
                  <a:cubicBezTo>
                    <a:pt x="2539" y="1784"/>
                    <a:pt x="2126" y="2118"/>
                    <a:pt x="1695" y="2118"/>
                  </a:cubicBezTo>
                  <a:cubicBezTo>
                    <a:pt x="1490" y="2118"/>
                    <a:pt x="1281" y="2042"/>
                    <a:pt x="1111" y="1872"/>
                  </a:cubicBezTo>
                  <a:cubicBezTo>
                    <a:pt x="585" y="1346"/>
                    <a:pt x="960" y="444"/>
                    <a:pt x="1703" y="444"/>
                  </a:cubicBezTo>
                  <a:close/>
                  <a:moveTo>
                    <a:pt x="1697" y="0"/>
                  </a:moveTo>
                  <a:cubicBezTo>
                    <a:pt x="1383" y="0"/>
                    <a:pt x="1063" y="118"/>
                    <a:pt x="801" y="379"/>
                  </a:cubicBezTo>
                  <a:cubicBezTo>
                    <a:pt x="0" y="1180"/>
                    <a:pt x="570" y="2550"/>
                    <a:pt x="1703" y="2550"/>
                  </a:cubicBezTo>
                  <a:cubicBezTo>
                    <a:pt x="2409" y="2550"/>
                    <a:pt x="2979" y="1980"/>
                    <a:pt x="2979" y="1281"/>
                  </a:cubicBezTo>
                  <a:cubicBezTo>
                    <a:pt x="2979" y="510"/>
                    <a:pt x="2353" y="0"/>
                    <a:pt x="1697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15" name="Google Shape;1215;p70"/>
            <p:cNvSpPr/>
            <p:nvPr/>
          </p:nvSpPr>
          <p:spPr>
            <a:xfrm>
              <a:off x="4916350" y="1418975"/>
              <a:ext cx="59725" cy="63675"/>
            </a:xfrm>
            <a:custGeom>
              <a:avLst/>
              <a:gdLst/>
              <a:ahLst/>
              <a:cxnLst/>
              <a:rect l="l" t="t" r="r" b="b"/>
              <a:pathLst>
                <a:path w="2389" h="2547" extrusionOk="0">
                  <a:moveTo>
                    <a:pt x="1148" y="0"/>
                  </a:moveTo>
                  <a:cubicBezTo>
                    <a:pt x="765" y="0"/>
                    <a:pt x="397" y="173"/>
                    <a:pt x="159" y="476"/>
                  </a:cubicBezTo>
                  <a:lnTo>
                    <a:pt x="1" y="354"/>
                  </a:lnTo>
                  <a:lnTo>
                    <a:pt x="116" y="967"/>
                  </a:lnTo>
                  <a:lnTo>
                    <a:pt x="700" y="909"/>
                  </a:lnTo>
                  <a:lnTo>
                    <a:pt x="498" y="750"/>
                  </a:lnTo>
                  <a:cubicBezTo>
                    <a:pt x="669" y="541"/>
                    <a:pt x="910" y="441"/>
                    <a:pt x="1149" y="441"/>
                  </a:cubicBezTo>
                  <a:cubicBezTo>
                    <a:pt x="1454" y="441"/>
                    <a:pt x="1755" y="605"/>
                    <a:pt x="1905" y="916"/>
                  </a:cubicBezTo>
                  <a:cubicBezTo>
                    <a:pt x="2165" y="1472"/>
                    <a:pt x="1768" y="2106"/>
                    <a:pt x="1148" y="2106"/>
                  </a:cubicBezTo>
                  <a:lnTo>
                    <a:pt x="1148" y="2546"/>
                  </a:lnTo>
                  <a:cubicBezTo>
                    <a:pt x="1840" y="2532"/>
                    <a:pt x="2388" y="1962"/>
                    <a:pt x="2388" y="1277"/>
                  </a:cubicBezTo>
                  <a:cubicBezTo>
                    <a:pt x="2388" y="584"/>
                    <a:pt x="1840" y="22"/>
                    <a:pt x="1148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16" name="Google Shape;1216;p70"/>
          <p:cNvGrpSpPr/>
          <p:nvPr/>
        </p:nvGrpSpPr>
        <p:grpSpPr>
          <a:xfrm>
            <a:off x="7636186" y="5101334"/>
            <a:ext cx="751956" cy="756169"/>
            <a:chOff x="4818100" y="1507675"/>
            <a:chExt cx="71225" cy="71625"/>
          </a:xfrm>
        </p:grpSpPr>
        <p:sp>
          <p:nvSpPr>
            <p:cNvPr id="1217" name="Google Shape;1217;p70"/>
            <p:cNvSpPr/>
            <p:nvPr/>
          </p:nvSpPr>
          <p:spPr>
            <a:xfrm>
              <a:off x="4818100" y="1507675"/>
              <a:ext cx="46000" cy="56300"/>
            </a:xfrm>
            <a:custGeom>
              <a:avLst/>
              <a:gdLst/>
              <a:ahLst/>
              <a:cxnLst/>
              <a:rect l="l" t="t" r="r" b="b"/>
              <a:pathLst>
                <a:path w="1840" h="2252" extrusionOk="0">
                  <a:moveTo>
                    <a:pt x="1457" y="1"/>
                  </a:moveTo>
                  <a:lnTo>
                    <a:pt x="1457" y="159"/>
                  </a:lnTo>
                  <a:cubicBezTo>
                    <a:pt x="606" y="188"/>
                    <a:pt x="0" y="989"/>
                    <a:pt x="195" y="1818"/>
                  </a:cubicBezTo>
                  <a:cubicBezTo>
                    <a:pt x="188" y="1818"/>
                    <a:pt x="188" y="1825"/>
                    <a:pt x="188" y="1833"/>
                  </a:cubicBezTo>
                  <a:lnTo>
                    <a:pt x="195" y="1869"/>
                  </a:lnTo>
                  <a:cubicBezTo>
                    <a:pt x="195" y="1876"/>
                    <a:pt x="202" y="1883"/>
                    <a:pt x="202" y="1898"/>
                  </a:cubicBezTo>
                  <a:cubicBezTo>
                    <a:pt x="202" y="1905"/>
                    <a:pt x="209" y="1912"/>
                    <a:pt x="209" y="1919"/>
                  </a:cubicBezTo>
                  <a:cubicBezTo>
                    <a:pt x="209" y="1934"/>
                    <a:pt x="216" y="1948"/>
                    <a:pt x="224" y="1955"/>
                  </a:cubicBezTo>
                  <a:lnTo>
                    <a:pt x="231" y="1977"/>
                  </a:lnTo>
                  <a:cubicBezTo>
                    <a:pt x="245" y="2013"/>
                    <a:pt x="260" y="2056"/>
                    <a:pt x="274" y="2092"/>
                  </a:cubicBezTo>
                  <a:lnTo>
                    <a:pt x="281" y="2100"/>
                  </a:lnTo>
                  <a:cubicBezTo>
                    <a:pt x="289" y="2114"/>
                    <a:pt x="296" y="2128"/>
                    <a:pt x="303" y="2143"/>
                  </a:cubicBezTo>
                  <a:lnTo>
                    <a:pt x="317" y="2157"/>
                  </a:lnTo>
                  <a:cubicBezTo>
                    <a:pt x="317" y="2172"/>
                    <a:pt x="325" y="2186"/>
                    <a:pt x="332" y="2201"/>
                  </a:cubicBezTo>
                  <a:lnTo>
                    <a:pt x="346" y="2215"/>
                  </a:lnTo>
                  <a:cubicBezTo>
                    <a:pt x="353" y="2229"/>
                    <a:pt x="361" y="2237"/>
                    <a:pt x="368" y="2251"/>
                  </a:cubicBezTo>
                  <a:lnTo>
                    <a:pt x="743" y="1970"/>
                  </a:lnTo>
                  <a:lnTo>
                    <a:pt x="721" y="1934"/>
                  </a:lnTo>
                  <a:lnTo>
                    <a:pt x="700" y="1898"/>
                  </a:lnTo>
                  <a:lnTo>
                    <a:pt x="692" y="1883"/>
                  </a:lnTo>
                  <a:cubicBezTo>
                    <a:pt x="685" y="1862"/>
                    <a:pt x="678" y="1847"/>
                    <a:pt x="671" y="1825"/>
                  </a:cubicBezTo>
                  <a:cubicBezTo>
                    <a:pt x="671" y="1818"/>
                    <a:pt x="664" y="1811"/>
                    <a:pt x="664" y="1804"/>
                  </a:cubicBezTo>
                  <a:cubicBezTo>
                    <a:pt x="664" y="1797"/>
                    <a:pt x="656" y="1782"/>
                    <a:pt x="649" y="1775"/>
                  </a:cubicBezTo>
                  <a:lnTo>
                    <a:pt x="642" y="1732"/>
                  </a:lnTo>
                  <a:lnTo>
                    <a:pt x="635" y="1703"/>
                  </a:lnTo>
                  <a:lnTo>
                    <a:pt x="628" y="1667"/>
                  </a:lnTo>
                  <a:lnTo>
                    <a:pt x="628" y="1645"/>
                  </a:lnTo>
                  <a:cubicBezTo>
                    <a:pt x="628" y="1638"/>
                    <a:pt x="620" y="1609"/>
                    <a:pt x="620" y="1587"/>
                  </a:cubicBezTo>
                  <a:lnTo>
                    <a:pt x="620" y="1573"/>
                  </a:lnTo>
                  <a:lnTo>
                    <a:pt x="620" y="1508"/>
                  </a:lnTo>
                  <a:cubicBezTo>
                    <a:pt x="620" y="1039"/>
                    <a:pt x="988" y="650"/>
                    <a:pt x="1457" y="628"/>
                  </a:cubicBezTo>
                  <a:lnTo>
                    <a:pt x="1457" y="809"/>
                  </a:lnTo>
                  <a:lnTo>
                    <a:pt x="1839" y="419"/>
                  </a:lnTo>
                  <a:lnTo>
                    <a:pt x="1457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18" name="Google Shape;1218;p70"/>
            <p:cNvSpPr/>
            <p:nvPr/>
          </p:nvSpPr>
          <p:spPr>
            <a:xfrm>
              <a:off x="4869825" y="1519575"/>
              <a:ext cx="19500" cy="23825"/>
            </a:xfrm>
            <a:custGeom>
              <a:avLst/>
              <a:gdLst/>
              <a:ahLst/>
              <a:cxnLst/>
              <a:rect l="l" t="t" r="r" b="b"/>
              <a:pathLst>
                <a:path w="780" h="953" extrusionOk="0">
                  <a:moveTo>
                    <a:pt x="304" y="1"/>
                  </a:moveTo>
                  <a:lnTo>
                    <a:pt x="1" y="354"/>
                  </a:lnTo>
                  <a:cubicBezTo>
                    <a:pt x="181" y="506"/>
                    <a:pt x="289" y="722"/>
                    <a:pt x="311" y="953"/>
                  </a:cubicBezTo>
                  <a:lnTo>
                    <a:pt x="780" y="953"/>
                  </a:lnTo>
                  <a:cubicBezTo>
                    <a:pt x="751" y="585"/>
                    <a:pt x="585" y="239"/>
                    <a:pt x="304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19" name="Google Shape;1219;p70"/>
            <p:cNvSpPr/>
            <p:nvPr/>
          </p:nvSpPr>
          <p:spPr>
            <a:xfrm>
              <a:off x="4857575" y="1547700"/>
              <a:ext cx="31575" cy="31600"/>
            </a:xfrm>
            <a:custGeom>
              <a:avLst/>
              <a:gdLst/>
              <a:ahLst/>
              <a:cxnLst/>
              <a:rect l="l" t="t" r="r" b="b"/>
              <a:pathLst>
                <a:path w="1263" h="1264" extrusionOk="0">
                  <a:moveTo>
                    <a:pt x="801" y="1"/>
                  </a:moveTo>
                  <a:cubicBezTo>
                    <a:pt x="758" y="419"/>
                    <a:pt x="426" y="751"/>
                    <a:pt x="1" y="794"/>
                  </a:cubicBezTo>
                  <a:lnTo>
                    <a:pt x="1" y="1263"/>
                  </a:lnTo>
                  <a:cubicBezTo>
                    <a:pt x="679" y="1213"/>
                    <a:pt x="1219" y="679"/>
                    <a:pt x="1263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0" name="Google Shape;1220;p70"/>
            <p:cNvSpPr/>
            <p:nvPr/>
          </p:nvSpPr>
          <p:spPr>
            <a:xfrm>
              <a:off x="4829800" y="1560150"/>
              <a:ext cx="23650" cy="18950"/>
            </a:xfrm>
            <a:custGeom>
              <a:avLst/>
              <a:gdLst/>
              <a:ahLst/>
              <a:cxnLst/>
              <a:rect l="l" t="t" r="r" b="b"/>
              <a:pathLst>
                <a:path w="946" h="758" extrusionOk="0">
                  <a:moveTo>
                    <a:pt x="376" y="1"/>
                  </a:moveTo>
                  <a:lnTo>
                    <a:pt x="1" y="282"/>
                  </a:lnTo>
                  <a:cubicBezTo>
                    <a:pt x="239" y="563"/>
                    <a:pt x="578" y="736"/>
                    <a:pt x="946" y="758"/>
                  </a:cubicBezTo>
                  <a:lnTo>
                    <a:pt x="946" y="289"/>
                  </a:lnTo>
                  <a:cubicBezTo>
                    <a:pt x="722" y="267"/>
                    <a:pt x="520" y="166"/>
                    <a:pt x="376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21" name="Google Shape;1221;p70"/>
          <p:cNvGrpSpPr/>
          <p:nvPr/>
        </p:nvGrpSpPr>
        <p:grpSpPr>
          <a:xfrm>
            <a:off x="6720849" y="5105949"/>
            <a:ext cx="837735" cy="784673"/>
            <a:chOff x="4721450" y="1509475"/>
            <a:chExt cx="79350" cy="74325"/>
          </a:xfrm>
        </p:grpSpPr>
        <p:sp>
          <p:nvSpPr>
            <p:cNvPr id="1222" name="Google Shape;1222;p70"/>
            <p:cNvSpPr/>
            <p:nvPr/>
          </p:nvSpPr>
          <p:spPr>
            <a:xfrm>
              <a:off x="4729025" y="1509475"/>
              <a:ext cx="27050" cy="26725"/>
            </a:xfrm>
            <a:custGeom>
              <a:avLst/>
              <a:gdLst/>
              <a:ahLst/>
              <a:cxnLst/>
              <a:rect l="l" t="t" r="r" b="b"/>
              <a:pathLst>
                <a:path w="1082" h="1069" extrusionOk="0">
                  <a:moveTo>
                    <a:pt x="440" y="1"/>
                  </a:moveTo>
                  <a:lnTo>
                    <a:pt x="570" y="224"/>
                  </a:lnTo>
                  <a:cubicBezTo>
                    <a:pt x="296" y="405"/>
                    <a:pt x="94" y="672"/>
                    <a:pt x="0" y="989"/>
                  </a:cubicBezTo>
                  <a:lnTo>
                    <a:pt x="188" y="809"/>
                  </a:lnTo>
                  <a:lnTo>
                    <a:pt x="462" y="1068"/>
                  </a:lnTo>
                  <a:cubicBezTo>
                    <a:pt x="527" y="888"/>
                    <a:pt x="649" y="737"/>
                    <a:pt x="808" y="628"/>
                  </a:cubicBezTo>
                  <a:lnTo>
                    <a:pt x="923" y="823"/>
                  </a:lnTo>
                  <a:lnTo>
                    <a:pt x="1082" y="188"/>
                  </a:lnTo>
                  <a:lnTo>
                    <a:pt x="44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3" name="Google Shape;1223;p70"/>
            <p:cNvSpPr/>
            <p:nvPr/>
          </p:nvSpPr>
          <p:spPr>
            <a:xfrm>
              <a:off x="4721450" y="1533275"/>
              <a:ext cx="32300" cy="42600"/>
            </a:xfrm>
            <a:custGeom>
              <a:avLst/>
              <a:gdLst/>
              <a:ahLst/>
              <a:cxnLst/>
              <a:rect l="l" t="t" r="r" b="b"/>
              <a:pathLst>
                <a:path w="1292" h="1704" extrusionOk="0">
                  <a:moveTo>
                    <a:pt x="491" y="1"/>
                  </a:moveTo>
                  <a:lnTo>
                    <a:pt x="0" y="455"/>
                  </a:lnTo>
                  <a:lnTo>
                    <a:pt x="238" y="455"/>
                  </a:lnTo>
                  <a:cubicBezTo>
                    <a:pt x="253" y="1025"/>
                    <a:pt x="635" y="1530"/>
                    <a:pt x="1183" y="1703"/>
                  </a:cubicBezTo>
                  <a:lnTo>
                    <a:pt x="1024" y="1530"/>
                  </a:lnTo>
                  <a:lnTo>
                    <a:pt x="1291" y="1256"/>
                  </a:lnTo>
                  <a:cubicBezTo>
                    <a:pt x="952" y="1133"/>
                    <a:pt x="721" y="816"/>
                    <a:pt x="707" y="455"/>
                  </a:cubicBezTo>
                  <a:lnTo>
                    <a:pt x="945" y="455"/>
                  </a:lnTo>
                  <a:lnTo>
                    <a:pt x="491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4" name="Google Shape;1224;p70"/>
            <p:cNvSpPr/>
            <p:nvPr/>
          </p:nvSpPr>
          <p:spPr>
            <a:xfrm>
              <a:off x="4750650" y="1551675"/>
              <a:ext cx="42950" cy="32125"/>
            </a:xfrm>
            <a:custGeom>
              <a:avLst/>
              <a:gdLst/>
              <a:ahLst/>
              <a:cxnLst/>
              <a:rect l="l" t="t" r="r" b="b"/>
              <a:pathLst>
                <a:path w="1718" h="1285" extrusionOk="0">
                  <a:moveTo>
                    <a:pt x="1256" y="1"/>
                  </a:moveTo>
                  <a:cubicBezTo>
                    <a:pt x="1126" y="332"/>
                    <a:pt x="808" y="556"/>
                    <a:pt x="448" y="570"/>
                  </a:cubicBezTo>
                  <a:lnTo>
                    <a:pt x="448" y="340"/>
                  </a:lnTo>
                  <a:lnTo>
                    <a:pt x="1" y="794"/>
                  </a:lnTo>
                  <a:lnTo>
                    <a:pt x="448" y="1284"/>
                  </a:lnTo>
                  <a:lnTo>
                    <a:pt x="448" y="1032"/>
                  </a:lnTo>
                  <a:cubicBezTo>
                    <a:pt x="1039" y="1025"/>
                    <a:pt x="1551" y="635"/>
                    <a:pt x="1717" y="73"/>
                  </a:cubicBezTo>
                  <a:lnTo>
                    <a:pt x="1717" y="73"/>
                  </a:lnTo>
                  <a:lnTo>
                    <a:pt x="1515" y="260"/>
                  </a:lnTo>
                  <a:lnTo>
                    <a:pt x="125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5" name="Google Shape;1225;p70"/>
            <p:cNvSpPr/>
            <p:nvPr/>
          </p:nvSpPr>
          <p:spPr>
            <a:xfrm>
              <a:off x="4761300" y="1510025"/>
              <a:ext cx="39500" cy="44375"/>
            </a:xfrm>
            <a:custGeom>
              <a:avLst/>
              <a:gdLst/>
              <a:ahLst/>
              <a:cxnLst/>
              <a:rect l="l" t="t" r="r" b="b"/>
              <a:pathLst>
                <a:path w="1580" h="1775" extrusionOk="0">
                  <a:moveTo>
                    <a:pt x="13" y="0"/>
                  </a:moveTo>
                  <a:cubicBezTo>
                    <a:pt x="9" y="0"/>
                    <a:pt x="5" y="0"/>
                    <a:pt x="0" y="0"/>
                  </a:cubicBezTo>
                  <a:lnTo>
                    <a:pt x="0" y="462"/>
                  </a:lnTo>
                  <a:cubicBezTo>
                    <a:pt x="476" y="462"/>
                    <a:pt x="873" y="844"/>
                    <a:pt x="880" y="1328"/>
                  </a:cubicBezTo>
                  <a:lnTo>
                    <a:pt x="635" y="1328"/>
                  </a:lnTo>
                  <a:lnTo>
                    <a:pt x="1089" y="1775"/>
                  </a:lnTo>
                  <a:lnTo>
                    <a:pt x="1580" y="1328"/>
                  </a:lnTo>
                  <a:lnTo>
                    <a:pt x="1349" y="1328"/>
                  </a:lnTo>
                  <a:cubicBezTo>
                    <a:pt x="1335" y="589"/>
                    <a:pt x="743" y="0"/>
                    <a:pt x="13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26" name="Google Shape;1226;p70"/>
          <p:cNvGrpSpPr/>
          <p:nvPr/>
        </p:nvGrpSpPr>
        <p:grpSpPr>
          <a:xfrm>
            <a:off x="8514894" y="5085369"/>
            <a:ext cx="742717" cy="750363"/>
            <a:chOff x="4906800" y="1507500"/>
            <a:chExt cx="70350" cy="71075"/>
          </a:xfrm>
        </p:grpSpPr>
        <p:sp>
          <p:nvSpPr>
            <p:cNvPr id="1227" name="Google Shape;1227;p70"/>
            <p:cNvSpPr/>
            <p:nvPr/>
          </p:nvSpPr>
          <p:spPr>
            <a:xfrm>
              <a:off x="4916000" y="1507500"/>
              <a:ext cx="30850" cy="24000"/>
            </a:xfrm>
            <a:custGeom>
              <a:avLst/>
              <a:gdLst/>
              <a:ahLst/>
              <a:cxnLst/>
              <a:rect l="l" t="t" r="r" b="b"/>
              <a:pathLst>
                <a:path w="1234" h="960" extrusionOk="0">
                  <a:moveTo>
                    <a:pt x="837" y="1"/>
                  </a:moveTo>
                  <a:lnTo>
                    <a:pt x="837" y="202"/>
                  </a:lnTo>
                  <a:cubicBezTo>
                    <a:pt x="484" y="282"/>
                    <a:pt x="181" y="498"/>
                    <a:pt x="0" y="808"/>
                  </a:cubicBezTo>
                  <a:lnTo>
                    <a:pt x="455" y="960"/>
                  </a:lnTo>
                  <a:cubicBezTo>
                    <a:pt x="556" y="837"/>
                    <a:pt x="686" y="736"/>
                    <a:pt x="837" y="686"/>
                  </a:cubicBezTo>
                  <a:lnTo>
                    <a:pt x="837" y="823"/>
                  </a:lnTo>
                  <a:lnTo>
                    <a:pt x="1234" y="426"/>
                  </a:lnTo>
                  <a:lnTo>
                    <a:pt x="837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8" name="Google Shape;1228;p70"/>
            <p:cNvSpPr/>
            <p:nvPr/>
          </p:nvSpPr>
          <p:spPr>
            <a:xfrm>
              <a:off x="4906800" y="1533825"/>
              <a:ext cx="19675" cy="32475"/>
            </a:xfrm>
            <a:custGeom>
              <a:avLst/>
              <a:gdLst/>
              <a:ahLst/>
              <a:cxnLst/>
              <a:rect l="l" t="t" r="r" b="b"/>
              <a:pathLst>
                <a:path w="787" h="1299" extrusionOk="0">
                  <a:moveTo>
                    <a:pt x="527" y="1"/>
                  </a:moveTo>
                  <a:lnTo>
                    <a:pt x="1" y="246"/>
                  </a:lnTo>
                  <a:lnTo>
                    <a:pt x="181" y="303"/>
                  </a:lnTo>
                  <a:cubicBezTo>
                    <a:pt x="181" y="347"/>
                    <a:pt x="174" y="390"/>
                    <a:pt x="174" y="433"/>
                  </a:cubicBezTo>
                  <a:cubicBezTo>
                    <a:pt x="174" y="751"/>
                    <a:pt x="289" y="1061"/>
                    <a:pt x="498" y="1299"/>
                  </a:cubicBezTo>
                  <a:lnTo>
                    <a:pt x="787" y="909"/>
                  </a:lnTo>
                  <a:cubicBezTo>
                    <a:pt x="693" y="772"/>
                    <a:pt x="650" y="614"/>
                    <a:pt x="642" y="455"/>
                  </a:cubicBezTo>
                  <a:lnTo>
                    <a:pt x="642" y="455"/>
                  </a:lnTo>
                  <a:lnTo>
                    <a:pt x="787" y="498"/>
                  </a:lnTo>
                  <a:lnTo>
                    <a:pt x="527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29" name="Google Shape;1229;p70"/>
            <p:cNvSpPr/>
            <p:nvPr/>
          </p:nvSpPr>
          <p:spPr>
            <a:xfrm>
              <a:off x="4926625" y="1561950"/>
              <a:ext cx="30675" cy="16625"/>
            </a:xfrm>
            <a:custGeom>
              <a:avLst/>
              <a:gdLst/>
              <a:ahLst/>
              <a:cxnLst/>
              <a:rect l="l" t="t" r="r" b="b"/>
              <a:pathLst>
                <a:path w="1227" h="665" extrusionOk="0">
                  <a:moveTo>
                    <a:pt x="556" y="1"/>
                  </a:moveTo>
                  <a:lnTo>
                    <a:pt x="1" y="87"/>
                  </a:lnTo>
                  <a:lnTo>
                    <a:pt x="66" y="664"/>
                  </a:lnTo>
                  <a:lnTo>
                    <a:pt x="181" y="513"/>
                  </a:lnTo>
                  <a:cubicBezTo>
                    <a:pt x="347" y="585"/>
                    <a:pt x="526" y="621"/>
                    <a:pt x="704" y="621"/>
                  </a:cubicBezTo>
                  <a:cubicBezTo>
                    <a:pt x="883" y="621"/>
                    <a:pt x="1061" y="585"/>
                    <a:pt x="1227" y="513"/>
                  </a:cubicBezTo>
                  <a:lnTo>
                    <a:pt x="946" y="123"/>
                  </a:lnTo>
                  <a:cubicBezTo>
                    <a:pt x="866" y="149"/>
                    <a:pt x="785" y="161"/>
                    <a:pt x="704" y="161"/>
                  </a:cubicBezTo>
                  <a:cubicBezTo>
                    <a:pt x="623" y="161"/>
                    <a:pt x="542" y="149"/>
                    <a:pt x="462" y="123"/>
                  </a:cubicBezTo>
                  <a:lnTo>
                    <a:pt x="55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0" name="Google Shape;1230;p70"/>
            <p:cNvSpPr/>
            <p:nvPr/>
          </p:nvSpPr>
          <p:spPr>
            <a:xfrm>
              <a:off x="4957475" y="1541400"/>
              <a:ext cx="19675" cy="27800"/>
            </a:xfrm>
            <a:custGeom>
              <a:avLst/>
              <a:gdLst/>
              <a:ahLst/>
              <a:cxnLst/>
              <a:rect l="l" t="t" r="r" b="b"/>
              <a:pathLst>
                <a:path w="787" h="1112" extrusionOk="0">
                  <a:moveTo>
                    <a:pt x="779" y="0"/>
                  </a:moveTo>
                  <a:lnTo>
                    <a:pt x="318" y="145"/>
                  </a:lnTo>
                  <a:cubicBezTo>
                    <a:pt x="318" y="303"/>
                    <a:pt x="274" y="455"/>
                    <a:pt x="188" y="592"/>
                  </a:cubicBezTo>
                  <a:lnTo>
                    <a:pt x="80" y="448"/>
                  </a:lnTo>
                  <a:lnTo>
                    <a:pt x="0" y="1003"/>
                  </a:lnTo>
                  <a:lnTo>
                    <a:pt x="570" y="1111"/>
                  </a:lnTo>
                  <a:lnTo>
                    <a:pt x="469" y="981"/>
                  </a:lnTo>
                  <a:cubicBezTo>
                    <a:pt x="671" y="743"/>
                    <a:pt x="786" y="440"/>
                    <a:pt x="786" y="130"/>
                  </a:cubicBezTo>
                  <a:cubicBezTo>
                    <a:pt x="786" y="87"/>
                    <a:pt x="786" y="44"/>
                    <a:pt x="779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1" name="Google Shape;1231;p70"/>
            <p:cNvSpPr/>
            <p:nvPr/>
          </p:nvSpPr>
          <p:spPr>
            <a:xfrm>
              <a:off x="4951325" y="1512550"/>
              <a:ext cx="24925" cy="26350"/>
            </a:xfrm>
            <a:custGeom>
              <a:avLst/>
              <a:gdLst/>
              <a:ahLst/>
              <a:cxnLst/>
              <a:rect l="l" t="t" r="r" b="b"/>
              <a:pathLst>
                <a:path w="997" h="1054" extrusionOk="0">
                  <a:moveTo>
                    <a:pt x="1" y="0"/>
                  </a:moveTo>
                  <a:lnTo>
                    <a:pt x="1" y="476"/>
                  </a:lnTo>
                  <a:cubicBezTo>
                    <a:pt x="145" y="534"/>
                    <a:pt x="282" y="628"/>
                    <a:pt x="376" y="751"/>
                  </a:cubicBezTo>
                  <a:lnTo>
                    <a:pt x="210" y="801"/>
                  </a:lnTo>
                  <a:lnTo>
                    <a:pt x="715" y="1053"/>
                  </a:lnTo>
                  <a:lnTo>
                    <a:pt x="996" y="549"/>
                  </a:lnTo>
                  <a:lnTo>
                    <a:pt x="996" y="549"/>
                  </a:lnTo>
                  <a:lnTo>
                    <a:pt x="838" y="599"/>
                  </a:lnTo>
                  <a:cubicBezTo>
                    <a:pt x="650" y="296"/>
                    <a:pt x="347" y="73"/>
                    <a:pt x="1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32" name="Google Shape;1232;p70"/>
          <p:cNvGrpSpPr/>
          <p:nvPr/>
        </p:nvGrpSpPr>
        <p:grpSpPr>
          <a:xfrm>
            <a:off x="5898371" y="3121284"/>
            <a:ext cx="690579" cy="690579"/>
            <a:chOff x="3736598" y="2170606"/>
            <a:chExt cx="404889" cy="404889"/>
          </a:xfrm>
        </p:grpSpPr>
        <p:sp>
          <p:nvSpPr>
            <p:cNvPr id="1233" name="Google Shape;1233;p70"/>
            <p:cNvSpPr/>
            <p:nvPr/>
          </p:nvSpPr>
          <p:spPr>
            <a:xfrm>
              <a:off x="3950281" y="2170846"/>
              <a:ext cx="191206" cy="231947"/>
            </a:xfrm>
            <a:custGeom>
              <a:avLst/>
              <a:gdLst/>
              <a:ahLst/>
              <a:cxnLst/>
              <a:rect l="l" t="t" r="r" b="b"/>
              <a:pathLst>
                <a:path w="8781" h="10652" extrusionOk="0">
                  <a:moveTo>
                    <a:pt x="23" y="1"/>
                  </a:moveTo>
                  <a:lnTo>
                    <a:pt x="1435" y="2583"/>
                  </a:lnTo>
                  <a:lnTo>
                    <a:pt x="0" y="5246"/>
                  </a:lnTo>
                  <a:cubicBezTo>
                    <a:pt x="1997" y="5498"/>
                    <a:pt x="3512" y="7186"/>
                    <a:pt x="3547" y="9217"/>
                  </a:cubicBezTo>
                  <a:lnTo>
                    <a:pt x="6187" y="10652"/>
                  </a:lnTo>
                  <a:lnTo>
                    <a:pt x="8780" y="9217"/>
                  </a:lnTo>
                  <a:cubicBezTo>
                    <a:pt x="8746" y="4305"/>
                    <a:pt x="4913" y="276"/>
                    <a:pt x="23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4" name="Google Shape;1234;p70"/>
            <p:cNvSpPr/>
            <p:nvPr/>
          </p:nvSpPr>
          <p:spPr>
            <a:xfrm>
              <a:off x="3737099" y="2170606"/>
              <a:ext cx="231947" cy="191446"/>
            </a:xfrm>
            <a:custGeom>
              <a:avLst/>
              <a:gdLst/>
              <a:ahLst/>
              <a:cxnLst/>
              <a:rect l="l" t="t" r="r" b="b"/>
              <a:pathLst>
                <a:path w="10652" h="8792" extrusionOk="0">
                  <a:moveTo>
                    <a:pt x="9216" y="0"/>
                  </a:moveTo>
                  <a:cubicBezTo>
                    <a:pt x="4304" y="35"/>
                    <a:pt x="276" y="3868"/>
                    <a:pt x="0" y="8769"/>
                  </a:cubicBezTo>
                  <a:lnTo>
                    <a:pt x="2583" y="7346"/>
                  </a:lnTo>
                  <a:lnTo>
                    <a:pt x="5245" y="8792"/>
                  </a:lnTo>
                  <a:cubicBezTo>
                    <a:pt x="5498" y="6783"/>
                    <a:pt x="7185" y="5268"/>
                    <a:pt x="9216" y="5234"/>
                  </a:cubicBezTo>
                  <a:lnTo>
                    <a:pt x="10651" y="2594"/>
                  </a:lnTo>
                  <a:lnTo>
                    <a:pt x="9216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5" name="Google Shape;1235;p70"/>
            <p:cNvSpPr/>
            <p:nvPr/>
          </p:nvSpPr>
          <p:spPr>
            <a:xfrm>
              <a:off x="3909539" y="2384027"/>
              <a:ext cx="231686" cy="191468"/>
            </a:xfrm>
            <a:custGeom>
              <a:avLst/>
              <a:gdLst/>
              <a:ahLst/>
              <a:cxnLst/>
              <a:rect l="l" t="t" r="r" b="b"/>
              <a:pathLst>
                <a:path w="10640" h="8793" extrusionOk="0">
                  <a:moveTo>
                    <a:pt x="5395" y="1"/>
                  </a:moveTo>
                  <a:cubicBezTo>
                    <a:pt x="5142" y="1998"/>
                    <a:pt x="3455" y="3513"/>
                    <a:pt x="1435" y="3559"/>
                  </a:cubicBezTo>
                  <a:lnTo>
                    <a:pt x="0" y="6187"/>
                  </a:lnTo>
                  <a:lnTo>
                    <a:pt x="1424" y="8792"/>
                  </a:lnTo>
                  <a:cubicBezTo>
                    <a:pt x="6324" y="8758"/>
                    <a:pt x="10364" y="4913"/>
                    <a:pt x="10640" y="24"/>
                  </a:cubicBezTo>
                  <a:lnTo>
                    <a:pt x="10640" y="24"/>
                  </a:lnTo>
                  <a:lnTo>
                    <a:pt x="8058" y="1436"/>
                  </a:lnTo>
                  <a:lnTo>
                    <a:pt x="5395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6" name="Google Shape;1236;p70"/>
            <p:cNvSpPr/>
            <p:nvPr/>
          </p:nvSpPr>
          <p:spPr>
            <a:xfrm>
              <a:off x="3736598" y="2343307"/>
              <a:ext cx="191707" cy="231686"/>
            </a:xfrm>
            <a:custGeom>
              <a:avLst/>
              <a:gdLst/>
              <a:ahLst/>
              <a:cxnLst/>
              <a:rect l="l" t="t" r="r" b="b"/>
              <a:pathLst>
                <a:path w="8804" h="10640" extrusionOk="0">
                  <a:moveTo>
                    <a:pt x="2606" y="0"/>
                  </a:moveTo>
                  <a:lnTo>
                    <a:pt x="0" y="1435"/>
                  </a:lnTo>
                  <a:cubicBezTo>
                    <a:pt x="46" y="6335"/>
                    <a:pt x="3880" y="10364"/>
                    <a:pt x="8769" y="10639"/>
                  </a:cubicBezTo>
                  <a:lnTo>
                    <a:pt x="7357" y="8057"/>
                  </a:lnTo>
                  <a:lnTo>
                    <a:pt x="8803" y="5394"/>
                  </a:lnTo>
                  <a:cubicBezTo>
                    <a:pt x="6795" y="5142"/>
                    <a:pt x="5280" y="3455"/>
                    <a:pt x="5245" y="1435"/>
                  </a:cubicBezTo>
                  <a:lnTo>
                    <a:pt x="2606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37" name="Google Shape;1237;p70"/>
          <p:cNvGrpSpPr/>
          <p:nvPr/>
        </p:nvGrpSpPr>
        <p:grpSpPr>
          <a:xfrm>
            <a:off x="4921119" y="3121415"/>
            <a:ext cx="782648" cy="690320"/>
            <a:chOff x="3161917" y="2170682"/>
            <a:chExt cx="458870" cy="404737"/>
          </a:xfrm>
        </p:grpSpPr>
        <p:sp>
          <p:nvSpPr>
            <p:cNvPr id="1238" name="Google Shape;1238;p70"/>
            <p:cNvSpPr/>
            <p:nvPr/>
          </p:nvSpPr>
          <p:spPr>
            <a:xfrm>
              <a:off x="3161917" y="2170682"/>
              <a:ext cx="277174" cy="291676"/>
            </a:xfrm>
            <a:custGeom>
              <a:avLst/>
              <a:gdLst/>
              <a:ahLst/>
              <a:cxnLst/>
              <a:rect l="l" t="t" r="r" b="b"/>
              <a:pathLst>
                <a:path w="12729" h="13395" extrusionOk="0">
                  <a:moveTo>
                    <a:pt x="11294" y="0"/>
                  </a:moveTo>
                  <a:cubicBezTo>
                    <a:pt x="4442" y="46"/>
                    <a:pt x="0" y="7242"/>
                    <a:pt x="3019" y="13394"/>
                  </a:cubicBezTo>
                  <a:lnTo>
                    <a:pt x="4522" y="10915"/>
                  </a:lnTo>
                  <a:lnTo>
                    <a:pt x="7598" y="10835"/>
                  </a:lnTo>
                  <a:cubicBezTo>
                    <a:pt x="6531" y="8195"/>
                    <a:pt x="8436" y="5291"/>
                    <a:pt x="11294" y="5234"/>
                  </a:cubicBezTo>
                  <a:lnTo>
                    <a:pt x="12729" y="2606"/>
                  </a:lnTo>
                  <a:lnTo>
                    <a:pt x="11294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39" name="Google Shape;1239;p70"/>
            <p:cNvSpPr/>
            <p:nvPr/>
          </p:nvSpPr>
          <p:spPr>
            <a:xfrm>
              <a:off x="3420326" y="2170922"/>
              <a:ext cx="200461" cy="302934"/>
            </a:xfrm>
            <a:custGeom>
              <a:avLst/>
              <a:gdLst/>
              <a:ahLst/>
              <a:cxnLst/>
              <a:rect l="l" t="t" r="r" b="b"/>
              <a:pathLst>
                <a:path w="9206" h="13912" extrusionOk="0">
                  <a:moveTo>
                    <a:pt x="24" y="1"/>
                  </a:moveTo>
                  <a:lnTo>
                    <a:pt x="1447" y="2583"/>
                  </a:lnTo>
                  <a:lnTo>
                    <a:pt x="1" y="5246"/>
                  </a:lnTo>
                  <a:cubicBezTo>
                    <a:pt x="2893" y="5602"/>
                    <a:pt x="4488" y="8815"/>
                    <a:pt x="3008" y="11329"/>
                  </a:cubicBezTo>
                  <a:lnTo>
                    <a:pt x="4557" y="13854"/>
                  </a:lnTo>
                  <a:lnTo>
                    <a:pt x="7564" y="13911"/>
                  </a:lnTo>
                  <a:cubicBezTo>
                    <a:pt x="9171" y="11122"/>
                    <a:pt x="9206" y="7691"/>
                    <a:pt x="7679" y="4856"/>
                  </a:cubicBezTo>
                  <a:cubicBezTo>
                    <a:pt x="6141" y="2021"/>
                    <a:pt x="3237" y="184"/>
                    <a:pt x="24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0" name="Google Shape;1240;p70"/>
            <p:cNvSpPr/>
            <p:nvPr/>
          </p:nvSpPr>
          <p:spPr>
            <a:xfrm>
              <a:off x="3233645" y="2417594"/>
              <a:ext cx="344393" cy="157825"/>
            </a:xfrm>
            <a:custGeom>
              <a:avLst/>
              <a:gdLst/>
              <a:ahLst/>
              <a:cxnLst/>
              <a:rect l="l" t="t" r="r" b="b"/>
              <a:pathLst>
                <a:path w="15816" h="7248" extrusionOk="0">
                  <a:moveTo>
                    <a:pt x="4557" y="1"/>
                  </a:moveTo>
                  <a:lnTo>
                    <a:pt x="1515" y="81"/>
                  </a:lnTo>
                  <a:lnTo>
                    <a:pt x="0" y="2583"/>
                  </a:lnTo>
                  <a:cubicBezTo>
                    <a:pt x="1607" y="5372"/>
                    <a:pt x="4545" y="7140"/>
                    <a:pt x="7770" y="7243"/>
                  </a:cubicBezTo>
                  <a:cubicBezTo>
                    <a:pt x="7870" y="7246"/>
                    <a:pt x="7970" y="7248"/>
                    <a:pt x="8070" y="7248"/>
                  </a:cubicBezTo>
                  <a:cubicBezTo>
                    <a:pt x="11183" y="7248"/>
                    <a:pt x="14092" y="5691"/>
                    <a:pt x="15816" y="3088"/>
                  </a:cubicBezTo>
                  <a:lnTo>
                    <a:pt x="12832" y="3019"/>
                  </a:lnTo>
                  <a:lnTo>
                    <a:pt x="11260" y="471"/>
                  </a:lnTo>
                  <a:cubicBezTo>
                    <a:pt x="10437" y="1506"/>
                    <a:pt x="9252" y="2011"/>
                    <a:pt x="8072" y="2011"/>
                  </a:cubicBezTo>
                  <a:cubicBezTo>
                    <a:pt x="6699" y="2011"/>
                    <a:pt x="5334" y="1328"/>
                    <a:pt x="4557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41" name="Google Shape;1241;p70"/>
          <p:cNvGrpSpPr/>
          <p:nvPr/>
        </p:nvGrpSpPr>
        <p:grpSpPr>
          <a:xfrm>
            <a:off x="4951814" y="4136534"/>
            <a:ext cx="721257" cy="690617"/>
            <a:chOff x="3179914" y="2889488"/>
            <a:chExt cx="422876" cy="404911"/>
          </a:xfrm>
        </p:grpSpPr>
        <p:sp>
          <p:nvSpPr>
            <p:cNvPr id="1242" name="Google Shape;1242;p70"/>
            <p:cNvSpPr/>
            <p:nvPr/>
          </p:nvSpPr>
          <p:spPr>
            <a:xfrm>
              <a:off x="3402328" y="2889749"/>
              <a:ext cx="163726" cy="157477"/>
            </a:xfrm>
            <a:custGeom>
              <a:avLst/>
              <a:gdLst/>
              <a:ahLst/>
              <a:cxnLst/>
              <a:rect l="l" t="t" r="r" b="b"/>
              <a:pathLst>
                <a:path w="7519" h="7232" extrusionOk="0">
                  <a:moveTo>
                    <a:pt x="24" y="0"/>
                  </a:moveTo>
                  <a:lnTo>
                    <a:pt x="1447" y="2583"/>
                  </a:lnTo>
                  <a:lnTo>
                    <a:pt x="1" y="5257"/>
                  </a:lnTo>
                  <a:cubicBezTo>
                    <a:pt x="1252" y="5418"/>
                    <a:pt x="2365" y="6141"/>
                    <a:pt x="2996" y="7231"/>
                  </a:cubicBezTo>
                  <a:lnTo>
                    <a:pt x="5958" y="7151"/>
                  </a:lnTo>
                  <a:lnTo>
                    <a:pt x="7518" y="4580"/>
                  </a:lnTo>
                  <a:cubicBezTo>
                    <a:pt x="5946" y="1894"/>
                    <a:pt x="3134" y="184"/>
                    <a:pt x="24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3" name="Google Shape;1243;p70"/>
            <p:cNvSpPr/>
            <p:nvPr/>
          </p:nvSpPr>
          <p:spPr>
            <a:xfrm>
              <a:off x="3467807" y="3000956"/>
              <a:ext cx="134983" cy="191707"/>
            </a:xfrm>
            <a:custGeom>
              <a:avLst/>
              <a:gdLst/>
              <a:ahLst/>
              <a:cxnLst/>
              <a:rect l="l" t="t" r="r" b="b"/>
              <a:pathLst>
                <a:path w="6199" h="8804" extrusionOk="0">
                  <a:moveTo>
                    <a:pt x="4798" y="1"/>
                  </a:moveTo>
                  <a:lnTo>
                    <a:pt x="3249" y="2549"/>
                  </a:lnTo>
                  <a:lnTo>
                    <a:pt x="242" y="2629"/>
                  </a:lnTo>
                  <a:cubicBezTo>
                    <a:pt x="724" y="3800"/>
                    <a:pt x="644" y="5131"/>
                    <a:pt x="1" y="6221"/>
                  </a:cubicBezTo>
                  <a:lnTo>
                    <a:pt x="1550" y="8746"/>
                  </a:lnTo>
                  <a:lnTo>
                    <a:pt x="4557" y="8804"/>
                  </a:lnTo>
                  <a:cubicBezTo>
                    <a:pt x="6107" y="6095"/>
                    <a:pt x="6199" y="2790"/>
                    <a:pt x="4798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4" name="Google Shape;1244;p70"/>
            <p:cNvSpPr/>
            <p:nvPr/>
          </p:nvSpPr>
          <p:spPr>
            <a:xfrm>
              <a:off x="3222637" y="2889488"/>
              <a:ext cx="198457" cy="149224"/>
            </a:xfrm>
            <a:custGeom>
              <a:avLst/>
              <a:gdLst/>
              <a:ahLst/>
              <a:cxnLst/>
              <a:rect l="l" t="t" r="r" b="b"/>
              <a:pathLst>
                <a:path w="9114" h="6853" extrusionOk="0">
                  <a:moveTo>
                    <a:pt x="7690" y="1"/>
                  </a:moveTo>
                  <a:cubicBezTo>
                    <a:pt x="4592" y="24"/>
                    <a:pt x="1711" y="1585"/>
                    <a:pt x="1" y="4156"/>
                  </a:cubicBezTo>
                  <a:lnTo>
                    <a:pt x="2904" y="4225"/>
                  </a:lnTo>
                  <a:lnTo>
                    <a:pt x="4511" y="6853"/>
                  </a:lnTo>
                  <a:cubicBezTo>
                    <a:pt x="5257" y="5854"/>
                    <a:pt x="6428" y="5258"/>
                    <a:pt x="7679" y="5235"/>
                  </a:cubicBezTo>
                  <a:lnTo>
                    <a:pt x="9114" y="2606"/>
                  </a:lnTo>
                  <a:lnTo>
                    <a:pt x="769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5" name="Google Shape;1245;p70"/>
            <p:cNvSpPr/>
            <p:nvPr/>
          </p:nvSpPr>
          <p:spPr>
            <a:xfrm>
              <a:off x="3179914" y="2991462"/>
              <a:ext cx="133960" cy="190205"/>
            </a:xfrm>
            <a:custGeom>
              <a:avLst/>
              <a:gdLst/>
              <a:ahLst/>
              <a:cxnLst/>
              <a:rect l="l" t="t" r="r" b="b"/>
              <a:pathLst>
                <a:path w="6152" h="8735" extrusionOk="0">
                  <a:moveTo>
                    <a:pt x="1641" y="1"/>
                  </a:moveTo>
                  <a:cubicBezTo>
                    <a:pt x="103" y="2686"/>
                    <a:pt x="0" y="5957"/>
                    <a:pt x="1366" y="8735"/>
                  </a:cubicBezTo>
                  <a:lnTo>
                    <a:pt x="2869" y="6244"/>
                  </a:lnTo>
                  <a:lnTo>
                    <a:pt x="5957" y="6164"/>
                  </a:lnTo>
                  <a:cubicBezTo>
                    <a:pt x="5486" y="5016"/>
                    <a:pt x="5555" y="3731"/>
                    <a:pt x="6152" y="2640"/>
                  </a:cubicBezTo>
                  <a:lnTo>
                    <a:pt x="4568" y="58"/>
                  </a:lnTo>
                  <a:lnTo>
                    <a:pt x="1641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6" name="Google Shape;1246;p70"/>
            <p:cNvSpPr/>
            <p:nvPr/>
          </p:nvSpPr>
          <p:spPr>
            <a:xfrm>
              <a:off x="3215887" y="3136661"/>
              <a:ext cx="162725" cy="157477"/>
            </a:xfrm>
            <a:custGeom>
              <a:avLst/>
              <a:gdLst/>
              <a:ahLst/>
              <a:cxnLst/>
              <a:rect l="l" t="t" r="r" b="b"/>
              <a:pathLst>
                <a:path w="7473" h="7232" extrusionOk="0">
                  <a:moveTo>
                    <a:pt x="4546" y="1"/>
                  </a:moveTo>
                  <a:lnTo>
                    <a:pt x="1516" y="81"/>
                  </a:lnTo>
                  <a:lnTo>
                    <a:pt x="1" y="2583"/>
                  </a:lnTo>
                  <a:cubicBezTo>
                    <a:pt x="1550" y="5280"/>
                    <a:pt x="4339" y="7025"/>
                    <a:pt x="7438" y="7232"/>
                  </a:cubicBezTo>
                  <a:lnTo>
                    <a:pt x="6026" y="4649"/>
                  </a:lnTo>
                  <a:lnTo>
                    <a:pt x="7472" y="1964"/>
                  </a:lnTo>
                  <a:cubicBezTo>
                    <a:pt x="6256" y="1791"/>
                    <a:pt x="5177" y="1068"/>
                    <a:pt x="4546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47" name="Google Shape;1247;p70"/>
            <p:cNvSpPr/>
            <p:nvPr/>
          </p:nvSpPr>
          <p:spPr>
            <a:xfrm>
              <a:off x="3359605" y="3146677"/>
              <a:ext cx="200439" cy="147722"/>
            </a:xfrm>
            <a:custGeom>
              <a:avLst/>
              <a:gdLst/>
              <a:ahLst/>
              <a:cxnLst/>
              <a:rect l="l" t="t" r="r" b="b"/>
              <a:pathLst>
                <a:path w="9205" h="6784" extrusionOk="0">
                  <a:moveTo>
                    <a:pt x="4649" y="0"/>
                  </a:moveTo>
                  <a:cubicBezTo>
                    <a:pt x="3880" y="976"/>
                    <a:pt x="2697" y="1549"/>
                    <a:pt x="1446" y="1549"/>
                  </a:cubicBezTo>
                  <a:lnTo>
                    <a:pt x="1435" y="1549"/>
                  </a:lnTo>
                  <a:lnTo>
                    <a:pt x="0" y="4189"/>
                  </a:lnTo>
                  <a:lnTo>
                    <a:pt x="1435" y="6783"/>
                  </a:lnTo>
                  <a:lnTo>
                    <a:pt x="1446" y="6783"/>
                  </a:lnTo>
                  <a:cubicBezTo>
                    <a:pt x="1458" y="6783"/>
                    <a:pt x="1469" y="6783"/>
                    <a:pt x="1481" y="6783"/>
                  </a:cubicBezTo>
                  <a:cubicBezTo>
                    <a:pt x="4589" y="6783"/>
                    <a:pt x="7490" y="5224"/>
                    <a:pt x="9205" y="2628"/>
                  </a:cubicBezTo>
                  <a:lnTo>
                    <a:pt x="6221" y="2559"/>
                  </a:lnTo>
                  <a:lnTo>
                    <a:pt x="4649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48" name="Google Shape;1248;p70"/>
          <p:cNvGrpSpPr/>
          <p:nvPr/>
        </p:nvGrpSpPr>
        <p:grpSpPr>
          <a:xfrm>
            <a:off x="5886205" y="4136478"/>
            <a:ext cx="714907" cy="690729"/>
            <a:chOff x="3729467" y="2889422"/>
            <a:chExt cx="419153" cy="404977"/>
          </a:xfrm>
        </p:grpSpPr>
        <p:sp>
          <p:nvSpPr>
            <p:cNvPr id="1249" name="Google Shape;1249;p70"/>
            <p:cNvSpPr/>
            <p:nvPr/>
          </p:nvSpPr>
          <p:spPr>
            <a:xfrm>
              <a:off x="4014137" y="2974913"/>
              <a:ext cx="134482" cy="178707"/>
            </a:xfrm>
            <a:custGeom>
              <a:avLst/>
              <a:gdLst/>
              <a:ahLst/>
              <a:cxnLst/>
              <a:rect l="l" t="t" r="r" b="b"/>
              <a:pathLst>
                <a:path w="6176" h="8207" extrusionOk="0">
                  <a:moveTo>
                    <a:pt x="4121" y="0"/>
                  </a:moveTo>
                  <a:lnTo>
                    <a:pt x="2973" y="2732"/>
                  </a:lnTo>
                  <a:lnTo>
                    <a:pt x="0" y="3260"/>
                  </a:lnTo>
                  <a:cubicBezTo>
                    <a:pt x="391" y="3891"/>
                    <a:pt x="586" y="4625"/>
                    <a:pt x="586" y="5372"/>
                  </a:cubicBezTo>
                  <a:cubicBezTo>
                    <a:pt x="586" y="5658"/>
                    <a:pt x="563" y="5945"/>
                    <a:pt x="494" y="6232"/>
                  </a:cubicBezTo>
                  <a:lnTo>
                    <a:pt x="2743" y="8206"/>
                  </a:lnTo>
                  <a:lnTo>
                    <a:pt x="5613" y="7392"/>
                  </a:lnTo>
                  <a:cubicBezTo>
                    <a:pt x="6175" y="4832"/>
                    <a:pt x="5636" y="2146"/>
                    <a:pt x="4121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0" name="Google Shape;1250;p70"/>
            <p:cNvSpPr/>
            <p:nvPr/>
          </p:nvSpPr>
          <p:spPr>
            <a:xfrm>
              <a:off x="3741225" y="3095375"/>
              <a:ext cx="148963" cy="173460"/>
            </a:xfrm>
            <a:custGeom>
              <a:avLst/>
              <a:gdLst/>
              <a:ahLst/>
              <a:cxnLst/>
              <a:rect l="l" t="t" r="r" b="b"/>
              <a:pathLst>
                <a:path w="6841" h="7966" extrusionOk="0">
                  <a:moveTo>
                    <a:pt x="2215" y="0"/>
                  </a:moveTo>
                  <a:lnTo>
                    <a:pt x="0" y="1963"/>
                  </a:lnTo>
                  <a:cubicBezTo>
                    <a:pt x="597" y="4511"/>
                    <a:pt x="2250" y="6691"/>
                    <a:pt x="4534" y="7965"/>
                  </a:cubicBezTo>
                  <a:lnTo>
                    <a:pt x="4373" y="5027"/>
                  </a:lnTo>
                  <a:lnTo>
                    <a:pt x="6841" y="3248"/>
                  </a:lnTo>
                  <a:cubicBezTo>
                    <a:pt x="5980" y="2686"/>
                    <a:pt x="5360" y="1814"/>
                    <a:pt x="5108" y="804"/>
                  </a:cubicBezTo>
                  <a:lnTo>
                    <a:pt x="2215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1" name="Google Shape;1251;p70"/>
            <p:cNvSpPr/>
            <p:nvPr/>
          </p:nvSpPr>
          <p:spPr>
            <a:xfrm>
              <a:off x="3949660" y="2889684"/>
              <a:ext cx="146219" cy="145980"/>
            </a:xfrm>
            <a:custGeom>
              <a:avLst/>
              <a:gdLst/>
              <a:ahLst/>
              <a:cxnLst/>
              <a:rect l="l" t="t" r="r" b="b"/>
              <a:pathLst>
                <a:path w="6715" h="6704" extrusionOk="0">
                  <a:moveTo>
                    <a:pt x="12" y="0"/>
                  </a:moveTo>
                  <a:lnTo>
                    <a:pt x="1435" y="2583"/>
                  </a:lnTo>
                  <a:lnTo>
                    <a:pt x="0" y="5257"/>
                  </a:lnTo>
                  <a:cubicBezTo>
                    <a:pt x="1022" y="5383"/>
                    <a:pt x="1963" y="5900"/>
                    <a:pt x="2629" y="6703"/>
                  </a:cubicBezTo>
                  <a:lnTo>
                    <a:pt x="5567" y="6187"/>
                  </a:lnTo>
                  <a:lnTo>
                    <a:pt x="6714" y="3432"/>
                  </a:lnTo>
                  <a:cubicBezTo>
                    <a:pt x="5062" y="1401"/>
                    <a:pt x="2629" y="150"/>
                    <a:pt x="12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2" name="Google Shape;1252;p70"/>
            <p:cNvSpPr/>
            <p:nvPr/>
          </p:nvSpPr>
          <p:spPr>
            <a:xfrm>
              <a:off x="3847947" y="3172089"/>
              <a:ext cx="167210" cy="122310"/>
            </a:xfrm>
            <a:custGeom>
              <a:avLst/>
              <a:gdLst/>
              <a:ahLst/>
              <a:cxnLst/>
              <a:rect l="l" t="t" r="r" b="b"/>
              <a:pathLst>
                <a:path w="7679" h="5617" extrusionOk="0">
                  <a:moveTo>
                    <a:pt x="2433" y="1"/>
                  </a:moveTo>
                  <a:lnTo>
                    <a:pt x="0" y="1757"/>
                  </a:lnTo>
                  <a:lnTo>
                    <a:pt x="149" y="4718"/>
                  </a:lnTo>
                  <a:cubicBezTo>
                    <a:pt x="1415" y="5317"/>
                    <a:pt x="2781" y="5616"/>
                    <a:pt x="4148" y="5616"/>
                  </a:cubicBezTo>
                  <a:cubicBezTo>
                    <a:pt x="5347" y="5616"/>
                    <a:pt x="6546" y="5386"/>
                    <a:pt x="7678" y="4924"/>
                  </a:cubicBezTo>
                  <a:lnTo>
                    <a:pt x="5280" y="3203"/>
                  </a:lnTo>
                  <a:lnTo>
                    <a:pt x="5417" y="173"/>
                  </a:lnTo>
                  <a:lnTo>
                    <a:pt x="5417" y="173"/>
                  </a:lnTo>
                  <a:cubicBezTo>
                    <a:pt x="5016" y="311"/>
                    <a:pt x="4591" y="379"/>
                    <a:pt x="4155" y="379"/>
                  </a:cubicBezTo>
                  <a:cubicBezTo>
                    <a:pt x="3558" y="379"/>
                    <a:pt x="2973" y="253"/>
                    <a:pt x="2433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3" name="Google Shape;1253;p70"/>
            <p:cNvSpPr/>
            <p:nvPr/>
          </p:nvSpPr>
          <p:spPr>
            <a:xfrm>
              <a:off x="3974658" y="3122616"/>
              <a:ext cx="158457" cy="151206"/>
            </a:xfrm>
            <a:custGeom>
              <a:avLst/>
              <a:gdLst/>
              <a:ahLst/>
              <a:cxnLst/>
              <a:rect l="l" t="t" r="r" b="b"/>
              <a:pathLst>
                <a:path w="7277" h="6944" extrusionOk="0">
                  <a:moveTo>
                    <a:pt x="2158" y="0"/>
                  </a:moveTo>
                  <a:cubicBezTo>
                    <a:pt x="1790" y="964"/>
                    <a:pt x="1079" y="1768"/>
                    <a:pt x="149" y="2227"/>
                  </a:cubicBezTo>
                  <a:lnTo>
                    <a:pt x="0" y="5222"/>
                  </a:lnTo>
                  <a:lnTo>
                    <a:pt x="2422" y="6944"/>
                  </a:lnTo>
                  <a:cubicBezTo>
                    <a:pt x="4775" y="5785"/>
                    <a:pt x="6542" y="3696"/>
                    <a:pt x="7277" y="1171"/>
                  </a:cubicBezTo>
                  <a:lnTo>
                    <a:pt x="7277" y="1171"/>
                  </a:lnTo>
                  <a:lnTo>
                    <a:pt x="4430" y="1986"/>
                  </a:lnTo>
                  <a:lnTo>
                    <a:pt x="2158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4" name="Google Shape;1254;p70"/>
            <p:cNvSpPr/>
            <p:nvPr/>
          </p:nvSpPr>
          <p:spPr>
            <a:xfrm>
              <a:off x="3729467" y="2966660"/>
              <a:ext cx="138990" cy="158718"/>
            </a:xfrm>
            <a:custGeom>
              <a:avLst/>
              <a:gdLst/>
              <a:ahLst/>
              <a:cxnLst/>
              <a:rect l="l" t="t" r="r" b="b"/>
              <a:pathLst>
                <a:path w="6383" h="7289" extrusionOk="0">
                  <a:moveTo>
                    <a:pt x="2296" y="0"/>
                  </a:moveTo>
                  <a:cubicBezTo>
                    <a:pt x="678" y="2055"/>
                    <a:pt x="1" y="4706"/>
                    <a:pt x="425" y="7288"/>
                  </a:cubicBezTo>
                  <a:lnTo>
                    <a:pt x="2618" y="5337"/>
                  </a:lnTo>
                  <a:lnTo>
                    <a:pt x="5556" y="6152"/>
                  </a:lnTo>
                  <a:cubicBezTo>
                    <a:pt x="5544" y="6026"/>
                    <a:pt x="5533" y="5888"/>
                    <a:pt x="5533" y="5751"/>
                  </a:cubicBezTo>
                  <a:cubicBezTo>
                    <a:pt x="5533" y="4855"/>
                    <a:pt x="5831" y="3983"/>
                    <a:pt x="6382" y="3271"/>
                  </a:cubicBezTo>
                  <a:lnTo>
                    <a:pt x="5211" y="505"/>
                  </a:lnTo>
                  <a:lnTo>
                    <a:pt x="2296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5" name="Google Shape;1255;p70"/>
            <p:cNvSpPr/>
            <p:nvPr/>
          </p:nvSpPr>
          <p:spPr>
            <a:xfrm>
              <a:off x="3787716" y="2889422"/>
              <a:ext cx="180449" cy="139229"/>
            </a:xfrm>
            <a:custGeom>
              <a:avLst/>
              <a:gdLst/>
              <a:ahLst/>
              <a:cxnLst/>
              <a:rect l="l" t="t" r="r" b="b"/>
              <a:pathLst>
                <a:path w="8287" h="6394" extrusionOk="0">
                  <a:moveTo>
                    <a:pt x="6863" y="1"/>
                  </a:moveTo>
                  <a:cubicBezTo>
                    <a:pt x="4235" y="12"/>
                    <a:pt x="1756" y="1137"/>
                    <a:pt x="0" y="3088"/>
                  </a:cubicBezTo>
                  <a:lnTo>
                    <a:pt x="2904" y="3593"/>
                  </a:lnTo>
                  <a:lnTo>
                    <a:pt x="4086" y="6394"/>
                  </a:lnTo>
                  <a:cubicBezTo>
                    <a:pt x="4820" y="5671"/>
                    <a:pt x="5819" y="5258"/>
                    <a:pt x="6852" y="5235"/>
                  </a:cubicBezTo>
                  <a:lnTo>
                    <a:pt x="8287" y="2606"/>
                  </a:lnTo>
                  <a:lnTo>
                    <a:pt x="6863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56" name="Google Shape;1256;p70"/>
          <p:cNvGrpSpPr/>
          <p:nvPr/>
        </p:nvGrpSpPr>
        <p:grpSpPr>
          <a:xfrm>
            <a:off x="2602251" y="4594384"/>
            <a:ext cx="1287135" cy="179481"/>
            <a:chOff x="4411970" y="2962952"/>
            <a:chExt cx="706544" cy="104212"/>
          </a:xfrm>
        </p:grpSpPr>
        <p:sp>
          <p:nvSpPr>
            <p:cNvPr id="1257" name="Google Shape;1257;p70"/>
            <p:cNvSpPr/>
            <p:nvPr/>
          </p:nvSpPr>
          <p:spPr>
            <a:xfrm>
              <a:off x="4583864" y="2962952"/>
              <a:ext cx="534651" cy="104077"/>
            </a:xfrm>
            <a:custGeom>
              <a:avLst/>
              <a:gdLst/>
              <a:ahLst/>
              <a:cxnLst/>
              <a:rect l="l" t="t" r="r" b="b"/>
              <a:pathLst>
                <a:path w="11841" h="2305" extrusionOk="0">
                  <a:moveTo>
                    <a:pt x="1155" y="0"/>
                  </a:moveTo>
                  <a:lnTo>
                    <a:pt x="0" y="2304"/>
                  </a:lnTo>
                  <a:lnTo>
                    <a:pt x="11410" y="2304"/>
                  </a:lnTo>
                  <a:lnTo>
                    <a:pt x="11840" y="1153"/>
                  </a:lnTo>
                  <a:lnTo>
                    <a:pt x="1141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8" name="Google Shape;1258;p70"/>
            <p:cNvSpPr/>
            <p:nvPr/>
          </p:nvSpPr>
          <p:spPr>
            <a:xfrm>
              <a:off x="4411970" y="2963088"/>
              <a:ext cx="124124" cy="104077"/>
            </a:xfrm>
            <a:custGeom>
              <a:avLst/>
              <a:gdLst/>
              <a:ahLst/>
              <a:cxnLst/>
              <a:rect l="l" t="t" r="r" b="b"/>
              <a:pathLst>
                <a:path w="2749" h="2305" extrusionOk="0">
                  <a:moveTo>
                    <a:pt x="2749" y="0"/>
                  </a:moveTo>
                  <a:lnTo>
                    <a:pt x="177" y="2"/>
                  </a:lnTo>
                  <a:cubicBezTo>
                    <a:pt x="79" y="2"/>
                    <a:pt x="1" y="79"/>
                    <a:pt x="1" y="176"/>
                  </a:cubicBezTo>
                  <a:lnTo>
                    <a:pt x="1" y="2130"/>
                  </a:lnTo>
                  <a:cubicBezTo>
                    <a:pt x="1" y="2226"/>
                    <a:pt x="79" y="2305"/>
                    <a:pt x="177" y="2305"/>
                  </a:cubicBezTo>
                  <a:lnTo>
                    <a:pt x="1522" y="2305"/>
                  </a:lnTo>
                  <a:lnTo>
                    <a:pt x="2749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59" name="Google Shape;1259;p70"/>
            <p:cNvSpPr/>
            <p:nvPr/>
          </p:nvSpPr>
          <p:spPr>
            <a:xfrm>
              <a:off x="4496946" y="2963133"/>
              <a:ext cx="79920" cy="104031"/>
            </a:xfrm>
            <a:custGeom>
              <a:avLst/>
              <a:gdLst/>
              <a:ahLst/>
              <a:cxnLst/>
              <a:rect l="l" t="t" r="r" b="b"/>
              <a:pathLst>
                <a:path w="1770" h="2304" extrusionOk="0">
                  <a:moveTo>
                    <a:pt x="1227" y="1"/>
                  </a:moveTo>
                  <a:lnTo>
                    <a:pt x="0" y="2304"/>
                  </a:lnTo>
                  <a:lnTo>
                    <a:pt x="542" y="2304"/>
                  </a:lnTo>
                  <a:lnTo>
                    <a:pt x="177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60" name="Google Shape;1260;p70"/>
            <p:cNvSpPr/>
            <p:nvPr/>
          </p:nvSpPr>
          <p:spPr>
            <a:xfrm>
              <a:off x="4537628" y="2963133"/>
              <a:ext cx="79965" cy="104031"/>
            </a:xfrm>
            <a:custGeom>
              <a:avLst/>
              <a:gdLst/>
              <a:ahLst/>
              <a:cxnLst/>
              <a:rect l="l" t="t" r="r" b="b"/>
              <a:pathLst>
                <a:path w="1771" h="2304" extrusionOk="0">
                  <a:moveTo>
                    <a:pt x="1229" y="1"/>
                  </a:moveTo>
                  <a:lnTo>
                    <a:pt x="1" y="2304"/>
                  </a:lnTo>
                  <a:lnTo>
                    <a:pt x="544" y="2304"/>
                  </a:lnTo>
                  <a:lnTo>
                    <a:pt x="177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61" name="Google Shape;1261;p70"/>
          <p:cNvGrpSpPr/>
          <p:nvPr/>
        </p:nvGrpSpPr>
        <p:grpSpPr>
          <a:xfrm>
            <a:off x="2602251" y="4054769"/>
            <a:ext cx="1280211" cy="385563"/>
            <a:chOff x="4411970" y="2726085"/>
            <a:chExt cx="643107" cy="193659"/>
          </a:xfrm>
        </p:grpSpPr>
        <p:sp>
          <p:nvSpPr>
            <p:cNvPr id="1262" name="Google Shape;1262;p70"/>
            <p:cNvSpPr/>
            <p:nvPr/>
          </p:nvSpPr>
          <p:spPr>
            <a:xfrm>
              <a:off x="4411970" y="2726085"/>
              <a:ext cx="118796" cy="193659"/>
            </a:xfrm>
            <a:custGeom>
              <a:avLst/>
              <a:gdLst/>
              <a:ahLst/>
              <a:cxnLst/>
              <a:rect l="l" t="t" r="r" b="b"/>
              <a:pathLst>
                <a:path w="2631" h="4289" extrusionOk="0">
                  <a:moveTo>
                    <a:pt x="450" y="0"/>
                  </a:moveTo>
                  <a:cubicBezTo>
                    <a:pt x="357" y="0"/>
                    <a:pt x="264" y="35"/>
                    <a:pt x="193" y="106"/>
                  </a:cubicBezTo>
                  <a:lnTo>
                    <a:pt x="1" y="298"/>
                  </a:lnTo>
                  <a:lnTo>
                    <a:pt x="1591" y="1886"/>
                  </a:lnTo>
                  <a:cubicBezTo>
                    <a:pt x="1732" y="2029"/>
                    <a:pt x="1732" y="2258"/>
                    <a:pt x="1591" y="2401"/>
                  </a:cubicBezTo>
                  <a:lnTo>
                    <a:pt x="1" y="3991"/>
                  </a:lnTo>
                  <a:lnTo>
                    <a:pt x="193" y="4183"/>
                  </a:lnTo>
                  <a:cubicBezTo>
                    <a:pt x="264" y="4253"/>
                    <a:pt x="357" y="4288"/>
                    <a:pt x="450" y="4288"/>
                  </a:cubicBezTo>
                  <a:cubicBezTo>
                    <a:pt x="543" y="4288"/>
                    <a:pt x="636" y="4253"/>
                    <a:pt x="707" y="4183"/>
                  </a:cubicBezTo>
                  <a:lnTo>
                    <a:pt x="2488" y="2401"/>
                  </a:lnTo>
                  <a:cubicBezTo>
                    <a:pt x="2630" y="2260"/>
                    <a:pt x="2630" y="2029"/>
                    <a:pt x="2488" y="1888"/>
                  </a:cubicBezTo>
                  <a:lnTo>
                    <a:pt x="707" y="106"/>
                  </a:lnTo>
                  <a:cubicBezTo>
                    <a:pt x="636" y="35"/>
                    <a:pt x="543" y="0"/>
                    <a:pt x="450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63" name="Google Shape;1263;p70"/>
            <p:cNvSpPr/>
            <p:nvPr/>
          </p:nvSpPr>
          <p:spPr>
            <a:xfrm>
              <a:off x="4426058" y="2791601"/>
              <a:ext cx="36167" cy="62627"/>
            </a:xfrm>
            <a:custGeom>
              <a:avLst/>
              <a:gdLst/>
              <a:ahLst/>
              <a:cxnLst/>
              <a:rect l="l" t="t" r="r" b="b"/>
              <a:pathLst>
                <a:path w="801" h="1387" extrusionOk="0">
                  <a:moveTo>
                    <a:pt x="176" y="0"/>
                  </a:moveTo>
                  <a:cubicBezTo>
                    <a:pt x="87" y="0"/>
                    <a:pt x="1" y="69"/>
                    <a:pt x="1" y="173"/>
                  </a:cubicBezTo>
                  <a:lnTo>
                    <a:pt x="1" y="1214"/>
                  </a:lnTo>
                  <a:cubicBezTo>
                    <a:pt x="1" y="1318"/>
                    <a:pt x="87" y="1386"/>
                    <a:pt x="176" y="1386"/>
                  </a:cubicBezTo>
                  <a:cubicBezTo>
                    <a:pt x="218" y="1386"/>
                    <a:pt x="262" y="1371"/>
                    <a:pt x="297" y="1335"/>
                  </a:cubicBezTo>
                  <a:lnTo>
                    <a:pt x="627" y="1006"/>
                  </a:lnTo>
                  <a:cubicBezTo>
                    <a:pt x="800" y="834"/>
                    <a:pt x="800" y="554"/>
                    <a:pt x="627" y="381"/>
                  </a:cubicBezTo>
                  <a:lnTo>
                    <a:pt x="297" y="51"/>
                  </a:lnTo>
                  <a:cubicBezTo>
                    <a:pt x="262" y="16"/>
                    <a:pt x="218" y="0"/>
                    <a:pt x="176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64" name="Google Shape;1264;p70"/>
            <p:cNvSpPr/>
            <p:nvPr/>
          </p:nvSpPr>
          <p:spPr>
            <a:xfrm>
              <a:off x="4456806" y="2743875"/>
              <a:ext cx="598271" cy="157989"/>
            </a:xfrm>
            <a:custGeom>
              <a:avLst/>
              <a:gdLst/>
              <a:ahLst/>
              <a:cxnLst/>
              <a:rect l="l" t="t" r="r" b="b"/>
              <a:pathLst>
                <a:path w="13250" h="3499" extrusionOk="0">
                  <a:moveTo>
                    <a:pt x="1" y="0"/>
                  </a:moveTo>
                  <a:lnTo>
                    <a:pt x="1495" y="1494"/>
                  </a:lnTo>
                  <a:cubicBezTo>
                    <a:pt x="1635" y="1635"/>
                    <a:pt x="1635" y="1866"/>
                    <a:pt x="1495" y="2007"/>
                  </a:cubicBezTo>
                  <a:lnTo>
                    <a:pt x="2" y="3499"/>
                  </a:lnTo>
                  <a:lnTo>
                    <a:pt x="11527" y="3499"/>
                  </a:lnTo>
                  <a:lnTo>
                    <a:pt x="13250" y="1750"/>
                  </a:lnTo>
                  <a:lnTo>
                    <a:pt x="11527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65" name="Google Shape;1265;p70"/>
          <p:cNvGrpSpPr/>
          <p:nvPr/>
        </p:nvGrpSpPr>
        <p:grpSpPr>
          <a:xfrm>
            <a:off x="1280247" y="4393867"/>
            <a:ext cx="1082004" cy="336779"/>
            <a:chOff x="4411970" y="4340222"/>
            <a:chExt cx="779467" cy="242683"/>
          </a:xfrm>
        </p:grpSpPr>
        <p:sp>
          <p:nvSpPr>
            <p:cNvPr id="1266" name="Google Shape;1266;p70"/>
            <p:cNvSpPr/>
            <p:nvPr/>
          </p:nvSpPr>
          <p:spPr>
            <a:xfrm>
              <a:off x="4411970" y="4340222"/>
              <a:ext cx="121370" cy="121370"/>
            </a:xfrm>
            <a:custGeom>
              <a:avLst/>
              <a:gdLst/>
              <a:ahLst/>
              <a:cxnLst/>
              <a:rect l="l" t="t" r="r" b="b"/>
              <a:pathLst>
                <a:path w="2688" h="2688" extrusionOk="0">
                  <a:moveTo>
                    <a:pt x="2688" y="1"/>
                  </a:moveTo>
                  <a:cubicBezTo>
                    <a:pt x="1205" y="1"/>
                    <a:pt x="1" y="1203"/>
                    <a:pt x="1" y="2688"/>
                  </a:cubicBezTo>
                  <a:lnTo>
                    <a:pt x="379" y="2688"/>
                  </a:lnTo>
                  <a:cubicBezTo>
                    <a:pt x="379" y="1411"/>
                    <a:pt x="1413" y="379"/>
                    <a:pt x="2688" y="379"/>
                  </a:cubicBezTo>
                  <a:lnTo>
                    <a:pt x="2688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67" name="Google Shape;1267;p70"/>
            <p:cNvSpPr/>
            <p:nvPr/>
          </p:nvSpPr>
          <p:spPr>
            <a:xfrm>
              <a:off x="4457032" y="4385284"/>
              <a:ext cx="152661" cy="152615"/>
            </a:xfrm>
            <a:custGeom>
              <a:avLst/>
              <a:gdLst/>
              <a:ahLst/>
              <a:cxnLst/>
              <a:rect l="l" t="t" r="r" b="b"/>
              <a:pathLst>
                <a:path w="3381" h="3380" extrusionOk="0">
                  <a:moveTo>
                    <a:pt x="1690" y="0"/>
                  </a:moveTo>
                  <a:cubicBezTo>
                    <a:pt x="756" y="0"/>
                    <a:pt x="0" y="756"/>
                    <a:pt x="0" y="1690"/>
                  </a:cubicBezTo>
                  <a:cubicBezTo>
                    <a:pt x="0" y="2623"/>
                    <a:pt x="756" y="3379"/>
                    <a:pt x="1690" y="3379"/>
                  </a:cubicBezTo>
                  <a:cubicBezTo>
                    <a:pt x="2623" y="3379"/>
                    <a:pt x="3381" y="2623"/>
                    <a:pt x="3381" y="1690"/>
                  </a:cubicBezTo>
                  <a:cubicBezTo>
                    <a:pt x="3381" y="756"/>
                    <a:pt x="2623" y="0"/>
                    <a:pt x="1690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68" name="Google Shape;1268;p70"/>
            <p:cNvSpPr/>
            <p:nvPr/>
          </p:nvSpPr>
          <p:spPr>
            <a:xfrm>
              <a:off x="4533392" y="4383749"/>
              <a:ext cx="658046" cy="199155"/>
            </a:xfrm>
            <a:custGeom>
              <a:avLst/>
              <a:gdLst/>
              <a:ahLst/>
              <a:cxnLst/>
              <a:rect l="l" t="t" r="r" b="b"/>
              <a:pathLst>
                <a:path w="16511" h="4997" extrusionOk="0">
                  <a:moveTo>
                    <a:pt x="4619" y="1"/>
                  </a:moveTo>
                  <a:cubicBezTo>
                    <a:pt x="3342" y="1"/>
                    <a:pt x="2309" y="1035"/>
                    <a:pt x="2309" y="2310"/>
                  </a:cubicBezTo>
                  <a:cubicBezTo>
                    <a:pt x="2309" y="3586"/>
                    <a:pt x="1275" y="4619"/>
                    <a:pt x="0" y="4619"/>
                  </a:cubicBezTo>
                  <a:lnTo>
                    <a:pt x="0" y="4997"/>
                  </a:lnTo>
                  <a:cubicBezTo>
                    <a:pt x="482" y="4997"/>
                    <a:pt x="958" y="4867"/>
                    <a:pt x="1373" y="4619"/>
                  </a:cubicBezTo>
                  <a:lnTo>
                    <a:pt x="14185" y="4619"/>
                  </a:lnTo>
                  <a:cubicBezTo>
                    <a:pt x="15472" y="4619"/>
                    <a:pt x="16510" y="3567"/>
                    <a:pt x="16494" y="2279"/>
                  </a:cubicBezTo>
                  <a:cubicBezTo>
                    <a:pt x="16478" y="1006"/>
                    <a:pt x="15399" y="1"/>
                    <a:pt x="14126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69" name="Google Shape;1269;p70"/>
          <p:cNvGrpSpPr/>
          <p:nvPr/>
        </p:nvGrpSpPr>
        <p:grpSpPr>
          <a:xfrm>
            <a:off x="2602251" y="3612411"/>
            <a:ext cx="1286880" cy="288307"/>
            <a:chOff x="4411970" y="2468674"/>
            <a:chExt cx="747317" cy="167425"/>
          </a:xfrm>
        </p:grpSpPr>
        <p:sp>
          <p:nvSpPr>
            <p:cNvPr id="1270" name="Google Shape;1270;p70"/>
            <p:cNvSpPr/>
            <p:nvPr/>
          </p:nvSpPr>
          <p:spPr>
            <a:xfrm>
              <a:off x="4411970" y="2468674"/>
              <a:ext cx="216235" cy="167425"/>
            </a:xfrm>
            <a:custGeom>
              <a:avLst/>
              <a:gdLst/>
              <a:ahLst/>
              <a:cxnLst/>
              <a:rect l="l" t="t" r="r" b="b"/>
              <a:pathLst>
                <a:path w="4789" h="3708" extrusionOk="0">
                  <a:moveTo>
                    <a:pt x="1" y="0"/>
                  </a:moveTo>
                  <a:lnTo>
                    <a:pt x="1" y="3707"/>
                  </a:lnTo>
                  <a:lnTo>
                    <a:pt x="3381" y="3707"/>
                  </a:lnTo>
                  <a:lnTo>
                    <a:pt x="4789" y="1853"/>
                  </a:lnTo>
                  <a:lnTo>
                    <a:pt x="3381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71" name="Google Shape;1271;p70"/>
            <p:cNvSpPr/>
            <p:nvPr/>
          </p:nvSpPr>
          <p:spPr>
            <a:xfrm>
              <a:off x="4564629" y="2468674"/>
              <a:ext cx="594658" cy="167425"/>
            </a:xfrm>
            <a:custGeom>
              <a:avLst/>
              <a:gdLst/>
              <a:ahLst/>
              <a:cxnLst/>
              <a:rect l="l" t="t" r="r" b="b"/>
              <a:pathLst>
                <a:path w="13170" h="3708" extrusionOk="0">
                  <a:moveTo>
                    <a:pt x="0" y="0"/>
                  </a:moveTo>
                  <a:lnTo>
                    <a:pt x="1408" y="1853"/>
                  </a:lnTo>
                  <a:lnTo>
                    <a:pt x="0" y="3707"/>
                  </a:lnTo>
                  <a:lnTo>
                    <a:pt x="13169" y="3707"/>
                  </a:lnTo>
                  <a:lnTo>
                    <a:pt x="13169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272" name="Google Shape;1272;p70"/>
          <p:cNvSpPr/>
          <p:nvPr/>
        </p:nvSpPr>
        <p:spPr>
          <a:xfrm>
            <a:off x="1277913" y="4018786"/>
            <a:ext cx="1080824" cy="257311"/>
          </a:xfrm>
          <a:custGeom>
            <a:avLst/>
            <a:gdLst/>
            <a:ahLst/>
            <a:cxnLst/>
            <a:rect l="l" t="t" r="r" b="b"/>
            <a:pathLst>
              <a:path w="17936" h="4270" extrusionOk="0">
                <a:moveTo>
                  <a:pt x="2303" y="1110"/>
                </a:moveTo>
                <a:cubicBezTo>
                  <a:pt x="2883" y="1110"/>
                  <a:pt x="3355" y="1569"/>
                  <a:pt x="3355" y="2135"/>
                </a:cubicBezTo>
                <a:cubicBezTo>
                  <a:pt x="3353" y="2716"/>
                  <a:pt x="2883" y="3187"/>
                  <a:pt x="2303" y="3187"/>
                </a:cubicBezTo>
                <a:cubicBezTo>
                  <a:pt x="1722" y="3187"/>
                  <a:pt x="1251" y="2716"/>
                  <a:pt x="1251" y="2135"/>
                </a:cubicBezTo>
                <a:cubicBezTo>
                  <a:pt x="1251" y="1569"/>
                  <a:pt x="1722" y="1110"/>
                  <a:pt x="2303" y="1110"/>
                </a:cubicBezTo>
                <a:close/>
                <a:moveTo>
                  <a:pt x="2304" y="0"/>
                </a:moveTo>
                <a:cubicBezTo>
                  <a:pt x="1748" y="0"/>
                  <a:pt x="1201" y="218"/>
                  <a:pt x="793" y="626"/>
                </a:cubicBezTo>
                <a:cubicBezTo>
                  <a:pt x="183" y="1236"/>
                  <a:pt x="0" y="2154"/>
                  <a:pt x="330" y="2951"/>
                </a:cubicBezTo>
                <a:cubicBezTo>
                  <a:pt x="662" y="3749"/>
                  <a:pt x="1438" y="4269"/>
                  <a:pt x="2303" y="4269"/>
                </a:cubicBezTo>
                <a:cubicBezTo>
                  <a:pt x="3481" y="4269"/>
                  <a:pt x="4436" y="3313"/>
                  <a:pt x="4436" y="2135"/>
                </a:cubicBezTo>
                <a:lnTo>
                  <a:pt x="4436" y="3254"/>
                </a:lnTo>
                <a:cubicBezTo>
                  <a:pt x="4436" y="3814"/>
                  <a:pt x="4891" y="4269"/>
                  <a:pt x="5451" y="4269"/>
                </a:cubicBezTo>
                <a:lnTo>
                  <a:pt x="17600" y="4269"/>
                </a:lnTo>
                <a:cubicBezTo>
                  <a:pt x="17785" y="4269"/>
                  <a:pt x="17935" y="4119"/>
                  <a:pt x="17935" y="3936"/>
                </a:cubicBezTo>
                <a:lnTo>
                  <a:pt x="17935" y="333"/>
                </a:lnTo>
                <a:cubicBezTo>
                  <a:pt x="17934" y="149"/>
                  <a:pt x="17785" y="0"/>
                  <a:pt x="17602" y="0"/>
                </a:cubicBezTo>
                <a:lnTo>
                  <a:pt x="5451" y="0"/>
                </a:lnTo>
                <a:cubicBezTo>
                  <a:pt x="4891" y="0"/>
                  <a:pt x="4437" y="453"/>
                  <a:pt x="4437" y="1014"/>
                </a:cubicBezTo>
                <a:lnTo>
                  <a:pt x="4437" y="2133"/>
                </a:lnTo>
                <a:cubicBezTo>
                  <a:pt x="4436" y="1270"/>
                  <a:pt x="3915" y="492"/>
                  <a:pt x="3118" y="162"/>
                </a:cubicBezTo>
                <a:cubicBezTo>
                  <a:pt x="2855" y="53"/>
                  <a:pt x="2578" y="0"/>
                  <a:pt x="2304" y="0"/>
                </a:cubicBez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grpSp>
        <p:nvGrpSpPr>
          <p:cNvPr id="1273" name="Google Shape;1273;p70"/>
          <p:cNvGrpSpPr/>
          <p:nvPr/>
        </p:nvGrpSpPr>
        <p:grpSpPr>
          <a:xfrm>
            <a:off x="1279006" y="3112916"/>
            <a:ext cx="2612055" cy="278379"/>
            <a:chOff x="6336019" y="3733725"/>
            <a:chExt cx="2566206" cy="351310"/>
          </a:xfrm>
        </p:grpSpPr>
        <p:sp>
          <p:nvSpPr>
            <p:cNvPr id="1274" name="Google Shape;1274;p70"/>
            <p:cNvSpPr/>
            <p:nvPr/>
          </p:nvSpPr>
          <p:spPr>
            <a:xfrm>
              <a:off x="6336019" y="3733735"/>
              <a:ext cx="1881300" cy="351300"/>
            </a:xfrm>
            <a:prstGeom prst="homePlate">
              <a:avLst>
                <a:gd name="adj" fmla="val 50000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75" name="Google Shape;1275;p70"/>
            <p:cNvSpPr/>
            <p:nvPr/>
          </p:nvSpPr>
          <p:spPr>
            <a:xfrm>
              <a:off x="80985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76" name="Google Shape;1276;p70"/>
            <p:cNvSpPr/>
            <p:nvPr/>
          </p:nvSpPr>
          <p:spPr>
            <a:xfrm>
              <a:off x="83271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77" name="Google Shape;1277;p70"/>
            <p:cNvSpPr/>
            <p:nvPr/>
          </p:nvSpPr>
          <p:spPr>
            <a:xfrm>
              <a:off x="8555725" y="3733725"/>
              <a:ext cx="346500" cy="351300"/>
            </a:xfrm>
            <a:prstGeom prst="chevron">
              <a:avLst>
                <a:gd name="adj" fmla="val 50000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78" name="Google Shape;1278;p70"/>
          <p:cNvGrpSpPr/>
          <p:nvPr/>
        </p:nvGrpSpPr>
        <p:grpSpPr>
          <a:xfrm>
            <a:off x="2602251" y="5267469"/>
            <a:ext cx="1262068" cy="204267"/>
            <a:chOff x="4404545" y="3301592"/>
            <a:chExt cx="782403" cy="129272"/>
          </a:xfrm>
        </p:grpSpPr>
        <p:sp>
          <p:nvSpPr>
            <p:cNvPr id="1279" name="Google Shape;1279;p70"/>
            <p:cNvSpPr/>
            <p:nvPr/>
          </p:nvSpPr>
          <p:spPr>
            <a:xfrm>
              <a:off x="4404545" y="3301592"/>
              <a:ext cx="782403" cy="129272"/>
            </a:xfrm>
            <a:custGeom>
              <a:avLst/>
              <a:gdLst/>
              <a:ahLst/>
              <a:cxnLst/>
              <a:rect l="l" t="t" r="r" b="b"/>
              <a:pathLst>
                <a:path w="17328" h="2863" extrusionOk="0">
                  <a:moveTo>
                    <a:pt x="1432" y="1"/>
                  </a:moveTo>
                  <a:cubicBezTo>
                    <a:pt x="641" y="1"/>
                    <a:pt x="1" y="641"/>
                    <a:pt x="2" y="1431"/>
                  </a:cubicBezTo>
                  <a:cubicBezTo>
                    <a:pt x="1" y="2222"/>
                    <a:pt x="641" y="2861"/>
                    <a:pt x="1432" y="2862"/>
                  </a:cubicBezTo>
                  <a:lnTo>
                    <a:pt x="15897" y="2862"/>
                  </a:lnTo>
                  <a:cubicBezTo>
                    <a:pt x="16687" y="2861"/>
                    <a:pt x="17327" y="2222"/>
                    <a:pt x="17327" y="1431"/>
                  </a:cubicBezTo>
                  <a:cubicBezTo>
                    <a:pt x="17327" y="641"/>
                    <a:pt x="16687" y="1"/>
                    <a:pt x="15897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80" name="Google Shape;1280;p70"/>
            <p:cNvSpPr/>
            <p:nvPr/>
          </p:nvSpPr>
          <p:spPr>
            <a:xfrm>
              <a:off x="4420869" y="3318308"/>
              <a:ext cx="92621" cy="95856"/>
            </a:xfrm>
            <a:custGeom>
              <a:avLst/>
              <a:gdLst/>
              <a:ahLst/>
              <a:cxnLst/>
              <a:rect l="l" t="t" r="r" b="b"/>
              <a:pathLst>
                <a:path w="2664" h="2563" extrusionOk="0">
                  <a:moveTo>
                    <a:pt x="1382" y="1"/>
                  </a:moveTo>
                  <a:cubicBezTo>
                    <a:pt x="864" y="1"/>
                    <a:pt x="398" y="313"/>
                    <a:pt x="199" y="792"/>
                  </a:cubicBezTo>
                  <a:cubicBezTo>
                    <a:pt x="0" y="1270"/>
                    <a:pt x="109" y="1821"/>
                    <a:pt x="476" y="2188"/>
                  </a:cubicBezTo>
                  <a:cubicBezTo>
                    <a:pt x="721" y="2433"/>
                    <a:pt x="1048" y="2563"/>
                    <a:pt x="1381" y="2563"/>
                  </a:cubicBezTo>
                  <a:cubicBezTo>
                    <a:pt x="1547" y="2563"/>
                    <a:pt x="1713" y="2531"/>
                    <a:pt x="1872" y="2465"/>
                  </a:cubicBezTo>
                  <a:cubicBezTo>
                    <a:pt x="2351" y="2268"/>
                    <a:pt x="2663" y="1800"/>
                    <a:pt x="2663" y="1282"/>
                  </a:cubicBezTo>
                  <a:cubicBezTo>
                    <a:pt x="2663" y="574"/>
                    <a:pt x="2090" y="1"/>
                    <a:pt x="1382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81" name="Google Shape;1281;p70"/>
          <p:cNvGrpSpPr/>
          <p:nvPr/>
        </p:nvGrpSpPr>
        <p:grpSpPr>
          <a:xfrm>
            <a:off x="2602252" y="4927917"/>
            <a:ext cx="1283009" cy="185503"/>
            <a:chOff x="4411970" y="3131459"/>
            <a:chExt cx="710520" cy="117397"/>
          </a:xfrm>
        </p:grpSpPr>
        <p:sp>
          <p:nvSpPr>
            <p:cNvPr id="1282" name="Google Shape;1282;p70"/>
            <p:cNvSpPr/>
            <p:nvPr/>
          </p:nvSpPr>
          <p:spPr>
            <a:xfrm>
              <a:off x="4411970" y="3131459"/>
              <a:ext cx="710520" cy="117397"/>
            </a:xfrm>
            <a:custGeom>
              <a:avLst/>
              <a:gdLst/>
              <a:ahLst/>
              <a:cxnLst/>
              <a:rect l="l" t="t" r="r" b="b"/>
              <a:pathLst>
                <a:path w="15736" h="2600" extrusionOk="0">
                  <a:moveTo>
                    <a:pt x="201" y="1"/>
                  </a:moveTo>
                  <a:cubicBezTo>
                    <a:pt x="90" y="1"/>
                    <a:pt x="1" y="90"/>
                    <a:pt x="1" y="201"/>
                  </a:cubicBezTo>
                  <a:lnTo>
                    <a:pt x="1" y="2400"/>
                  </a:lnTo>
                  <a:cubicBezTo>
                    <a:pt x="1" y="2510"/>
                    <a:pt x="90" y="2600"/>
                    <a:pt x="201" y="2600"/>
                  </a:cubicBezTo>
                  <a:lnTo>
                    <a:pt x="15537" y="2600"/>
                  </a:lnTo>
                  <a:cubicBezTo>
                    <a:pt x="15646" y="2600"/>
                    <a:pt x="15735" y="2510"/>
                    <a:pt x="15735" y="2400"/>
                  </a:cubicBezTo>
                  <a:lnTo>
                    <a:pt x="15735" y="201"/>
                  </a:lnTo>
                  <a:cubicBezTo>
                    <a:pt x="15735" y="90"/>
                    <a:pt x="15646" y="1"/>
                    <a:pt x="15537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83" name="Google Shape;1283;p70"/>
            <p:cNvSpPr/>
            <p:nvPr/>
          </p:nvSpPr>
          <p:spPr>
            <a:xfrm>
              <a:off x="4411970" y="3131459"/>
              <a:ext cx="168012" cy="117397"/>
            </a:xfrm>
            <a:custGeom>
              <a:avLst/>
              <a:gdLst/>
              <a:ahLst/>
              <a:cxnLst/>
              <a:rect l="l" t="t" r="r" b="b"/>
              <a:pathLst>
                <a:path w="3721" h="2600" extrusionOk="0">
                  <a:moveTo>
                    <a:pt x="201" y="1"/>
                  </a:moveTo>
                  <a:cubicBezTo>
                    <a:pt x="90" y="1"/>
                    <a:pt x="1" y="90"/>
                    <a:pt x="1" y="201"/>
                  </a:cubicBezTo>
                  <a:lnTo>
                    <a:pt x="1" y="2400"/>
                  </a:lnTo>
                  <a:cubicBezTo>
                    <a:pt x="1" y="2510"/>
                    <a:pt x="90" y="2600"/>
                    <a:pt x="201" y="2600"/>
                  </a:cubicBezTo>
                  <a:lnTo>
                    <a:pt x="3721" y="2600"/>
                  </a:lnTo>
                  <a:lnTo>
                    <a:pt x="2925" y="1693"/>
                  </a:lnTo>
                  <a:lnTo>
                    <a:pt x="2925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284" name="Google Shape;1284;p70" descr="Timeline background shape"/>
          <p:cNvSpPr/>
          <p:nvPr/>
        </p:nvSpPr>
        <p:spPr>
          <a:xfrm>
            <a:off x="2602251" y="5625788"/>
            <a:ext cx="1280400" cy="204000"/>
          </a:xfrm>
          <a:prstGeom prst="homePlate">
            <a:avLst>
              <a:gd name="adj" fmla="val 50000"/>
            </a:avLst>
          </a:pr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grpSp>
        <p:nvGrpSpPr>
          <p:cNvPr id="1285" name="Google Shape;1285;p70"/>
          <p:cNvGrpSpPr/>
          <p:nvPr/>
        </p:nvGrpSpPr>
        <p:grpSpPr>
          <a:xfrm>
            <a:off x="1269111" y="4828804"/>
            <a:ext cx="1098451" cy="611984"/>
            <a:chOff x="4411970" y="1801825"/>
            <a:chExt cx="734586" cy="409262"/>
          </a:xfrm>
        </p:grpSpPr>
        <p:sp>
          <p:nvSpPr>
            <p:cNvPr id="1286" name="Google Shape;1286;p70"/>
            <p:cNvSpPr/>
            <p:nvPr/>
          </p:nvSpPr>
          <p:spPr>
            <a:xfrm>
              <a:off x="4411970" y="1801825"/>
              <a:ext cx="734586" cy="409262"/>
            </a:xfrm>
            <a:custGeom>
              <a:avLst/>
              <a:gdLst/>
              <a:ahLst/>
              <a:cxnLst/>
              <a:rect l="l" t="t" r="r" b="b"/>
              <a:pathLst>
                <a:path w="16269" h="9064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12834" y="7328"/>
                  </a:lnTo>
                  <a:lnTo>
                    <a:pt x="13836" y="9064"/>
                  </a:lnTo>
                  <a:lnTo>
                    <a:pt x="14839" y="7328"/>
                  </a:lnTo>
                  <a:lnTo>
                    <a:pt x="15839" y="7328"/>
                  </a:lnTo>
                  <a:cubicBezTo>
                    <a:pt x="16076" y="7328"/>
                    <a:pt x="16269" y="7137"/>
                    <a:pt x="16269" y="6900"/>
                  </a:cubicBezTo>
                  <a:lnTo>
                    <a:pt x="16269" y="428"/>
                  </a:lnTo>
                  <a:cubicBezTo>
                    <a:pt x="16267" y="191"/>
                    <a:pt x="16076" y="0"/>
                    <a:pt x="15839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87" name="Google Shape;1287;p70"/>
            <p:cNvSpPr/>
            <p:nvPr/>
          </p:nvSpPr>
          <p:spPr>
            <a:xfrm>
              <a:off x="4411970" y="1801825"/>
              <a:ext cx="184087" cy="330923"/>
            </a:xfrm>
            <a:custGeom>
              <a:avLst/>
              <a:gdLst/>
              <a:ahLst/>
              <a:cxnLst/>
              <a:rect l="l" t="t" r="r" b="b"/>
              <a:pathLst>
                <a:path w="4077" h="7329" extrusionOk="0">
                  <a:moveTo>
                    <a:pt x="428" y="0"/>
                  </a:moveTo>
                  <a:cubicBezTo>
                    <a:pt x="193" y="0"/>
                    <a:pt x="2" y="191"/>
                    <a:pt x="2" y="428"/>
                  </a:cubicBezTo>
                  <a:lnTo>
                    <a:pt x="2" y="6900"/>
                  </a:lnTo>
                  <a:cubicBezTo>
                    <a:pt x="1" y="7136"/>
                    <a:pt x="193" y="7328"/>
                    <a:pt x="428" y="7328"/>
                  </a:cubicBezTo>
                  <a:lnTo>
                    <a:pt x="4076" y="7328"/>
                  </a:lnTo>
                  <a:lnTo>
                    <a:pt x="4076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88" name="Google Shape;1288;p70"/>
          <p:cNvGrpSpPr/>
          <p:nvPr/>
        </p:nvGrpSpPr>
        <p:grpSpPr>
          <a:xfrm>
            <a:off x="4075739" y="3118897"/>
            <a:ext cx="695352" cy="695352"/>
            <a:chOff x="5681300" y="2527788"/>
            <a:chExt cx="805800" cy="805800"/>
          </a:xfrm>
        </p:grpSpPr>
        <p:sp>
          <p:nvSpPr>
            <p:cNvPr id="1289" name="Google Shape;1289;p70"/>
            <p:cNvSpPr/>
            <p:nvPr/>
          </p:nvSpPr>
          <p:spPr>
            <a:xfrm>
              <a:off x="5681300" y="2527788"/>
              <a:ext cx="805800" cy="805800"/>
            </a:xfrm>
            <a:prstGeom prst="ellipse">
              <a:avLst/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0" name="Google Shape;1290;p70"/>
            <p:cNvSpPr/>
            <p:nvPr/>
          </p:nvSpPr>
          <p:spPr>
            <a:xfrm>
              <a:off x="5681300" y="2527788"/>
              <a:ext cx="805800" cy="805800"/>
            </a:xfrm>
            <a:prstGeom prst="pie">
              <a:avLst>
                <a:gd name="adj1" fmla="val 0"/>
                <a:gd name="adj2" fmla="val 16200000"/>
              </a:avLst>
            </a:prstGeom>
            <a:solidFill>
              <a:srgbClr val="667E9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91" name="Google Shape;1291;p70"/>
          <p:cNvGrpSpPr/>
          <p:nvPr/>
        </p:nvGrpSpPr>
        <p:grpSpPr>
          <a:xfrm>
            <a:off x="4068059" y="4126487"/>
            <a:ext cx="710711" cy="710711"/>
            <a:chOff x="4049800" y="640400"/>
            <a:chExt cx="858900" cy="858900"/>
          </a:xfrm>
        </p:grpSpPr>
        <p:sp>
          <p:nvSpPr>
            <p:cNvPr id="1292" name="Google Shape;1292;p70"/>
            <p:cNvSpPr/>
            <p:nvPr/>
          </p:nvSpPr>
          <p:spPr>
            <a:xfrm>
              <a:off x="4049800" y="640400"/>
              <a:ext cx="858900" cy="858900"/>
            </a:xfrm>
            <a:prstGeom prst="donut">
              <a:avLst>
                <a:gd name="adj" fmla="val 25000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3" name="Google Shape;1293;p70"/>
            <p:cNvSpPr/>
            <p:nvPr/>
          </p:nvSpPr>
          <p:spPr>
            <a:xfrm>
              <a:off x="4049800" y="640400"/>
              <a:ext cx="858900" cy="858900"/>
            </a:xfrm>
            <a:prstGeom prst="blockArc">
              <a:avLst>
                <a:gd name="adj1" fmla="val 7914150"/>
                <a:gd name="adj2" fmla="val 0"/>
                <a:gd name="adj3" fmla="val 25000"/>
              </a:avLst>
            </a:prstGeom>
            <a:solidFill>
              <a:srgbClr val="667E92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294" name="Google Shape;1294;p70"/>
          <p:cNvGrpSpPr/>
          <p:nvPr/>
        </p:nvGrpSpPr>
        <p:grpSpPr>
          <a:xfrm>
            <a:off x="3968703" y="5030057"/>
            <a:ext cx="909424" cy="909424"/>
            <a:chOff x="5080188" y="927900"/>
            <a:chExt cx="961200" cy="961200"/>
          </a:xfrm>
        </p:grpSpPr>
        <p:sp>
          <p:nvSpPr>
            <p:cNvPr id="1295" name="Google Shape;1295;p70"/>
            <p:cNvSpPr/>
            <p:nvPr/>
          </p:nvSpPr>
          <p:spPr>
            <a:xfrm>
              <a:off x="5201900" y="1050116"/>
              <a:ext cx="716700" cy="716700"/>
            </a:xfrm>
            <a:prstGeom prst="donut">
              <a:avLst>
                <a:gd name="adj" fmla="val 4716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6" name="Google Shape;1296;p70"/>
            <p:cNvSpPr/>
            <p:nvPr/>
          </p:nvSpPr>
          <p:spPr>
            <a:xfrm>
              <a:off x="5269594" y="1117818"/>
              <a:ext cx="581100" cy="581100"/>
            </a:xfrm>
            <a:prstGeom prst="donut">
              <a:avLst>
                <a:gd name="adj" fmla="val 5814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7" name="Google Shape;1297;p70"/>
            <p:cNvSpPr/>
            <p:nvPr/>
          </p:nvSpPr>
          <p:spPr>
            <a:xfrm>
              <a:off x="5339279" y="1187526"/>
              <a:ext cx="441900" cy="441600"/>
            </a:xfrm>
            <a:prstGeom prst="donut">
              <a:avLst>
                <a:gd name="adj" fmla="val 7648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8" name="Google Shape;1298;p70"/>
            <p:cNvSpPr/>
            <p:nvPr/>
          </p:nvSpPr>
          <p:spPr>
            <a:xfrm>
              <a:off x="5414892" y="1263155"/>
              <a:ext cx="290700" cy="290700"/>
            </a:xfrm>
            <a:prstGeom prst="donut">
              <a:avLst>
                <a:gd name="adj" fmla="val 10182"/>
              </a:avLst>
            </a:pr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299" name="Google Shape;1299;p70"/>
            <p:cNvSpPr/>
            <p:nvPr/>
          </p:nvSpPr>
          <p:spPr>
            <a:xfrm rot="-3809958">
              <a:off x="5202435" y="1050148"/>
              <a:ext cx="716705" cy="716705"/>
            </a:xfrm>
            <a:prstGeom prst="blockArc">
              <a:avLst>
                <a:gd name="adj1" fmla="val 5266439"/>
                <a:gd name="adj2" fmla="val 19995741"/>
                <a:gd name="adj3" fmla="val 4692"/>
              </a:avLst>
            </a:prstGeom>
            <a:solidFill>
              <a:srgbClr val="E3E9ED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0" name="Google Shape;1300;p70"/>
            <p:cNvSpPr/>
            <p:nvPr/>
          </p:nvSpPr>
          <p:spPr>
            <a:xfrm rot="-3906059">
              <a:off x="5269616" y="1117617"/>
              <a:ext cx="581445" cy="581445"/>
            </a:xfrm>
            <a:prstGeom prst="blockArc">
              <a:avLst>
                <a:gd name="adj1" fmla="val 3085776"/>
                <a:gd name="adj2" fmla="val 20100839"/>
                <a:gd name="adj3" fmla="val 5564"/>
              </a:avLst>
            </a:prstGeom>
            <a:solidFill>
              <a:srgbClr val="E3E9ED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1" name="Google Shape;1301;p70"/>
            <p:cNvSpPr/>
            <p:nvPr/>
          </p:nvSpPr>
          <p:spPr>
            <a:xfrm rot="-4222340">
              <a:off x="5339825" y="1187386"/>
              <a:ext cx="442087" cy="442087"/>
            </a:xfrm>
            <a:prstGeom prst="blockArc">
              <a:avLst>
                <a:gd name="adj1" fmla="val 8884448"/>
                <a:gd name="adj2" fmla="val 20414899"/>
                <a:gd name="adj3" fmla="val 7688"/>
              </a:avLst>
            </a:prstGeom>
            <a:solidFill>
              <a:srgbClr val="E3E9ED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2" name="Google Shape;1302;p70"/>
            <p:cNvSpPr/>
            <p:nvPr/>
          </p:nvSpPr>
          <p:spPr>
            <a:xfrm rot="-4538880">
              <a:off x="5414922" y="1262925"/>
              <a:ext cx="290465" cy="290465"/>
            </a:xfrm>
            <a:prstGeom prst="blockArc">
              <a:avLst>
                <a:gd name="adj1" fmla="val 6490304"/>
                <a:gd name="adj2" fmla="val 20700625"/>
                <a:gd name="adj3" fmla="val 10156"/>
              </a:avLst>
            </a:prstGeom>
            <a:solidFill>
              <a:srgbClr val="E3E9ED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03" name="Google Shape;1303;p70"/>
          <p:cNvGrpSpPr/>
          <p:nvPr/>
        </p:nvGrpSpPr>
        <p:grpSpPr>
          <a:xfrm>
            <a:off x="5920035" y="5158979"/>
            <a:ext cx="674200" cy="672008"/>
            <a:chOff x="6039282" y="1042577"/>
            <a:chExt cx="734315" cy="731929"/>
          </a:xfrm>
        </p:grpSpPr>
        <p:sp>
          <p:nvSpPr>
            <p:cNvPr id="1304" name="Google Shape;1304;p70"/>
            <p:cNvSpPr/>
            <p:nvPr/>
          </p:nvSpPr>
          <p:spPr>
            <a:xfrm>
              <a:off x="6045348" y="1300071"/>
              <a:ext cx="131951" cy="65352"/>
            </a:xfrm>
            <a:custGeom>
              <a:avLst/>
              <a:gdLst/>
              <a:ahLst/>
              <a:cxnLst/>
              <a:rect l="l" t="t" r="r" b="b"/>
              <a:pathLst>
                <a:path w="1414" h="701" extrusionOk="0">
                  <a:moveTo>
                    <a:pt x="108" y="0"/>
                  </a:moveTo>
                  <a:lnTo>
                    <a:pt x="51" y="224"/>
                  </a:lnTo>
                  <a:cubicBezTo>
                    <a:pt x="29" y="303"/>
                    <a:pt x="7" y="375"/>
                    <a:pt x="0" y="455"/>
                  </a:cubicBezTo>
                  <a:lnTo>
                    <a:pt x="1342" y="700"/>
                  </a:lnTo>
                  <a:cubicBezTo>
                    <a:pt x="1349" y="650"/>
                    <a:pt x="1363" y="599"/>
                    <a:pt x="1378" y="549"/>
                  </a:cubicBezTo>
                  <a:lnTo>
                    <a:pt x="1414" y="397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5" name="Google Shape;1305;p70"/>
            <p:cNvSpPr/>
            <p:nvPr/>
          </p:nvSpPr>
          <p:spPr>
            <a:xfrm>
              <a:off x="6080342" y="1201250"/>
              <a:ext cx="127938" cy="96863"/>
            </a:xfrm>
            <a:custGeom>
              <a:avLst/>
              <a:gdLst/>
              <a:ahLst/>
              <a:cxnLst/>
              <a:rect l="l" t="t" r="r" b="b"/>
              <a:pathLst>
                <a:path w="1371" h="1039" extrusionOk="0">
                  <a:moveTo>
                    <a:pt x="245" y="0"/>
                  </a:moveTo>
                  <a:cubicBezTo>
                    <a:pt x="159" y="137"/>
                    <a:pt x="72" y="267"/>
                    <a:pt x="0" y="404"/>
                  </a:cubicBezTo>
                  <a:lnTo>
                    <a:pt x="1219" y="1039"/>
                  </a:lnTo>
                  <a:cubicBezTo>
                    <a:pt x="1262" y="945"/>
                    <a:pt x="1320" y="866"/>
                    <a:pt x="1371" y="772"/>
                  </a:cubicBezTo>
                  <a:lnTo>
                    <a:pt x="245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6" name="Google Shape;1306;p70"/>
            <p:cNvSpPr/>
            <p:nvPr/>
          </p:nvSpPr>
          <p:spPr>
            <a:xfrm>
              <a:off x="6144918" y="1121167"/>
              <a:ext cx="112541" cy="119145"/>
            </a:xfrm>
            <a:custGeom>
              <a:avLst/>
              <a:gdLst/>
              <a:ahLst/>
              <a:cxnLst/>
              <a:rect l="l" t="t" r="r" b="b"/>
              <a:pathLst>
                <a:path w="1206" h="1278" extrusionOk="0">
                  <a:moveTo>
                    <a:pt x="347" y="1"/>
                  </a:moveTo>
                  <a:cubicBezTo>
                    <a:pt x="224" y="95"/>
                    <a:pt x="116" y="210"/>
                    <a:pt x="1" y="318"/>
                  </a:cubicBezTo>
                  <a:lnTo>
                    <a:pt x="974" y="1278"/>
                  </a:lnTo>
                  <a:cubicBezTo>
                    <a:pt x="1046" y="1205"/>
                    <a:pt x="1126" y="1133"/>
                    <a:pt x="1205" y="1068"/>
                  </a:cubicBezTo>
                  <a:lnTo>
                    <a:pt x="347" y="1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7" name="Google Shape;1307;p70"/>
            <p:cNvSpPr/>
            <p:nvPr/>
          </p:nvSpPr>
          <p:spPr>
            <a:xfrm>
              <a:off x="6232449" y="1066723"/>
              <a:ext cx="86879" cy="130518"/>
            </a:xfrm>
            <a:custGeom>
              <a:avLst/>
              <a:gdLst/>
              <a:ahLst/>
              <a:cxnLst/>
              <a:rect l="l" t="t" r="r" b="b"/>
              <a:pathLst>
                <a:path w="931" h="1400" extrusionOk="0">
                  <a:moveTo>
                    <a:pt x="426" y="1"/>
                  </a:moveTo>
                  <a:cubicBezTo>
                    <a:pt x="354" y="22"/>
                    <a:pt x="282" y="58"/>
                    <a:pt x="209" y="94"/>
                  </a:cubicBezTo>
                  <a:lnTo>
                    <a:pt x="0" y="195"/>
                  </a:lnTo>
                  <a:lnTo>
                    <a:pt x="649" y="1400"/>
                  </a:lnTo>
                  <a:lnTo>
                    <a:pt x="786" y="1335"/>
                  </a:lnTo>
                  <a:cubicBezTo>
                    <a:pt x="830" y="1306"/>
                    <a:pt x="880" y="1285"/>
                    <a:pt x="931" y="1270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8" name="Google Shape;1308;p70"/>
            <p:cNvSpPr/>
            <p:nvPr/>
          </p:nvSpPr>
          <p:spPr>
            <a:xfrm>
              <a:off x="6335379" y="1042577"/>
              <a:ext cx="53284" cy="130518"/>
            </a:xfrm>
            <a:custGeom>
              <a:avLst/>
              <a:gdLst/>
              <a:ahLst/>
              <a:cxnLst/>
              <a:rect l="l" t="t" r="r" b="b"/>
              <a:pathLst>
                <a:path w="571" h="1400" extrusionOk="0">
                  <a:moveTo>
                    <a:pt x="470" y="0"/>
                  </a:moveTo>
                  <a:cubicBezTo>
                    <a:pt x="390" y="0"/>
                    <a:pt x="311" y="7"/>
                    <a:pt x="239" y="22"/>
                  </a:cubicBezTo>
                  <a:lnTo>
                    <a:pt x="1" y="58"/>
                  </a:lnTo>
                  <a:lnTo>
                    <a:pt x="268" y="1399"/>
                  </a:lnTo>
                  <a:lnTo>
                    <a:pt x="419" y="1378"/>
                  </a:lnTo>
                  <a:cubicBezTo>
                    <a:pt x="470" y="1370"/>
                    <a:pt x="520" y="1363"/>
                    <a:pt x="571" y="1363"/>
                  </a:cubicBezTo>
                  <a:lnTo>
                    <a:pt x="47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09" name="Google Shape;1309;p70"/>
            <p:cNvSpPr/>
            <p:nvPr/>
          </p:nvSpPr>
          <p:spPr>
            <a:xfrm>
              <a:off x="6431682" y="1043229"/>
              <a:ext cx="56550" cy="131824"/>
            </a:xfrm>
            <a:custGeom>
              <a:avLst/>
              <a:gdLst/>
              <a:ahLst/>
              <a:cxnLst/>
              <a:rect l="l" t="t" r="r" b="b"/>
              <a:pathLst>
                <a:path w="606" h="1414" extrusionOk="0">
                  <a:moveTo>
                    <a:pt x="144" y="0"/>
                  </a:moveTo>
                  <a:lnTo>
                    <a:pt x="0" y="1356"/>
                  </a:lnTo>
                  <a:cubicBezTo>
                    <a:pt x="101" y="1378"/>
                    <a:pt x="202" y="1385"/>
                    <a:pt x="303" y="1414"/>
                  </a:cubicBezTo>
                  <a:lnTo>
                    <a:pt x="606" y="80"/>
                  </a:lnTo>
                  <a:cubicBezTo>
                    <a:pt x="454" y="36"/>
                    <a:pt x="296" y="22"/>
                    <a:pt x="144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0" name="Google Shape;1310;p70"/>
            <p:cNvSpPr/>
            <p:nvPr/>
          </p:nvSpPr>
          <p:spPr>
            <a:xfrm>
              <a:off x="6500924" y="1070731"/>
              <a:ext cx="89678" cy="130612"/>
            </a:xfrm>
            <a:custGeom>
              <a:avLst/>
              <a:gdLst/>
              <a:ahLst/>
              <a:cxnLst/>
              <a:rect l="l" t="t" r="r" b="b"/>
              <a:pathLst>
                <a:path w="961" h="1401" extrusionOk="0">
                  <a:moveTo>
                    <a:pt x="542" y="1"/>
                  </a:moveTo>
                  <a:lnTo>
                    <a:pt x="1" y="1256"/>
                  </a:lnTo>
                  <a:lnTo>
                    <a:pt x="138" y="1321"/>
                  </a:lnTo>
                  <a:cubicBezTo>
                    <a:pt x="181" y="1343"/>
                    <a:pt x="232" y="1371"/>
                    <a:pt x="275" y="1400"/>
                  </a:cubicBezTo>
                  <a:lnTo>
                    <a:pt x="960" y="210"/>
                  </a:lnTo>
                  <a:cubicBezTo>
                    <a:pt x="895" y="174"/>
                    <a:pt x="823" y="131"/>
                    <a:pt x="751" y="102"/>
                  </a:cubicBezTo>
                  <a:lnTo>
                    <a:pt x="542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1" name="Google Shape;1311;p70"/>
            <p:cNvSpPr/>
            <p:nvPr/>
          </p:nvSpPr>
          <p:spPr>
            <a:xfrm>
              <a:off x="6561580" y="1127973"/>
              <a:ext cx="114501" cy="117746"/>
            </a:xfrm>
            <a:custGeom>
              <a:avLst/>
              <a:gdLst/>
              <a:ahLst/>
              <a:cxnLst/>
              <a:rect l="l" t="t" r="r" b="b"/>
              <a:pathLst>
                <a:path w="1227" h="1263" extrusionOk="0">
                  <a:moveTo>
                    <a:pt x="887" y="0"/>
                  </a:moveTo>
                  <a:lnTo>
                    <a:pt x="0" y="1046"/>
                  </a:lnTo>
                  <a:cubicBezTo>
                    <a:pt x="79" y="1111"/>
                    <a:pt x="152" y="1183"/>
                    <a:pt x="224" y="1262"/>
                  </a:cubicBezTo>
                  <a:lnTo>
                    <a:pt x="1226" y="332"/>
                  </a:lnTo>
                  <a:cubicBezTo>
                    <a:pt x="1118" y="209"/>
                    <a:pt x="1003" y="101"/>
                    <a:pt x="887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2" name="Google Shape;1312;p70"/>
            <p:cNvSpPr/>
            <p:nvPr/>
          </p:nvSpPr>
          <p:spPr>
            <a:xfrm>
              <a:off x="6636887" y="1310792"/>
              <a:ext cx="132697" cy="61996"/>
            </a:xfrm>
            <a:custGeom>
              <a:avLst/>
              <a:gdLst/>
              <a:ahLst/>
              <a:cxnLst/>
              <a:rect l="l" t="t" r="r" b="b"/>
              <a:pathLst>
                <a:path w="1422" h="665" extrusionOk="0">
                  <a:moveTo>
                    <a:pt x="1321" y="1"/>
                  </a:moveTo>
                  <a:lnTo>
                    <a:pt x="1" y="361"/>
                  </a:lnTo>
                  <a:lnTo>
                    <a:pt x="44" y="506"/>
                  </a:lnTo>
                  <a:cubicBezTo>
                    <a:pt x="51" y="556"/>
                    <a:pt x="59" y="614"/>
                    <a:pt x="66" y="664"/>
                  </a:cubicBezTo>
                  <a:lnTo>
                    <a:pt x="1422" y="462"/>
                  </a:lnTo>
                  <a:cubicBezTo>
                    <a:pt x="1407" y="383"/>
                    <a:pt x="1400" y="304"/>
                    <a:pt x="1378" y="232"/>
                  </a:cubicBezTo>
                  <a:lnTo>
                    <a:pt x="1321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3" name="Google Shape;1313;p70"/>
            <p:cNvSpPr/>
            <p:nvPr/>
          </p:nvSpPr>
          <p:spPr>
            <a:xfrm>
              <a:off x="6642953" y="1415020"/>
              <a:ext cx="130645" cy="47826"/>
            </a:xfrm>
            <a:custGeom>
              <a:avLst/>
              <a:gdLst/>
              <a:ahLst/>
              <a:cxnLst/>
              <a:rect l="l" t="t" r="r" b="b"/>
              <a:pathLst>
                <a:path w="1400" h="513" extrusionOk="0">
                  <a:moveTo>
                    <a:pt x="30" y="1"/>
                  </a:moveTo>
                  <a:cubicBezTo>
                    <a:pt x="30" y="109"/>
                    <a:pt x="15" y="210"/>
                    <a:pt x="1" y="311"/>
                  </a:cubicBezTo>
                  <a:lnTo>
                    <a:pt x="1357" y="513"/>
                  </a:lnTo>
                  <a:cubicBezTo>
                    <a:pt x="1378" y="354"/>
                    <a:pt x="1393" y="203"/>
                    <a:pt x="1400" y="44"/>
                  </a:cubicBezTo>
                  <a:lnTo>
                    <a:pt x="3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4" name="Google Shape;1314;p70"/>
            <p:cNvSpPr/>
            <p:nvPr/>
          </p:nvSpPr>
          <p:spPr>
            <a:xfrm>
              <a:off x="6622143" y="1485687"/>
              <a:ext cx="131951" cy="81388"/>
            </a:xfrm>
            <a:custGeom>
              <a:avLst/>
              <a:gdLst/>
              <a:ahLst/>
              <a:cxnLst/>
              <a:rect l="l" t="t" r="r" b="b"/>
              <a:pathLst>
                <a:path w="1414" h="873" extrusionOk="0">
                  <a:moveTo>
                    <a:pt x="123" y="0"/>
                  </a:moveTo>
                  <a:lnTo>
                    <a:pt x="65" y="144"/>
                  </a:lnTo>
                  <a:cubicBezTo>
                    <a:pt x="51" y="195"/>
                    <a:pt x="22" y="238"/>
                    <a:pt x="0" y="281"/>
                  </a:cubicBezTo>
                  <a:lnTo>
                    <a:pt x="1234" y="873"/>
                  </a:lnTo>
                  <a:cubicBezTo>
                    <a:pt x="1270" y="801"/>
                    <a:pt x="1306" y="736"/>
                    <a:pt x="1335" y="664"/>
                  </a:cubicBezTo>
                  <a:lnTo>
                    <a:pt x="1414" y="440"/>
                  </a:lnTo>
                  <a:lnTo>
                    <a:pt x="123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5" name="Google Shape;1315;p70"/>
            <p:cNvSpPr/>
            <p:nvPr/>
          </p:nvSpPr>
          <p:spPr>
            <a:xfrm>
              <a:off x="6582390" y="1548895"/>
              <a:ext cx="121219" cy="108983"/>
            </a:xfrm>
            <a:custGeom>
              <a:avLst/>
              <a:gdLst/>
              <a:ahLst/>
              <a:cxnLst/>
              <a:rect l="l" t="t" r="r" b="b"/>
              <a:pathLst>
                <a:path w="1299" h="1169" extrusionOk="0">
                  <a:moveTo>
                    <a:pt x="195" y="0"/>
                  </a:moveTo>
                  <a:lnTo>
                    <a:pt x="102" y="123"/>
                  </a:lnTo>
                  <a:lnTo>
                    <a:pt x="1" y="238"/>
                  </a:lnTo>
                  <a:lnTo>
                    <a:pt x="1003" y="1168"/>
                  </a:lnTo>
                  <a:lnTo>
                    <a:pt x="1155" y="988"/>
                  </a:lnTo>
                  <a:lnTo>
                    <a:pt x="1299" y="801"/>
                  </a:lnTo>
                  <a:lnTo>
                    <a:pt x="195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6" name="Google Shape;1316;p70"/>
            <p:cNvSpPr/>
            <p:nvPr/>
          </p:nvSpPr>
          <p:spPr>
            <a:xfrm>
              <a:off x="6526586" y="1599238"/>
              <a:ext cx="100316" cy="126510"/>
            </a:xfrm>
            <a:custGeom>
              <a:avLst/>
              <a:gdLst/>
              <a:ahLst/>
              <a:cxnLst/>
              <a:rect l="l" t="t" r="r" b="b"/>
              <a:pathLst>
                <a:path w="1075" h="1357" extrusionOk="0">
                  <a:moveTo>
                    <a:pt x="252" y="1"/>
                  </a:moveTo>
                  <a:cubicBezTo>
                    <a:pt x="209" y="37"/>
                    <a:pt x="173" y="66"/>
                    <a:pt x="130" y="95"/>
                  </a:cubicBezTo>
                  <a:lnTo>
                    <a:pt x="0" y="174"/>
                  </a:lnTo>
                  <a:lnTo>
                    <a:pt x="685" y="1357"/>
                  </a:lnTo>
                  <a:lnTo>
                    <a:pt x="880" y="1234"/>
                  </a:lnTo>
                  <a:cubicBezTo>
                    <a:pt x="952" y="1191"/>
                    <a:pt x="1010" y="1141"/>
                    <a:pt x="1075" y="1097"/>
                  </a:cubicBezTo>
                  <a:lnTo>
                    <a:pt x="252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7" name="Google Shape;1317;p70"/>
            <p:cNvSpPr/>
            <p:nvPr/>
          </p:nvSpPr>
          <p:spPr>
            <a:xfrm>
              <a:off x="6459957" y="1632893"/>
              <a:ext cx="70735" cy="132570"/>
            </a:xfrm>
            <a:custGeom>
              <a:avLst/>
              <a:gdLst/>
              <a:ahLst/>
              <a:cxnLst/>
              <a:rect l="l" t="t" r="r" b="b"/>
              <a:pathLst>
                <a:path w="758" h="1422" extrusionOk="0">
                  <a:moveTo>
                    <a:pt x="296" y="1"/>
                  </a:moveTo>
                  <a:cubicBezTo>
                    <a:pt x="195" y="37"/>
                    <a:pt x="101" y="73"/>
                    <a:pt x="0" y="94"/>
                  </a:cubicBezTo>
                  <a:lnTo>
                    <a:pt x="303" y="1421"/>
                  </a:lnTo>
                  <a:cubicBezTo>
                    <a:pt x="454" y="1393"/>
                    <a:pt x="606" y="1342"/>
                    <a:pt x="757" y="1292"/>
                  </a:cubicBezTo>
                  <a:lnTo>
                    <a:pt x="29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8" name="Google Shape;1318;p70"/>
            <p:cNvSpPr/>
            <p:nvPr/>
          </p:nvSpPr>
          <p:spPr>
            <a:xfrm>
              <a:off x="6379145" y="1646318"/>
              <a:ext cx="43859" cy="128188"/>
            </a:xfrm>
            <a:custGeom>
              <a:avLst/>
              <a:gdLst/>
              <a:ahLst/>
              <a:cxnLst/>
              <a:rect l="l" t="t" r="r" b="b"/>
              <a:pathLst>
                <a:path w="470" h="1375" extrusionOk="0">
                  <a:moveTo>
                    <a:pt x="102" y="1"/>
                  </a:moveTo>
                  <a:lnTo>
                    <a:pt x="1" y="1364"/>
                  </a:lnTo>
                  <a:cubicBezTo>
                    <a:pt x="113" y="1369"/>
                    <a:pt x="221" y="1374"/>
                    <a:pt x="331" y="1374"/>
                  </a:cubicBezTo>
                  <a:cubicBezTo>
                    <a:pt x="377" y="1374"/>
                    <a:pt x="423" y="1373"/>
                    <a:pt x="469" y="1371"/>
                  </a:cubicBezTo>
                  <a:lnTo>
                    <a:pt x="412" y="1"/>
                  </a:lnTo>
                  <a:cubicBezTo>
                    <a:pt x="361" y="4"/>
                    <a:pt x="309" y="6"/>
                    <a:pt x="257" y="6"/>
                  </a:cubicBezTo>
                  <a:cubicBezTo>
                    <a:pt x="204" y="6"/>
                    <a:pt x="152" y="4"/>
                    <a:pt x="102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19" name="Google Shape;1319;p70"/>
            <p:cNvSpPr/>
            <p:nvPr/>
          </p:nvSpPr>
          <p:spPr>
            <a:xfrm>
              <a:off x="6272109" y="1630842"/>
              <a:ext cx="74187" cy="131917"/>
            </a:xfrm>
            <a:custGeom>
              <a:avLst/>
              <a:gdLst/>
              <a:ahLst/>
              <a:cxnLst/>
              <a:rect l="l" t="t" r="r" b="b"/>
              <a:pathLst>
                <a:path w="795" h="1415" extrusionOk="0">
                  <a:moveTo>
                    <a:pt x="506" y="1"/>
                  </a:moveTo>
                  <a:lnTo>
                    <a:pt x="1" y="1270"/>
                  </a:lnTo>
                  <a:cubicBezTo>
                    <a:pt x="145" y="1328"/>
                    <a:pt x="296" y="1379"/>
                    <a:pt x="448" y="1415"/>
                  </a:cubicBezTo>
                  <a:lnTo>
                    <a:pt x="794" y="95"/>
                  </a:lnTo>
                  <a:cubicBezTo>
                    <a:pt x="693" y="66"/>
                    <a:pt x="599" y="37"/>
                    <a:pt x="506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0" name="Google Shape;1320;p70"/>
            <p:cNvSpPr/>
            <p:nvPr/>
          </p:nvSpPr>
          <p:spPr>
            <a:xfrm>
              <a:off x="6177205" y="1595229"/>
              <a:ext cx="103769" cy="125205"/>
            </a:xfrm>
            <a:custGeom>
              <a:avLst/>
              <a:gdLst/>
              <a:ahLst/>
              <a:cxnLst/>
              <a:rect l="l" t="t" r="r" b="b"/>
              <a:pathLst>
                <a:path w="1112" h="1343" extrusionOk="0">
                  <a:moveTo>
                    <a:pt x="859" y="1"/>
                  </a:moveTo>
                  <a:lnTo>
                    <a:pt x="1" y="1068"/>
                  </a:lnTo>
                  <a:cubicBezTo>
                    <a:pt x="123" y="1169"/>
                    <a:pt x="253" y="1256"/>
                    <a:pt x="390" y="1342"/>
                  </a:cubicBezTo>
                  <a:lnTo>
                    <a:pt x="1112" y="174"/>
                  </a:lnTo>
                  <a:cubicBezTo>
                    <a:pt x="1018" y="123"/>
                    <a:pt x="938" y="66"/>
                    <a:pt x="859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1" name="Google Shape;1321;p70"/>
            <p:cNvSpPr/>
            <p:nvPr/>
          </p:nvSpPr>
          <p:spPr>
            <a:xfrm>
              <a:off x="6103205" y="1542835"/>
              <a:ext cx="123272" cy="106932"/>
            </a:xfrm>
            <a:custGeom>
              <a:avLst/>
              <a:gdLst/>
              <a:ahLst/>
              <a:cxnLst/>
              <a:rect l="l" t="t" r="r" b="b"/>
              <a:pathLst>
                <a:path w="1321" h="1147" extrusionOk="0">
                  <a:moveTo>
                    <a:pt x="1126" y="0"/>
                  </a:moveTo>
                  <a:lnTo>
                    <a:pt x="0" y="772"/>
                  </a:lnTo>
                  <a:lnTo>
                    <a:pt x="137" y="959"/>
                  </a:lnTo>
                  <a:lnTo>
                    <a:pt x="210" y="1053"/>
                  </a:lnTo>
                  <a:lnTo>
                    <a:pt x="289" y="1147"/>
                  </a:lnTo>
                  <a:lnTo>
                    <a:pt x="1320" y="245"/>
                  </a:lnTo>
                  <a:lnTo>
                    <a:pt x="1263" y="188"/>
                  </a:lnTo>
                  <a:lnTo>
                    <a:pt x="1219" y="123"/>
                  </a:lnTo>
                  <a:lnTo>
                    <a:pt x="1126" y="0"/>
                  </a:ln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2" name="Google Shape;1322;p70"/>
            <p:cNvSpPr/>
            <p:nvPr/>
          </p:nvSpPr>
          <p:spPr>
            <a:xfrm>
              <a:off x="6055426" y="1478881"/>
              <a:ext cx="131951" cy="78777"/>
            </a:xfrm>
            <a:custGeom>
              <a:avLst/>
              <a:gdLst/>
              <a:ahLst/>
              <a:cxnLst/>
              <a:rect l="l" t="t" r="r" b="b"/>
              <a:pathLst>
                <a:path w="1414" h="845" extrusionOk="0">
                  <a:moveTo>
                    <a:pt x="1306" y="1"/>
                  </a:moveTo>
                  <a:lnTo>
                    <a:pt x="0" y="405"/>
                  </a:lnTo>
                  <a:cubicBezTo>
                    <a:pt x="51" y="549"/>
                    <a:pt x="101" y="701"/>
                    <a:pt x="166" y="845"/>
                  </a:cubicBezTo>
                  <a:lnTo>
                    <a:pt x="1414" y="282"/>
                  </a:lnTo>
                  <a:cubicBezTo>
                    <a:pt x="1371" y="196"/>
                    <a:pt x="1342" y="95"/>
                    <a:pt x="1306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3" name="Google Shape;1323;p70"/>
            <p:cNvSpPr/>
            <p:nvPr/>
          </p:nvSpPr>
          <p:spPr>
            <a:xfrm>
              <a:off x="6039282" y="1408308"/>
              <a:ext cx="129338" cy="43817"/>
            </a:xfrm>
            <a:custGeom>
              <a:avLst/>
              <a:gdLst/>
              <a:ahLst/>
              <a:cxnLst/>
              <a:rect l="l" t="t" r="r" b="b"/>
              <a:pathLst>
                <a:path w="1386" h="470" extrusionOk="0">
                  <a:moveTo>
                    <a:pt x="0" y="1"/>
                  </a:moveTo>
                  <a:cubicBezTo>
                    <a:pt x="7" y="152"/>
                    <a:pt x="7" y="311"/>
                    <a:pt x="29" y="469"/>
                  </a:cubicBezTo>
                  <a:lnTo>
                    <a:pt x="1385" y="304"/>
                  </a:lnTo>
                  <a:cubicBezTo>
                    <a:pt x="1371" y="203"/>
                    <a:pt x="1378" y="102"/>
                    <a:pt x="1363" y="1"/>
                  </a:cubicBezTo>
                  <a:close/>
                </a:path>
              </a:pathLst>
            </a:custGeom>
            <a:solidFill>
              <a:srgbClr val="5F7D95"/>
            </a:solidFill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4" name="Google Shape;1324;p70"/>
            <p:cNvSpPr/>
            <p:nvPr/>
          </p:nvSpPr>
          <p:spPr>
            <a:xfrm>
              <a:off x="6608612" y="1210666"/>
              <a:ext cx="128685" cy="93507"/>
            </a:xfrm>
            <a:custGeom>
              <a:avLst/>
              <a:gdLst/>
              <a:ahLst/>
              <a:cxnLst/>
              <a:rect l="l" t="t" r="r" b="b"/>
              <a:pathLst>
                <a:path w="1379" h="1003" extrusionOk="0">
                  <a:moveTo>
                    <a:pt x="1155" y="0"/>
                  </a:moveTo>
                  <a:lnTo>
                    <a:pt x="1" y="736"/>
                  </a:lnTo>
                  <a:lnTo>
                    <a:pt x="80" y="866"/>
                  </a:lnTo>
                  <a:cubicBezTo>
                    <a:pt x="102" y="909"/>
                    <a:pt x="131" y="959"/>
                    <a:pt x="145" y="1003"/>
                  </a:cubicBezTo>
                  <a:lnTo>
                    <a:pt x="1379" y="411"/>
                  </a:lnTo>
                  <a:cubicBezTo>
                    <a:pt x="1342" y="339"/>
                    <a:pt x="1314" y="267"/>
                    <a:pt x="1278" y="202"/>
                  </a:cubicBezTo>
                  <a:lnTo>
                    <a:pt x="1155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25" name="Google Shape;1325;p70"/>
          <p:cNvGrpSpPr/>
          <p:nvPr/>
        </p:nvGrpSpPr>
        <p:grpSpPr>
          <a:xfrm>
            <a:off x="6736837" y="3065149"/>
            <a:ext cx="756992" cy="802848"/>
            <a:chOff x="1825800" y="1651625"/>
            <a:chExt cx="539989" cy="571775"/>
          </a:xfrm>
        </p:grpSpPr>
        <p:sp>
          <p:nvSpPr>
            <p:cNvPr id="1326" name="Google Shape;1326;p70"/>
            <p:cNvSpPr/>
            <p:nvPr/>
          </p:nvSpPr>
          <p:spPr>
            <a:xfrm>
              <a:off x="2093189" y="1651625"/>
              <a:ext cx="272600" cy="287950"/>
            </a:xfrm>
            <a:custGeom>
              <a:avLst/>
              <a:gdLst/>
              <a:ahLst/>
              <a:cxnLst/>
              <a:rect l="l" t="t" r="r" b="b"/>
              <a:pathLst>
                <a:path w="10904" h="11518" extrusionOk="0">
                  <a:moveTo>
                    <a:pt x="2" y="1"/>
                  </a:moveTo>
                  <a:lnTo>
                    <a:pt x="0" y="11518"/>
                  </a:lnTo>
                  <a:lnTo>
                    <a:pt x="10904" y="11518"/>
                  </a:lnTo>
                  <a:cubicBezTo>
                    <a:pt x="10391" y="5596"/>
                    <a:pt x="5836" y="826"/>
                    <a:pt x="2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7" name="Google Shape;1327;p70"/>
            <p:cNvSpPr/>
            <p:nvPr/>
          </p:nvSpPr>
          <p:spPr>
            <a:xfrm>
              <a:off x="1825800" y="1967150"/>
              <a:ext cx="231900" cy="233575"/>
            </a:xfrm>
            <a:custGeom>
              <a:avLst/>
              <a:gdLst/>
              <a:ahLst/>
              <a:cxnLst/>
              <a:rect l="l" t="t" r="r" b="b"/>
              <a:pathLst>
                <a:path w="9276" h="9343" extrusionOk="0">
                  <a:moveTo>
                    <a:pt x="0" y="1"/>
                  </a:moveTo>
                  <a:cubicBezTo>
                    <a:pt x="465" y="4930"/>
                    <a:pt x="4350" y="8842"/>
                    <a:pt x="9275" y="9343"/>
                  </a:cubicBezTo>
                  <a:lnTo>
                    <a:pt x="9275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8" name="Google Shape;1328;p70"/>
            <p:cNvSpPr/>
            <p:nvPr/>
          </p:nvSpPr>
          <p:spPr>
            <a:xfrm>
              <a:off x="2093189" y="1967150"/>
              <a:ext cx="244350" cy="256250"/>
            </a:xfrm>
            <a:custGeom>
              <a:avLst/>
              <a:gdLst/>
              <a:ahLst/>
              <a:cxnLst/>
              <a:rect l="l" t="t" r="r" b="b"/>
              <a:pathLst>
                <a:path w="9774" h="10250" extrusionOk="0">
                  <a:moveTo>
                    <a:pt x="0" y="1"/>
                  </a:moveTo>
                  <a:lnTo>
                    <a:pt x="0" y="10249"/>
                  </a:lnTo>
                  <a:cubicBezTo>
                    <a:pt x="5200" y="9514"/>
                    <a:pt x="9280" y="5280"/>
                    <a:pt x="9773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29" name="Google Shape;1329;p70"/>
            <p:cNvSpPr/>
            <p:nvPr/>
          </p:nvSpPr>
          <p:spPr>
            <a:xfrm>
              <a:off x="1851375" y="1730300"/>
              <a:ext cx="206325" cy="209275"/>
            </a:xfrm>
            <a:custGeom>
              <a:avLst/>
              <a:gdLst/>
              <a:ahLst/>
              <a:cxnLst/>
              <a:rect l="l" t="t" r="r" b="b"/>
              <a:pathLst>
                <a:path w="8253" h="8371" extrusionOk="0">
                  <a:moveTo>
                    <a:pt x="8252" y="1"/>
                  </a:moveTo>
                  <a:cubicBezTo>
                    <a:pt x="3865" y="441"/>
                    <a:pt x="383" y="3959"/>
                    <a:pt x="1" y="8371"/>
                  </a:cubicBezTo>
                  <a:lnTo>
                    <a:pt x="8252" y="8371"/>
                  </a:lnTo>
                  <a:lnTo>
                    <a:pt x="8252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30" name="Google Shape;1330;p70"/>
          <p:cNvGrpSpPr/>
          <p:nvPr/>
        </p:nvGrpSpPr>
        <p:grpSpPr>
          <a:xfrm>
            <a:off x="4970077" y="5140773"/>
            <a:ext cx="677497" cy="677273"/>
            <a:chOff x="1897577" y="2802432"/>
            <a:chExt cx="492176" cy="492014"/>
          </a:xfrm>
        </p:grpSpPr>
        <p:sp>
          <p:nvSpPr>
            <p:cNvPr id="1331" name="Google Shape;1331;p70"/>
            <p:cNvSpPr/>
            <p:nvPr/>
          </p:nvSpPr>
          <p:spPr>
            <a:xfrm>
              <a:off x="2067309" y="2802432"/>
              <a:ext cx="152163" cy="136326"/>
            </a:xfrm>
            <a:custGeom>
              <a:avLst/>
              <a:gdLst/>
              <a:ahLst/>
              <a:cxnLst/>
              <a:rect l="l" t="t" r="r" b="b"/>
              <a:pathLst>
                <a:path w="9435" h="8453" extrusionOk="0">
                  <a:moveTo>
                    <a:pt x="4727" y="1"/>
                  </a:moveTo>
                  <a:cubicBezTo>
                    <a:pt x="3131" y="1"/>
                    <a:pt x="1537" y="250"/>
                    <a:pt x="0" y="751"/>
                  </a:cubicBezTo>
                  <a:lnTo>
                    <a:pt x="2502" y="8452"/>
                  </a:lnTo>
                  <a:cubicBezTo>
                    <a:pt x="3225" y="8211"/>
                    <a:pt x="3983" y="8097"/>
                    <a:pt x="4740" y="8097"/>
                  </a:cubicBezTo>
                  <a:cubicBezTo>
                    <a:pt x="5486" y="8097"/>
                    <a:pt x="6221" y="8211"/>
                    <a:pt x="6932" y="8441"/>
                  </a:cubicBezTo>
                  <a:lnTo>
                    <a:pt x="9434" y="740"/>
                  </a:lnTo>
                  <a:cubicBezTo>
                    <a:pt x="7901" y="248"/>
                    <a:pt x="6313" y="1"/>
                    <a:pt x="4727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2" name="Google Shape;1332;p70"/>
            <p:cNvSpPr/>
            <p:nvPr/>
          </p:nvSpPr>
          <p:spPr>
            <a:xfrm>
              <a:off x="2179099" y="2814350"/>
              <a:ext cx="163452" cy="166049"/>
            </a:xfrm>
            <a:custGeom>
              <a:avLst/>
              <a:gdLst/>
              <a:ahLst/>
              <a:cxnLst/>
              <a:rect l="l" t="t" r="r" b="b"/>
              <a:pathLst>
                <a:path w="10135" h="10296" extrusionOk="0">
                  <a:moveTo>
                    <a:pt x="2491" y="1"/>
                  </a:moveTo>
                  <a:lnTo>
                    <a:pt x="0" y="7702"/>
                  </a:lnTo>
                  <a:cubicBezTo>
                    <a:pt x="1435" y="8161"/>
                    <a:pt x="2686" y="9079"/>
                    <a:pt x="3581" y="10296"/>
                  </a:cubicBezTo>
                  <a:lnTo>
                    <a:pt x="10135" y="5533"/>
                  </a:lnTo>
                  <a:cubicBezTo>
                    <a:pt x="8230" y="2927"/>
                    <a:pt x="5555" y="988"/>
                    <a:pt x="2491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3" name="Google Shape;1333;p70"/>
            <p:cNvSpPr/>
            <p:nvPr/>
          </p:nvSpPr>
          <p:spPr>
            <a:xfrm>
              <a:off x="2236848" y="3048492"/>
              <a:ext cx="152905" cy="144760"/>
            </a:xfrm>
            <a:custGeom>
              <a:avLst/>
              <a:gdLst/>
              <a:ahLst/>
              <a:cxnLst/>
              <a:rect l="l" t="t" r="r" b="b"/>
              <a:pathLst>
                <a:path w="9481" h="8976" extrusionOk="0">
                  <a:moveTo>
                    <a:pt x="1377" y="0"/>
                  </a:moveTo>
                  <a:cubicBezTo>
                    <a:pt x="1377" y="1515"/>
                    <a:pt x="895" y="2996"/>
                    <a:pt x="0" y="4212"/>
                  </a:cubicBezTo>
                  <a:lnTo>
                    <a:pt x="6554" y="8976"/>
                  </a:lnTo>
                  <a:cubicBezTo>
                    <a:pt x="8459" y="6370"/>
                    <a:pt x="9480" y="3225"/>
                    <a:pt x="9480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4" name="Google Shape;1334;p70"/>
            <p:cNvSpPr/>
            <p:nvPr/>
          </p:nvSpPr>
          <p:spPr>
            <a:xfrm>
              <a:off x="1944586" y="2814543"/>
              <a:ext cx="163097" cy="166226"/>
            </a:xfrm>
            <a:custGeom>
              <a:avLst/>
              <a:gdLst/>
              <a:ahLst/>
              <a:cxnLst/>
              <a:rect l="l" t="t" r="r" b="b"/>
              <a:pathLst>
                <a:path w="10113" h="10307" extrusionOk="0">
                  <a:moveTo>
                    <a:pt x="7610" y="0"/>
                  </a:moveTo>
                  <a:cubicBezTo>
                    <a:pt x="4557" y="999"/>
                    <a:pt x="1883" y="2938"/>
                    <a:pt x="1" y="5544"/>
                  </a:cubicBezTo>
                  <a:lnTo>
                    <a:pt x="6554" y="10307"/>
                  </a:lnTo>
                  <a:cubicBezTo>
                    <a:pt x="7438" y="9090"/>
                    <a:pt x="8677" y="8172"/>
                    <a:pt x="10112" y="7701"/>
                  </a:cubicBezTo>
                  <a:lnTo>
                    <a:pt x="761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5" name="Google Shape;1335;p70"/>
            <p:cNvSpPr/>
            <p:nvPr/>
          </p:nvSpPr>
          <p:spPr>
            <a:xfrm>
              <a:off x="2236848" y="2903562"/>
              <a:ext cx="152905" cy="144954"/>
            </a:xfrm>
            <a:custGeom>
              <a:avLst/>
              <a:gdLst/>
              <a:ahLst/>
              <a:cxnLst/>
              <a:rect l="l" t="t" r="r" b="b"/>
              <a:pathLst>
                <a:path w="9481" h="8988" extrusionOk="0">
                  <a:moveTo>
                    <a:pt x="6554" y="1"/>
                  </a:moveTo>
                  <a:lnTo>
                    <a:pt x="0" y="4764"/>
                  </a:lnTo>
                  <a:cubicBezTo>
                    <a:pt x="895" y="5992"/>
                    <a:pt x="1377" y="7472"/>
                    <a:pt x="1377" y="8987"/>
                  </a:cubicBezTo>
                  <a:lnTo>
                    <a:pt x="9469" y="8987"/>
                  </a:lnTo>
                  <a:cubicBezTo>
                    <a:pt x="9480" y="5751"/>
                    <a:pt x="8459" y="2606"/>
                    <a:pt x="6554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6" name="Google Shape;1336;p70"/>
            <p:cNvSpPr/>
            <p:nvPr/>
          </p:nvSpPr>
          <p:spPr>
            <a:xfrm>
              <a:off x="2179099" y="3116417"/>
              <a:ext cx="163452" cy="166242"/>
            </a:xfrm>
            <a:custGeom>
              <a:avLst/>
              <a:gdLst/>
              <a:ahLst/>
              <a:cxnLst/>
              <a:rect l="l" t="t" r="r" b="b"/>
              <a:pathLst>
                <a:path w="10135" h="10308" extrusionOk="0">
                  <a:moveTo>
                    <a:pt x="3581" y="0"/>
                  </a:moveTo>
                  <a:cubicBezTo>
                    <a:pt x="2686" y="1229"/>
                    <a:pt x="1435" y="2135"/>
                    <a:pt x="0" y="2594"/>
                  </a:cubicBezTo>
                  <a:lnTo>
                    <a:pt x="2502" y="10307"/>
                  </a:lnTo>
                  <a:cubicBezTo>
                    <a:pt x="5567" y="9309"/>
                    <a:pt x="8241" y="7369"/>
                    <a:pt x="10135" y="4764"/>
                  </a:cubicBezTo>
                  <a:lnTo>
                    <a:pt x="3581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7" name="Google Shape;1337;p70"/>
            <p:cNvSpPr/>
            <p:nvPr/>
          </p:nvSpPr>
          <p:spPr>
            <a:xfrm>
              <a:off x="1897577" y="2903933"/>
              <a:ext cx="152727" cy="144583"/>
            </a:xfrm>
            <a:custGeom>
              <a:avLst/>
              <a:gdLst/>
              <a:ahLst/>
              <a:cxnLst/>
              <a:rect l="l" t="t" r="r" b="b"/>
              <a:pathLst>
                <a:path w="9470" h="8965" extrusionOk="0">
                  <a:moveTo>
                    <a:pt x="2916" y="1"/>
                  </a:moveTo>
                  <a:cubicBezTo>
                    <a:pt x="1022" y="2606"/>
                    <a:pt x="0" y="5739"/>
                    <a:pt x="12" y="8964"/>
                  </a:cubicBezTo>
                  <a:lnTo>
                    <a:pt x="8103" y="8964"/>
                  </a:lnTo>
                  <a:cubicBezTo>
                    <a:pt x="8103" y="7449"/>
                    <a:pt x="8574" y="5980"/>
                    <a:pt x="9469" y="4764"/>
                  </a:cubicBezTo>
                  <a:lnTo>
                    <a:pt x="291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8" name="Google Shape;1338;p70"/>
            <p:cNvSpPr/>
            <p:nvPr/>
          </p:nvSpPr>
          <p:spPr>
            <a:xfrm>
              <a:off x="2067309" y="3158056"/>
              <a:ext cx="152163" cy="136390"/>
            </a:xfrm>
            <a:custGeom>
              <a:avLst/>
              <a:gdLst/>
              <a:ahLst/>
              <a:cxnLst/>
              <a:rect l="l" t="t" r="r" b="b"/>
              <a:pathLst>
                <a:path w="9435" h="8457" extrusionOk="0">
                  <a:moveTo>
                    <a:pt x="2502" y="1"/>
                  </a:moveTo>
                  <a:lnTo>
                    <a:pt x="0" y="7702"/>
                  </a:lnTo>
                  <a:cubicBezTo>
                    <a:pt x="1541" y="8204"/>
                    <a:pt x="3140" y="8457"/>
                    <a:pt x="4740" y="8457"/>
                  </a:cubicBezTo>
                  <a:cubicBezTo>
                    <a:pt x="6322" y="8457"/>
                    <a:pt x="7905" y="8210"/>
                    <a:pt x="9434" y="7714"/>
                  </a:cubicBezTo>
                  <a:lnTo>
                    <a:pt x="6932" y="12"/>
                  </a:lnTo>
                  <a:cubicBezTo>
                    <a:pt x="6221" y="242"/>
                    <a:pt x="5475" y="357"/>
                    <a:pt x="4740" y="357"/>
                  </a:cubicBezTo>
                  <a:cubicBezTo>
                    <a:pt x="3983" y="357"/>
                    <a:pt x="3225" y="242"/>
                    <a:pt x="2502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39" name="Google Shape;1339;p70"/>
            <p:cNvSpPr/>
            <p:nvPr/>
          </p:nvSpPr>
          <p:spPr>
            <a:xfrm>
              <a:off x="1944586" y="3116046"/>
              <a:ext cx="163097" cy="166242"/>
            </a:xfrm>
            <a:custGeom>
              <a:avLst/>
              <a:gdLst/>
              <a:ahLst/>
              <a:cxnLst/>
              <a:rect l="l" t="t" r="r" b="b"/>
              <a:pathLst>
                <a:path w="10113" h="10308" extrusionOk="0">
                  <a:moveTo>
                    <a:pt x="6554" y="1"/>
                  </a:moveTo>
                  <a:lnTo>
                    <a:pt x="1" y="4764"/>
                  </a:lnTo>
                  <a:cubicBezTo>
                    <a:pt x="1883" y="7369"/>
                    <a:pt x="4557" y="9309"/>
                    <a:pt x="7610" y="10307"/>
                  </a:cubicBezTo>
                  <a:lnTo>
                    <a:pt x="10112" y="2606"/>
                  </a:lnTo>
                  <a:cubicBezTo>
                    <a:pt x="8677" y="2135"/>
                    <a:pt x="7438" y="1229"/>
                    <a:pt x="6554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0" name="Google Shape;1340;p70"/>
            <p:cNvSpPr/>
            <p:nvPr/>
          </p:nvSpPr>
          <p:spPr>
            <a:xfrm>
              <a:off x="1897577" y="3048492"/>
              <a:ext cx="152727" cy="144390"/>
            </a:xfrm>
            <a:custGeom>
              <a:avLst/>
              <a:gdLst/>
              <a:ahLst/>
              <a:cxnLst/>
              <a:rect l="l" t="t" r="r" b="b"/>
              <a:pathLst>
                <a:path w="9470" h="8953" extrusionOk="0">
                  <a:moveTo>
                    <a:pt x="12" y="0"/>
                  </a:moveTo>
                  <a:cubicBezTo>
                    <a:pt x="0" y="3214"/>
                    <a:pt x="1022" y="6347"/>
                    <a:pt x="2916" y="8953"/>
                  </a:cubicBezTo>
                  <a:lnTo>
                    <a:pt x="9469" y="4190"/>
                  </a:lnTo>
                  <a:cubicBezTo>
                    <a:pt x="8574" y="2973"/>
                    <a:pt x="8103" y="1504"/>
                    <a:pt x="8103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1" name="Google Shape;1341;p70"/>
            <p:cNvSpPr/>
            <p:nvPr/>
          </p:nvSpPr>
          <p:spPr>
            <a:xfrm>
              <a:off x="2143379" y="3048492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9525" cap="rnd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2" name="Google Shape;1342;p70"/>
            <p:cNvSpPr/>
            <p:nvPr/>
          </p:nvSpPr>
          <p:spPr>
            <a:xfrm>
              <a:off x="2143379" y="3048492"/>
              <a:ext cx="16" cy="16"/>
            </a:xfrm>
            <a:custGeom>
              <a:avLst/>
              <a:gdLst/>
              <a:ahLst/>
              <a:cxnLst/>
              <a:rect l="l" t="t" r="r" b="b"/>
              <a:pathLst>
                <a:path w="1" h="1" fill="none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43" name="Google Shape;1343;p70"/>
          <p:cNvGrpSpPr/>
          <p:nvPr/>
        </p:nvGrpSpPr>
        <p:grpSpPr>
          <a:xfrm>
            <a:off x="1278784" y="5558831"/>
            <a:ext cx="1078969" cy="267789"/>
            <a:chOff x="2013045" y="4813233"/>
            <a:chExt cx="921986" cy="228854"/>
          </a:xfrm>
        </p:grpSpPr>
        <p:sp>
          <p:nvSpPr>
            <p:cNvPr id="1344" name="Google Shape;1344;p70"/>
            <p:cNvSpPr/>
            <p:nvPr/>
          </p:nvSpPr>
          <p:spPr>
            <a:xfrm>
              <a:off x="2013045" y="4867370"/>
              <a:ext cx="921986" cy="174718"/>
            </a:xfrm>
            <a:custGeom>
              <a:avLst/>
              <a:gdLst/>
              <a:ahLst/>
              <a:cxnLst/>
              <a:rect l="l" t="t" r="r" b="b"/>
              <a:pathLst>
                <a:path w="138801" h="26303" fill="none" extrusionOk="0">
                  <a:moveTo>
                    <a:pt x="0" y="18153"/>
                  </a:moveTo>
                  <a:lnTo>
                    <a:pt x="0" y="26303"/>
                  </a:lnTo>
                  <a:lnTo>
                    <a:pt x="138800" y="26303"/>
                  </a:lnTo>
                  <a:lnTo>
                    <a:pt x="138800" y="0"/>
                  </a:lnTo>
                  <a:lnTo>
                    <a:pt x="38405" y="0"/>
                  </a:lnTo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5" name="Google Shape;1345;p70"/>
            <p:cNvSpPr/>
            <p:nvPr/>
          </p:nvSpPr>
          <p:spPr>
            <a:xfrm>
              <a:off x="2013045" y="4813233"/>
              <a:ext cx="316628" cy="174718"/>
            </a:xfrm>
            <a:custGeom>
              <a:avLst/>
              <a:gdLst/>
              <a:ahLst/>
              <a:cxnLst/>
              <a:rect l="l" t="t" r="r" b="b"/>
              <a:pathLst>
                <a:path w="47667" h="26303" fill="none" extrusionOk="0">
                  <a:moveTo>
                    <a:pt x="0" y="0"/>
                  </a:moveTo>
                  <a:lnTo>
                    <a:pt x="0" y="26303"/>
                  </a:lnTo>
                  <a:lnTo>
                    <a:pt x="47666" y="26303"/>
                  </a:lnTo>
                  <a:lnTo>
                    <a:pt x="34453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46" name="Google Shape;1346;p70"/>
          <p:cNvGrpSpPr/>
          <p:nvPr/>
        </p:nvGrpSpPr>
        <p:grpSpPr>
          <a:xfrm>
            <a:off x="1290064" y="3541340"/>
            <a:ext cx="1056561" cy="359921"/>
            <a:chOff x="1046767" y="4756633"/>
            <a:chExt cx="859646" cy="292841"/>
          </a:xfrm>
        </p:grpSpPr>
        <p:sp>
          <p:nvSpPr>
            <p:cNvPr id="1347" name="Google Shape;1347;p70"/>
            <p:cNvSpPr/>
            <p:nvPr/>
          </p:nvSpPr>
          <p:spPr>
            <a:xfrm>
              <a:off x="1046767" y="4811593"/>
              <a:ext cx="859646" cy="237881"/>
            </a:xfrm>
            <a:custGeom>
              <a:avLst/>
              <a:gdLst/>
              <a:ahLst/>
              <a:cxnLst/>
              <a:rect l="l" t="t" r="r" b="b"/>
              <a:pathLst>
                <a:path w="129416" h="35812" fill="none" extrusionOk="0">
                  <a:moveTo>
                    <a:pt x="31737" y="0"/>
                  </a:moveTo>
                  <a:cubicBezTo>
                    <a:pt x="33960" y="8644"/>
                    <a:pt x="27539" y="17041"/>
                    <a:pt x="18524" y="17041"/>
                  </a:cubicBezTo>
                  <a:cubicBezTo>
                    <a:pt x="9633" y="17041"/>
                    <a:pt x="3088" y="8644"/>
                    <a:pt x="5434" y="0"/>
                  </a:cubicBezTo>
                  <a:lnTo>
                    <a:pt x="2594" y="0"/>
                  </a:lnTo>
                  <a:cubicBezTo>
                    <a:pt x="1236" y="0"/>
                    <a:pt x="1" y="1112"/>
                    <a:pt x="1" y="2594"/>
                  </a:cubicBezTo>
                  <a:lnTo>
                    <a:pt x="1" y="35811"/>
                  </a:lnTo>
                  <a:lnTo>
                    <a:pt x="126823" y="35811"/>
                  </a:lnTo>
                  <a:cubicBezTo>
                    <a:pt x="128304" y="35811"/>
                    <a:pt x="129416" y="34576"/>
                    <a:pt x="129416" y="33218"/>
                  </a:cubicBezTo>
                  <a:lnTo>
                    <a:pt x="129416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8" name="Google Shape;1348;p70"/>
            <p:cNvSpPr/>
            <p:nvPr/>
          </p:nvSpPr>
          <p:spPr>
            <a:xfrm>
              <a:off x="1046767" y="4983846"/>
              <a:ext cx="65628" cy="65628"/>
            </a:xfrm>
            <a:custGeom>
              <a:avLst/>
              <a:gdLst/>
              <a:ahLst/>
              <a:cxnLst/>
              <a:rect l="l" t="t" r="r" b="b"/>
              <a:pathLst>
                <a:path w="9880" h="9880" fill="none" extrusionOk="0">
                  <a:moveTo>
                    <a:pt x="1" y="0"/>
                  </a:moveTo>
                  <a:lnTo>
                    <a:pt x="1" y="9879"/>
                  </a:lnTo>
                  <a:lnTo>
                    <a:pt x="9880" y="9879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49" name="Google Shape;1349;p70"/>
            <p:cNvSpPr/>
            <p:nvPr/>
          </p:nvSpPr>
          <p:spPr>
            <a:xfrm>
              <a:off x="1067279" y="4756633"/>
              <a:ext cx="179640" cy="179646"/>
            </a:xfrm>
            <a:custGeom>
              <a:avLst/>
              <a:gdLst/>
              <a:ahLst/>
              <a:cxnLst/>
              <a:rect l="l" t="t" r="r" b="b"/>
              <a:pathLst>
                <a:path w="27044" h="27045" fill="none" extrusionOk="0">
                  <a:moveTo>
                    <a:pt x="15560" y="1"/>
                  </a:moveTo>
                  <a:cubicBezTo>
                    <a:pt x="5187" y="1"/>
                    <a:pt x="0" y="12473"/>
                    <a:pt x="7286" y="19759"/>
                  </a:cubicBezTo>
                  <a:cubicBezTo>
                    <a:pt x="14572" y="27044"/>
                    <a:pt x="27044" y="21858"/>
                    <a:pt x="27044" y="11609"/>
                  </a:cubicBezTo>
                  <a:cubicBezTo>
                    <a:pt x="27044" y="5187"/>
                    <a:pt x="21857" y="1"/>
                    <a:pt x="15560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miter lim="123487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350" name="Google Shape;1350;p70"/>
          <p:cNvSpPr/>
          <p:nvPr/>
        </p:nvSpPr>
        <p:spPr>
          <a:xfrm>
            <a:off x="9868400" y="3134230"/>
            <a:ext cx="247213" cy="125341"/>
          </a:xfrm>
          <a:custGeom>
            <a:avLst/>
            <a:gdLst/>
            <a:ahLst/>
            <a:cxnLst/>
            <a:rect l="l" t="t" r="r" b="b"/>
            <a:pathLst>
              <a:path w="3045" h="1544" extrusionOk="0">
                <a:moveTo>
                  <a:pt x="1645" y="0"/>
                </a:moveTo>
                <a:lnTo>
                  <a:pt x="2143" y="505"/>
                </a:lnTo>
                <a:lnTo>
                  <a:pt x="0" y="505"/>
                </a:lnTo>
                <a:lnTo>
                  <a:pt x="0" y="1046"/>
                </a:lnTo>
                <a:lnTo>
                  <a:pt x="2143" y="1046"/>
                </a:lnTo>
                <a:lnTo>
                  <a:pt x="1645" y="1544"/>
                </a:lnTo>
                <a:lnTo>
                  <a:pt x="2272" y="1544"/>
                </a:lnTo>
                <a:lnTo>
                  <a:pt x="3044" y="772"/>
                </a:lnTo>
                <a:lnTo>
                  <a:pt x="2272" y="0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51" name="Google Shape;1351;p70"/>
          <p:cNvSpPr/>
          <p:nvPr/>
        </p:nvSpPr>
        <p:spPr>
          <a:xfrm>
            <a:off x="9467673" y="3110767"/>
            <a:ext cx="229028" cy="172264"/>
          </a:xfrm>
          <a:custGeom>
            <a:avLst/>
            <a:gdLst/>
            <a:ahLst/>
            <a:cxnLst/>
            <a:rect l="l" t="t" r="r" b="b"/>
            <a:pathLst>
              <a:path w="2821" h="2122" extrusionOk="0">
                <a:moveTo>
                  <a:pt x="1761" y="1"/>
                </a:moveTo>
                <a:lnTo>
                  <a:pt x="1400" y="361"/>
                </a:lnTo>
                <a:lnTo>
                  <a:pt x="1847" y="808"/>
                </a:lnTo>
                <a:lnTo>
                  <a:pt x="1" y="808"/>
                </a:lnTo>
                <a:lnTo>
                  <a:pt x="1" y="1321"/>
                </a:lnTo>
                <a:lnTo>
                  <a:pt x="1847" y="1321"/>
                </a:lnTo>
                <a:lnTo>
                  <a:pt x="1400" y="1768"/>
                </a:lnTo>
                <a:lnTo>
                  <a:pt x="1761" y="2121"/>
                </a:lnTo>
                <a:lnTo>
                  <a:pt x="2821" y="1061"/>
                </a:lnTo>
                <a:lnTo>
                  <a:pt x="1761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52" name="Google Shape;1352;p70"/>
          <p:cNvSpPr/>
          <p:nvPr/>
        </p:nvSpPr>
        <p:spPr>
          <a:xfrm>
            <a:off x="10297391" y="3119373"/>
            <a:ext cx="223751" cy="155703"/>
          </a:xfrm>
          <a:custGeom>
            <a:avLst/>
            <a:gdLst/>
            <a:ahLst/>
            <a:cxnLst/>
            <a:rect l="l" t="t" r="r" b="b"/>
            <a:pathLst>
              <a:path w="2756" h="1918" extrusionOk="0">
                <a:moveTo>
                  <a:pt x="1757" y="0"/>
                </a:moveTo>
                <a:cubicBezTo>
                  <a:pt x="1693" y="0"/>
                  <a:pt x="1630" y="25"/>
                  <a:pt x="1580" y="75"/>
                </a:cubicBezTo>
                <a:cubicBezTo>
                  <a:pt x="1479" y="176"/>
                  <a:pt x="1479" y="335"/>
                  <a:pt x="1580" y="436"/>
                </a:cubicBezTo>
                <a:lnTo>
                  <a:pt x="1768" y="623"/>
                </a:lnTo>
                <a:cubicBezTo>
                  <a:pt x="1797" y="652"/>
                  <a:pt x="1775" y="702"/>
                  <a:pt x="1739" y="702"/>
                </a:cubicBezTo>
                <a:lnTo>
                  <a:pt x="253" y="702"/>
                </a:lnTo>
                <a:cubicBezTo>
                  <a:pt x="116" y="702"/>
                  <a:pt x="1" y="818"/>
                  <a:pt x="1" y="962"/>
                </a:cubicBezTo>
                <a:cubicBezTo>
                  <a:pt x="1" y="1099"/>
                  <a:pt x="116" y="1215"/>
                  <a:pt x="253" y="1215"/>
                </a:cubicBezTo>
                <a:lnTo>
                  <a:pt x="1739" y="1215"/>
                </a:lnTo>
                <a:cubicBezTo>
                  <a:pt x="1775" y="1215"/>
                  <a:pt x="1797" y="1265"/>
                  <a:pt x="1768" y="1294"/>
                </a:cubicBezTo>
                <a:lnTo>
                  <a:pt x="1580" y="1481"/>
                </a:lnTo>
                <a:cubicBezTo>
                  <a:pt x="1479" y="1582"/>
                  <a:pt x="1479" y="1741"/>
                  <a:pt x="1580" y="1842"/>
                </a:cubicBezTo>
                <a:cubicBezTo>
                  <a:pt x="1631" y="1892"/>
                  <a:pt x="1696" y="1918"/>
                  <a:pt x="1760" y="1918"/>
                </a:cubicBezTo>
                <a:cubicBezTo>
                  <a:pt x="1825" y="1918"/>
                  <a:pt x="1890" y="1892"/>
                  <a:pt x="1941" y="1842"/>
                </a:cubicBezTo>
                <a:lnTo>
                  <a:pt x="2676" y="1106"/>
                </a:lnTo>
                <a:cubicBezTo>
                  <a:pt x="2756" y="1027"/>
                  <a:pt x="2756" y="897"/>
                  <a:pt x="2676" y="811"/>
                </a:cubicBezTo>
                <a:lnTo>
                  <a:pt x="1941" y="82"/>
                </a:lnTo>
                <a:cubicBezTo>
                  <a:pt x="1889" y="27"/>
                  <a:pt x="1823" y="0"/>
                  <a:pt x="1757" y="0"/>
                </a:cubicBez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53" name="Google Shape;1353;p70"/>
          <p:cNvSpPr/>
          <p:nvPr/>
        </p:nvSpPr>
        <p:spPr>
          <a:xfrm>
            <a:off x="10690332" y="3110767"/>
            <a:ext cx="218473" cy="172264"/>
          </a:xfrm>
          <a:custGeom>
            <a:avLst/>
            <a:gdLst/>
            <a:ahLst/>
            <a:cxnLst/>
            <a:rect l="l" t="t" r="r" b="b"/>
            <a:pathLst>
              <a:path w="2691" h="2122" extrusionOk="0">
                <a:moveTo>
                  <a:pt x="1630" y="1"/>
                </a:moveTo>
                <a:lnTo>
                  <a:pt x="1630" y="722"/>
                </a:lnTo>
                <a:lnTo>
                  <a:pt x="1630" y="808"/>
                </a:lnTo>
                <a:lnTo>
                  <a:pt x="0" y="808"/>
                </a:lnTo>
                <a:lnTo>
                  <a:pt x="0" y="1321"/>
                </a:lnTo>
                <a:lnTo>
                  <a:pt x="1630" y="1321"/>
                </a:lnTo>
                <a:lnTo>
                  <a:pt x="1630" y="1407"/>
                </a:lnTo>
                <a:lnTo>
                  <a:pt x="1630" y="2121"/>
                </a:lnTo>
                <a:lnTo>
                  <a:pt x="2691" y="1061"/>
                </a:lnTo>
                <a:lnTo>
                  <a:pt x="1630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grpSp>
        <p:nvGrpSpPr>
          <p:cNvPr id="1354" name="Google Shape;1354;p70"/>
          <p:cNvGrpSpPr/>
          <p:nvPr/>
        </p:nvGrpSpPr>
        <p:grpSpPr>
          <a:xfrm>
            <a:off x="9471205" y="3400750"/>
            <a:ext cx="221964" cy="188663"/>
            <a:chOff x="4660325" y="1866850"/>
            <a:chExt cx="68350" cy="58100"/>
          </a:xfrm>
        </p:grpSpPr>
        <p:sp>
          <p:nvSpPr>
            <p:cNvPr id="1355" name="Google Shape;1355;p70"/>
            <p:cNvSpPr/>
            <p:nvPr/>
          </p:nvSpPr>
          <p:spPr>
            <a:xfrm>
              <a:off x="466032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15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56" name="Google Shape;1356;p70"/>
            <p:cNvSpPr/>
            <p:nvPr/>
          </p:nvSpPr>
          <p:spPr>
            <a:xfrm>
              <a:off x="4690975" y="1866850"/>
              <a:ext cx="37700" cy="58100"/>
            </a:xfrm>
            <a:custGeom>
              <a:avLst/>
              <a:gdLst/>
              <a:ahLst/>
              <a:cxnLst/>
              <a:rect l="l" t="t" r="r" b="b"/>
              <a:pathLst>
                <a:path w="1508" h="2324" extrusionOk="0">
                  <a:moveTo>
                    <a:pt x="346" y="1"/>
                  </a:moveTo>
                  <a:lnTo>
                    <a:pt x="0" y="354"/>
                  </a:lnTo>
                  <a:lnTo>
                    <a:pt x="808" y="1162"/>
                  </a:lnTo>
                  <a:lnTo>
                    <a:pt x="0" y="1977"/>
                  </a:lnTo>
                  <a:lnTo>
                    <a:pt x="346" y="2323"/>
                  </a:lnTo>
                  <a:lnTo>
                    <a:pt x="1508" y="1162"/>
                  </a:lnTo>
                  <a:lnTo>
                    <a:pt x="346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57" name="Google Shape;1357;p70"/>
          <p:cNvGrpSpPr/>
          <p:nvPr/>
        </p:nvGrpSpPr>
        <p:grpSpPr>
          <a:xfrm>
            <a:off x="9883663" y="3435049"/>
            <a:ext cx="216687" cy="120065"/>
            <a:chOff x="4791775" y="1877500"/>
            <a:chExt cx="66725" cy="36975"/>
          </a:xfrm>
        </p:grpSpPr>
        <p:sp>
          <p:nvSpPr>
            <p:cNvPr id="1358" name="Google Shape;1358;p70"/>
            <p:cNvSpPr/>
            <p:nvPr/>
          </p:nvSpPr>
          <p:spPr>
            <a:xfrm>
              <a:off x="4791775" y="1877500"/>
              <a:ext cx="36075" cy="36975"/>
            </a:xfrm>
            <a:custGeom>
              <a:avLst/>
              <a:gdLst/>
              <a:ahLst/>
              <a:cxnLst/>
              <a:rect l="l" t="t" r="r" b="b"/>
              <a:pathLst>
                <a:path w="1443" h="1479" extrusionOk="0">
                  <a:moveTo>
                    <a:pt x="0" y="0"/>
                  </a:moveTo>
                  <a:lnTo>
                    <a:pt x="743" y="736"/>
                  </a:lnTo>
                  <a:lnTo>
                    <a:pt x="0" y="1479"/>
                  </a:lnTo>
                  <a:lnTo>
                    <a:pt x="700" y="1479"/>
                  </a:lnTo>
                  <a:lnTo>
                    <a:pt x="1442" y="736"/>
                  </a:lnTo>
                  <a:lnTo>
                    <a:pt x="70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59" name="Google Shape;1359;p70"/>
            <p:cNvSpPr/>
            <p:nvPr/>
          </p:nvSpPr>
          <p:spPr>
            <a:xfrm>
              <a:off x="4822425" y="1877500"/>
              <a:ext cx="36075" cy="36975"/>
            </a:xfrm>
            <a:custGeom>
              <a:avLst/>
              <a:gdLst/>
              <a:ahLst/>
              <a:cxnLst/>
              <a:rect l="l" t="t" r="r" b="b"/>
              <a:pathLst>
                <a:path w="1443" h="1479" extrusionOk="0">
                  <a:moveTo>
                    <a:pt x="0" y="0"/>
                  </a:moveTo>
                  <a:lnTo>
                    <a:pt x="743" y="736"/>
                  </a:lnTo>
                  <a:lnTo>
                    <a:pt x="0" y="1479"/>
                  </a:lnTo>
                  <a:lnTo>
                    <a:pt x="700" y="1479"/>
                  </a:lnTo>
                  <a:lnTo>
                    <a:pt x="1443" y="736"/>
                  </a:lnTo>
                  <a:lnTo>
                    <a:pt x="70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60" name="Google Shape;1360;p70"/>
          <p:cNvGrpSpPr/>
          <p:nvPr/>
        </p:nvGrpSpPr>
        <p:grpSpPr>
          <a:xfrm>
            <a:off x="10312614" y="3435049"/>
            <a:ext cx="193305" cy="120065"/>
            <a:chOff x="4923925" y="1877500"/>
            <a:chExt cx="59525" cy="36975"/>
          </a:xfrm>
        </p:grpSpPr>
        <p:sp>
          <p:nvSpPr>
            <p:cNvPr id="1361" name="Google Shape;1361;p70"/>
            <p:cNvSpPr/>
            <p:nvPr/>
          </p:nvSpPr>
          <p:spPr>
            <a:xfrm>
              <a:off x="4923925" y="1877500"/>
              <a:ext cx="28875" cy="36975"/>
            </a:xfrm>
            <a:custGeom>
              <a:avLst/>
              <a:gdLst/>
              <a:ahLst/>
              <a:cxnLst/>
              <a:rect l="l" t="t" r="r" b="b"/>
              <a:pathLst>
                <a:path w="1155" h="1479" extrusionOk="0">
                  <a:moveTo>
                    <a:pt x="332" y="0"/>
                  </a:moveTo>
                  <a:cubicBezTo>
                    <a:pt x="116" y="0"/>
                    <a:pt x="1" y="260"/>
                    <a:pt x="159" y="419"/>
                  </a:cubicBezTo>
                  <a:lnTo>
                    <a:pt x="433" y="700"/>
                  </a:lnTo>
                  <a:cubicBezTo>
                    <a:pt x="455" y="722"/>
                    <a:pt x="455" y="758"/>
                    <a:pt x="433" y="779"/>
                  </a:cubicBezTo>
                  <a:lnTo>
                    <a:pt x="159" y="1053"/>
                  </a:lnTo>
                  <a:cubicBezTo>
                    <a:pt x="1" y="1212"/>
                    <a:pt x="116" y="1479"/>
                    <a:pt x="332" y="1479"/>
                  </a:cubicBezTo>
                  <a:cubicBezTo>
                    <a:pt x="397" y="1479"/>
                    <a:pt x="462" y="1450"/>
                    <a:pt x="506" y="1407"/>
                  </a:cubicBezTo>
                  <a:lnTo>
                    <a:pt x="1133" y="779"/>
                  </a:lnTo>
                  <a:cubicBezTo>
                    <a:pt x="1155" y="758"/>
                    <a:pt x="1155" y="722"/>
                    <a:pt x="1133" y="700"/>
                  </a:cubicBezTo>
                  <a:lnTo>
                    <a:pt x="506" y="73"/>
                  </a:lnTo>
                  <a:cubicBezTo>
                    <a:pt x="462" y="22"/>
                    <a:pt x="397" y="0"/>
                    <a:pt x="332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62" name="Google Shape;1362;p70"/>
            <p:cNvSpPr/>
            <p:nvPr/>
          </p:nvSpPr>
          <p:spPr>
            <a:xfrm>
              <a:off x="4954575" y="1877500"/>
              <a:ext cx="28875" cy="36975"/>
            </a:xfrm>
            <a:custGeom>
              <a:avLst/>
              <a:gdLst/>
              <a:ahLst/>
              <a:cxnLst/>
              <a:rect l="l" t="t" r="r" b="b"/>
              <a:pathLst>
                <a:path w="1155" h="1479" extrusionOk="0">
                  <a:moveTo>
                    <a:pt x="333" y="0"/>
                  </a:moveTo>
                  <a:cubicBezTo>
                    <a:pt x="116" y="0"/>
                    <a:pt x="1" y="260"/>
                    <a:pt x="159" y="419"/>
                  </a:cubicBezTo>
                  <a:lnTo>
                    <a:pt x="434" y="700"/>
                  </a:lnTo>
                  <a:cubicBezTo>
                    <a:pt x="455" y="722"/>
                    <a:pt x="455" y="758"/>
                    <a:pt x="434" y="779"/>
                  </a:cubicBezTo>
                  <a:lnTo>
                    <a:pt x="159" y="1053"/>
                  </a:lnTo>
                  <a:cubicBezTo>
                    <a:pt x="1" y="1212"/>
                    <a:pt x="116" y="1479"/>
                    <a:pt x="333" y="1479"/>
                  </a:cubicBezTo>
                  <a:cubicBezTo>
                    <a:pt x="397" y="1479"/>
                    <a:pt x="462" y="1450"/>
                    <a:pt x="506" y="1407"/>
                  </a:cubicBezTo>
                  <a:lnTo>
                    <a:pt x="1133" y="779"/>
                  </a:lnTo>
                  <a:cubicBezTo>
                    <a:pt x="1155" y="758"/>
                    <a:pt x="1155" y="722"/>
                    <a:pt x="1133" y="700"/>
                  </a:cubicBezTo>
                  <a:lnTo>
                    <a:pt x="506" y="73"/>
                  </a:lnTo>
                  <a:cubicBezTo>
                    <a:pt x="462" y="22"/>
                    <a:pt x="397" y="0"/>
                    <a:pt x="333" y="0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63" name="Google Shape;1363;p70"/>
          <p:cNvGrpSpPr/>
          <p:nvPr/>
        </p:nvGrpSpPr>
        <p:grpSpPr>
          <a:xfrm>
            <a:off x="10705270" y="3411303"/>
            <a:ext cx="188596" cy="167556"/>
            <a:chOff x="5058450" y="1870100"/>
            <a:chExt cx="58075" cy="51600"/>
          </a:xfrm>
        </p:grpSpPr>
        <p:sp>
          <p:nvSpPr>
            <p:cNvPr id="1364" name="Google Shape;1364;p70"/>
            <p:cNvSpPr/>
            <p:nvPr/>
          </p:nvSpPr>
          <p:spPr>
            <a:xfrm>
              <a:off x="5058450" y="1870100"/>
              <a:ext cx="25800" cy="51600"/>
            </a:xfrm>
            <a:custGeom>
              <a:avLst/>
              <a:gdLst/>
              <a:ahLst/>
              <a:cxnLst/>
              <a:rect l="l" t="t" r="r" b="b"/>
              <a:pathLst>
                <a:path w="1032" h="2064" extrusionOk="0">
                  <a:moveTo>
                    <a:pt x="0" y="1"/>
                  </a:moveTo>
                  <a:lnTo>
                    <a:pt x="0" y="621"/>
                  </a:lnTo>
                  <a:lnTo>
                    <a:pt x="0" y="1443"/>
                  </a:lnTo>
                  <a:lnTo>
                    <a:pt x="0" y="2063"/>
                  </a:lnTo>
                  <a:lnTo>
                    <a:pt x="1032" y="1032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65" name="Google Shape;1365;p70"/>
            <p:cNvSpPr/>
            <p:nvPr/>
          </p:nvSpPr>
          <p:spPr>
            <a:xfrm>
              <a:off x="5090725" y="1870100"/>
              <a:ext cx="25800" cy="51600"/>
            </a:xfrm>
            <a:custGeom>
              <a:avLst/>
              <a:gdLst/>
              <a:ahLst/>
              <a:cxnLst/>
              <a:rect l="l" t="t" r="r" b="b"/>
              <a:pathLst>
                <a:path w="1032" h="2064" extrusionOk="0">
                  <a:moveTo>
                    <a:pt x="0" y="1"/>
                  </a:moveTo>
                  <a:lnTo>
                    <a:pt x="0" y="621"/>
                  </a:lnTo>
                  <a:lnTo>
                    <a:pt x="0" y="1443"/>
                  </a:lnTo>
                  <a:lnTo>
                    <a:pt x="0" y="2063"/>
                  </a:lnTo>
                  <a:lnTo>
                    <a:pt x="1032" y="1032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66" name="Google Shape;1366;p70"/>
          <p:cNvGrpSpPr/>
          <p:nvPr/>
        </p:nvGrpSpPr>
        <p:grpSpPr>
          <a:xfrm>
            <a:off x="9924622" y="3974514"/>
            <a:ext cx="134769" cy="143527"/>
            <a:chOff x="4811425" y="2065025"/>
            <a:chExt cx="41500" cy="44200"/>
          </a:xfrm>
        </p:grpSpPr>
        <p:sp>
          <p:nvSpPr>
            <p:cNvPr id="1367" name="Google Shape;1367;p70"/>
            <p:cNvSpPr/>
            <p:nvPr/>
          </p:nvSpPr>
          <p:spPr>
            <a:xfrm>
              <a:off x="4825300" y="2065025"/>
              <a:ext cx="27625" cy="44200"/>
            </a:xfrm>
            <a:custGeom>
              <a:avLst/>
              <a:gdLst/>
              <a:ahLst/>
              <a:cxnLst/>
              <a:rect l="l" t="t" r="r" b="b"/>
              <a:pathLst>
                <a:path w="1105" h="1768" extrusionOk="0">
                  <a:moveTo>
                    <a:pt x="217" y="0"/>
                  </a:moveTo>
                  <a:lnTo>
                    <a:pt x="1" y="224"/>
                  </a:lnTo>
                  <a:lnTo>
                    <a:pt x="657" y="880"/>
                  </a:lnTo>
                  <a:lnTo>
                    <a:pt x="1" y="1544"/>
                  </a:lnTo>
                  <a:lnTo>
                    <a:pt x="217" y="1767"/>
                  </a:lnTo>
                  <a:lnTo>
                    <a:pt x="1104" y="88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68" name="Google Shape;1368;p70"/>
            <p:cNvSpPr/>
            <p:nvPr/>
          </p:nvSpPr>
          <p:spPr>
            <a:xfrm>
              <a:off x="4811425" y="2072950"/>
              <a:ext cx="19850" cy="28350"/>
            </a:xfrm>
            <a:custGeom>
              <a:avLst/>
              <a:gdLst/>
              <a:ahLst/>
              <a:cxnLst/>
              <a:rect l="l" t="t" r="r" b="b"/>
              <a:pathLst>
                <a:path w="794" h="1134" extrusionOk="0">
                  <a:moveTo>
                    <a:pt x="224" y="1"/>
                  </a:moveTo>
                  <a:lnTo>
                    <a:pt x="0" y="224"/>
                  </a:lnTo>
                  <a:lnTo>
                    <a:pt x="346" y="563"/>
                  </a:lnTo>
                  <a:lnTo>
                    <a:pt x="0" y="909"/>
                  </a:lnTo>
                  <a:lnTo>
                    <a:pt x="224" y="1133"/>
                  </a:lnTo>
                  <a:lnTo>
                    <a:pt x="794" y="563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69" name="Google Shape;1369;p70"/>
          <p:cNvGrpSpPr/>
          <p:nvPr/>
        </p:nvGrpSpPr>
        <p:grpSpPr>
          <a:xfrm>
            <a:off x="10314539" y="3974798"/>
            <a:ext cx="161156" cy="142957"/>
            <a:chOff x="4929875" y="2065025"/>
            <a:chExt cx="49625" cy="44025"/>
          </a:xfrm>
        </p:grpSpPr>
        <p:sp>
          <p:nvSpPr>
            <p:cNvPr id="1370" name="Google Shape;1370;p70"/>
            <p:cNvSpPr/>
            <p:nvPr/>
          </p:nvSpPr>
          <p:spPr>
            <a:xfrm>
              <a:off x="4950075" y="2065025"/>
              <a:ext cx="29425" cy="44025"/>
            </a:xfrm>
            <a:custGeom>
              <a:avLst/>
              <a:gdLst/>
              <a:ahLst/>
              <a:cxnLst/>
              <a:rect l="l" t="t" r="r" b="b"/>
              <a:pathLst>
                <a:path w="1177" h="1761" extrusionOk="0">
                  <a:moveTo>
                    <a:pt x="1" y="0"/>
                  </a:moveTo>
                  <a:lnTo>
                    <a:pt x="729" y="880"/>
                  </a:lnTo>
                  <a:lnTo>
                    <a:pt x="1" y="1760"/>
                  </a:lnTo>
                  <a:lnTo>
                    <a:pt x="1176" y="88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71" name="Google Shape;1371;p70"/>
            <p:cNvSpPr/>
            <p:nvPr/>
          </p:nvSpPr>
          <p:spPr>
            <a:xfrm>
              <a:off x="4929875" y="2065025"/>
              <a:ext cx="29425" cy="44025"/>
            </a:xfrm>
            <a:custGeom>
              <a:avLst/>
              <a:gdLst/>
              <a:ahLst/>
              <a:cxnLst/>
              <a:rect l="l" t="t" r="r" b="b"/>
              <a:pathLst>
                <a:path w="1177" h="1761" extrusionOk="0">
                  <a:moveTo>
                    <a:pt x="1" y="0"/>
                  </a:moveTo>
                  <a:lnTo>
                    <a:pt x="736" y="880"/>
                  </a:lnTo>
                  <a:lnTo>
                    <a:pt x="1" y="1760"/>
                  </a:lnTo>
                  <a:lnTo>
                    <a:pt x="1" y="1760"/>
                  </a:lnTo>
                  <a:lnTo>
                    <a:pt x="1176" y="88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72" name="Google Shape;1372;p70"/>
          <p:cNvGrpSpPr/>
          <p:nvPr/>
        </p:nvGrpSpPr>
        <p:grpSpPr>
          <a:xfrm>
            <a:off x="10752763" y="3978817"/>
            <a:ext cx="93608" cy="134921"/>
            <a:chOff x="5083925" y="2066350"/>
            <a:chExt cx="28825" cy="41550"/>
          </a:xfrm>
        </p:grpSpPr>
        <p:sp>
          <p:nvSpPr>
            <p:cNvPr id="1373" name="Google Shape;1373;p70"/>
            <p:cNvSpPr/>
            <p:nvPr/>
          </p:nvSpPr>
          <p:spPr>
            <a:xfrm>
              <a:off x="5084050" y="2066350"/>
              <a:ext cx="28700" cy="41550"/>
            </a:xfrm>
            <a:custGeom>
              <a:avLst/>
              <a:gdLst/>
              <a:ahLst/>
              <a:cxnLst/>
              <a:rect l="l" t="t" r="r" b="b"/>
              <a:pathLst>
                <a:path w="1148" h="1662" extrusionOk="0">
                  <a:moveTo>
                    <a:pt x="52" y="1"/>
                  </a:moveTo>
                  <a:cubicBezTo>
                    <a:pt x="27" y="1"/>
                    <a:pt x="0" y="24"/>
                    <a:pt x="0" y="56"/>
                  </a:cubicBezTo>
                  <a:lnTo>
                    <a:pt x="0" y="200"/>
                  </a:lnTo>
                  <a:cubicBezTo>
                    <a:pt x="0" y="243"/>
                    <a:pt x="22" y="279"/>
                    <a:pt x="51" y="308"/>
                  </a:cubicBezTo>
                  <a:lnTo>
                    <a:pt x="700" y="791"/>
                  </a:lnTo>
                  <a:cubicBezTo>
                    <a:pt x="729" y="813"/>
                    <a:pt x="729" y="849"/>
                    <a:pt x="700" y="871"/>
                  </a:cubicBezTo>
                  <a:lnTo>
                    <a:pt x="51" y="1354"/>
                  </a:lnTo>
                  <a:cubicBezTo>
                    <a:pt x="22" y="1383"/>
                    <a:pt x="0" y="1419"/>
                    <a:pt x="0" y="1462"/>
                  </a:cubicBezTo>
                  <a:lnTo>
                    <a:pt x="0" y="1613"/>
                  </a:lnTo>
                  <a:cubicBezTo>
                    <a:pt x="0" y="1639"/>
                    <a:pt x="26" y="1661"/>
                    <a:pt x="51" y="1661"/>
                  </a:cubicBezTo>
                  <a:cubicBezTo>
                    <a:pt x="61" y="1661"/>
                    <a:pt x="71" y="1658"/>
                    <a:pt x="80" y="1649"/>
                  </a:cubicBezTo>
                  <a:lnTo>
                    <a:pt x="1111" y="878"/>
                  </a:lnTo>
                  <a:cubicBezTo>
                    <a:pt x="1147" y="856"/>
                    <a:pt x="1147" y="806"/>
                    <a:pt x="1111" y="784"/>
                  </a:cubicBezTo>
                  <a:lnTo>
                    <a:pt x="80" y="12"/>
                  </a:lnTo>
                  <a:cubicBezTo>
                    <a:pt x="72" y="4"/>
                    <a:pt x="62" y="1"/>
                    <a:pt x="5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74" name="Google Shape;1374;p70"/>
            <p:cNvSpPr/>
            <p:nvPr/>
          </p:nvSpPr>
          <p:spPr>
            <a:xfrm>
              <a:off x="5083925" y="2081325"/>
              <a:ext cx="8800" cy="11600"/>
            </a:xfrm>
            <a:custGeom>
              <a:avLst/>
              <a:gdLst/>
              <a:ahLst/>
              <a:cxnLst/>
              <a:rect l="l" t="t" r="r" b="b"/>
              <a:pathLst>
                <a:path w="352" h="464" extrusionOk="0">
                  <a:moveTo>
                    <a:pt x="53" y="0"/>
                  </a:moveTo>
                  <a:cubicBezTo>
                    <a:pt x="25" y="0"/>
                    <a:pt x="0" y="24"/>
                    <a:pt x="5" y="55"/>
                  </a:cubicBezTo>
                  <a:lnTo>
                    <a:pt x="5" y="416"/>
                  </a:lnTo>
                  <a:cubicBezTo>
                    <a:pt x="5" y="442"/>
                    <a:pt x="31" y="464"/>
                    <a:pt x="56" y="464"/>
                  </a:cubicBezTo>
                  <a:cubicBezTo>
                    <a:pt x="66" y="464"/>
                    <a:pt x="76" y="460"/>
                    <a:pt x="85" y="452"/>
                  </a:cubicBezTo>
                  <a:lnTo>
                    <a:pt x="323" y="279"/>
                  </a:lnTo>
                  <a:cubicBezTo>
                    <a:pt x="352" y="257"/>
                    <a:pt x="352" y="207"/>
                    <a:pt x="323" y="185"/>
                  </a:cubicBezTo>
                  <a:lnTo>
                    <a:pt x="85" y="12"/>
                  </a:lnTo>
                  <a:cubicBezTo>
                    <a:pt x="75" y="4"/>
                    <a:pt x="63" y="0"/>
                    <a:pt x="5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75" name="Google Shape;1375;p70"/>
          <p:cNvGrpSpPr/>
          <p:nvPr/>
        </p:nvGrpSpPr>
        <p:grpSpPr>
          <a:xfrm>
            <a:off x="9461501" y="3999679"/>
            <a:ext cx="241368" cy="93195"/>
            <a:chOff x="4659775" y="2072775"/>
            <a:chExt cx="74325" cy="28700"/>
          </a:xfrm>
        </p:grpSpPr>
        <p:sp>
          <p:nvSpPr>
            <p:cNvPr id="1376" name="Google Shape;1376;p70"/>
            <p:cNvSpPr/>
            <p:nvPr/>
          </p:nvSpPr>
          <p:spPr>
            <a:xfrm>
              <a:off x="4659775" y="2072775"/>
              <a:ext cx="38075" cy="28700"/>
            </a:xfrm>
            <a:custGeom>
              <a:avLst/>
              <a:gdLst/>
              <a:ahLst/>
              <a:cxnLst/>
              <a:rect l="l" t="t" r="r" b="b"/>
              <a:pathLst>
                <a:path w="1523" h="1148" extrusionOk="0">
                  <a:moveTo>
                    <a:pt x="1" y="0"/>
                  </a:moveTo>
                  <a:lnTo>
                    <a:pt x="578" y="570"/>
                  </a:lnTo>
                  <a:lnTo>
                    <a:pt x="1" y="1147"/>
                  </a:lnTo>
                  <a:lnTo>
                    <a:pt x="945" y="1147"/>
                  </a:lnTo>
                  <a:lnTo>
                    <a:pt x="1522" y="570"/>
                  </a:lnTo>
                  <a:lnTo>
                    <a:pt x="945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77" name="Google Shape;1377;p70"/>
            <p:cNvSpPr/>
            <p:nvPr/>
          </p:nvSpPr>
          <p:spPr>
            <a:xfrm>
              <a:off x="4691875" y="2072775"/>
              <a:ext cx="24550" cy="28700"/>
            </a:xfrm>
            <a:custGeom>
              <a:avLst/>
              <a:gdLst/>
              <a:ahLst/>
              <a:cxnLst/>
              <a:rect l="l" t="t" r="r" b="b"/>
              <a:pathLst>
                <a:path w="982" h="1148" extrusionOk="0">
                  <a:moveTo>
                    <a:pt x="0" y="0"/>
                  </a:moveTo>
                  <a:lnTo>
                    <a:pt x="570" y="570"/>
                  </a:lnTo>
                  <a:lnTo>
                    <a:pt x="0" y="1147"/>
                  </a:lnTo>
                  <a:lnTo>
                    <a:pt x="411" y="1147"/>
                  </a:lnTo>
                  <a:lnTo>
                    <a:pt x="981" y="570"/>
                  </a:lnTo>
                  <a:lnTo>
                    <a:pt x="411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78" name="Google Shape;1378;p70"/>
            <p:cNvSpPr/>
            <p:nvPr/>
          </p:nvSpPr>
          <p:spPr>
            <a:xfrm>
              <a:off x="4709350" y="2072775"/>
              <a:ext cx="24750" cy="28700"/>
            </a:xfrm>
            <a:custGeom>
              <a:avLst/>
              <a:gdLst/>
              <a:ahLst/>
              <a:cxnLst/>
              <a:rect l="l" t="t" r="r" b="b"/>
              <a:pathLst>
                <a:path w="990" h="1148" extrusionOk="0">
                  <a:moveTo>
                    <a:pt x="1" y="0"/>
                  </a:moveTo>
                  <a:lnTo>
                    <a:pt x="578" y="570"/>
                  </a:lnTo>
                  <a:lnTo>
                    <a:pt x="1" y="1147"/>
                  </a:lnTo>
                  <a:lnTo>
                    <a:pt x="412" y="1147"/>
                  </a:lnTo>
                  <a:lnTo>
                    <a:pt x="989" y="570"/>
                  </a:lnTo>
                  <a:lnTo>
                    <a:pt x="412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79" name="Google Shape;1379;p70"/>
          <p:cNvGrpSpPr/>
          <p:nvPr/>
        </p:nvGrpSpPr>
        <p:grpSpPr>
          <a:xfrm>
            <a:off x="10687977" y="3720433"/>
            <a:ext cx="223183" cy="118929"/>
            <a:chOff x="4662475" y="1976500"/>
            <a:chExt cx="68725" cy="36625"/>
          </a:xfrm>
        </p:grpSpPr>
        <p:sp>
          <p:nvSpPr>
            <p:cNvPr id="1380" name="Google Shape;1380;p70"/>
            <p:cNvSpPr/>
            <p:nvPr/>
          </p:nvSpPr>
          <p:spPr>
            <a:xfrm>
              <a:off x="4690800" y="1976500"/>
              <a:ext cx="40400" cy="36625"/>
            </a:xfrm>
            <a:custGeom>
              <a:avLst/>
              <a:gdLst/>
              <a:ahLst/>
              <a:cxnLst/>
              <a:rect l="l" t="t" r="r" b="b"/>
              <a:pathLst>
                <a:path w="1616" h="1465" extrusionOk="0">
                  <a:moveTo>
                    <a:pt x="887" y="0"/>
                  </a:moveTo>
                  <a:lnTo>
                    <a:pt x="692" y="188"/>
                  </a:lnTo>
                  <a:lnTo>
                    <a:pt x="1104" y="599"/>
                  </a:lnTo>
                  <a:lnTo>
                    <a:pt x="0" y="599"/>
                  </a:lnTo>
                  <a:lnTo>
                    <a:pt x="0" y="866"/>
                  </a:lnTo>
                  <a:lnTo>
                    <a:pt x="1104" y="866"/>
                  </a:lnTo>
                  <a:lnTo>
                    <a:pt x="692" y="1269"/>
                  </a:lnTo>
                  <a:lnTo>
                    <a:pt x="887" y="1464"/>
                  </a:lnTo>
                  <a:lnTo>
                    <a:pt x="1616" y="729"/>
                  </a:lnTo>
                  <a:lnTo>
                    <a:pt x="887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81" name="Google Shape;1381;p70"/>
            <p:cNvSpPr/>
            <p:nvPr/>
          </p:nvSpPr>
          <p:spPr>
            <a:xfrm>
              <a:off x="4674375" y="1991450"/>
              <a:ext cx="10675" cy="6700"/>
            </a:xfrm>
            <a:custGeom>
              <a:avLst/>
              <a:gdLst/>
              <a:ahLst/>
              <a:cxnLst/>
              <a:rect l="l" t="t" r="r" b="b"/>
              <a:pathLst>
                <a:path w="427" h="268" extrusionOk="0">
                  <a:moveTo>
                    <a:pt x="1" y="1"/>
                  </a:moveTo>
                  <a:lnTo>
                    <a:pt x="1" y="268"/>
                  </a:lnTo>
                  <a:lnTo>
                    <a:pt x="426" y="268"/>
                  </a:lnTo>
                  <a:lnTo>
                    <a:pt x="426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82" name="Google Shape;1382;p70"/>
            <p:cNvSpPr/>
            <p:nvPr/>
          </p:nvSpPr>
          <p:spPr>
            <a:xfrm>
              <a:off x="4662475" y="1991450"/>
              <a:ext cx="5625" cy="6700"/>
            </a:xfrm>
            <a:custGeom>
              <a:avLst/>
              <a:gdLst/>
              <a:ahLst/>
              <a:cxnLst/>
              <a:rect l="l" t="t" r="r" b="b"/>
              <a:pathLst>
                <a:path w="225" h="268" extrusionOk="0">
                  <a:moveTo>
                    <a:pt x="1" y="1"/>
                  </a:moveTo>
                  <a:lnTo>
                    <a:pt x="1" y="268"/>
                  </a:lnTo>
                  <a:lnTo>
                    <a:pt x="224" y="268"/>
                  </a:lnTo>
                  <a:lnTo>
                    <a:pt x="224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83" name="Google Shape;1383;p70"/>
          <p:cNvGrpSpPr/>
          <p:nvPr/>
        </p:nvGrpSpPr>
        <p:grpSpPr>
          <a:xfrm>
            <a:off x="10283850" y="3725019"/>
            <a:ext cx="222532" cy="109756"/>
            <a:chOff x="4920150" y="1977875"/>
            <a:chExt cx="68525" cy="33800"/>
          </a:xfrm>
        </p:grpSpPr>
        <p:sp>
          <p:nvSpPr>
            <p:cNvPr id="1384" name="Google Shape;1384;p70"/>
            <p:cNvSpPr/>
            <p:nvPr/>
          </p:nvSpPr>
          <p:spPr>
            <a:xfrm>
              <a:off x="4949175" y="1977875"/>
              <a:ext cx="39500" cy="33800"/>
            </a:xfrm>
            <a:custGeom>
              <a:avLst/>
              <a:gdLst/>
              <a:ahLst/>
              <a:cxnLst/>
              <a:rect l="l" t="t" r="r" b="b"/>
              <a:pathLst>
                <a:path w="1580" h="1352" extrusionOk="0">
                  <a:moveTo>
                    <a:pt x="891" y="1"/>
                  </a:moveTo>
                  <a:cubicBezTo>
                    <a:pt x="859" y="1"/>
                    <a:pt x="828" y="12"/>
                    <a:pt x="801" y="32"/>
                  </a:cubicBezTo>
                  <a:cubicBezTo>
                    <a:pt x="743" y="89"/>
                    <a:pt x="743" y="176"/>
                    <a:pt x="801" y="226"/>
                  </a:cubicBezTo>
                  <a:lnTo>
                    <a:pt x="1039" y="472"/>
                  </a:lnTo>
                  <a:cubicBezTo>
                    <a:pt x="1068" y="493"/>
                    <a:pt x="1046" y="544"/>
                    <a:pt x="1010" y="544"/>
                  </a:cubicBezTo>
                  <a:lnTo>
                    <a:pt x="152" y="544"/>
                  </a:lnTo>
                  <a:cubicBezTo>
                    <a:pt x="147" y="543"/>
                    <a:pt x="143" y="543"/>
                    <a:pt x="139" y="543"/>
                  </a:cubicBezTo>
                  <a:cubicBezTo>
                    <a:pt x="66" y="543"/>
                    <a:pt x="14" y="598"/>
                    <a:pt x="8" y="666"/>
                  </a:cubicBezTo>
                  <a:cubicBezTo>
                    <a:pt x="0" y="746"/>
                    <a:pt x="65" y="811"/>
                    <a:pt x="145" y="811"/>
                  </a:cubicBezTo>
                  <a:lnTo>
                    <a:pt x="1010" y="811"/>
                  </a:lnTo>
                  <a:cubicBezTo>
                    <a:pt x="1046" y="811"/>
                    <a:pt x="1068" y="854"/>
                    <a:pt x="1039" y="883"/>
                  </a:cubicBezTo>
                  <a:lnTo>
                    <a:pt x="808" y="1113"/>
                  </a:lnTo>
                  <a:cubicBezTo>
                    <a:pt x="758" y="1164"/>
                    <a:pt x="751" y="1251"/>
                    <a:pt x="794" y="1308"/>
                  </a:cubicBezTo>
                  <a:cubicBezTo>
                    <a:pt x="823" y="1337"/>
                    <a:pt x="859" y="1351"/>
                    <a:pt x="895" y="1351"/>
                  </a:cubicBezTo>
                  <a:cubicBezTo>
                    <a:pt x="931" y="1351"/>
                    <a:pt x="967" y="1337"/>
                    <a:pt x="996" y="1308"/>
                  </a:cubicBezTo>
                  <a:lnTo>
                    <a:pt x="1522" y="774"/>
                  </a:lnTo>
                  <a:cubicBezTo>
                    <a:pt x="1580" y="717"/>
                    <a:pt x="1573" y="630"/>
                    <a:pt x="1522" y="573"/>
                  </a:cubicBezTo>
                  <a:lnTo>
                    <a:pt x="996" y="46"/>
                  </a:lnTo>
                  <a:cubicBezTo>
                    <a:pt x="965" y="15"/>
                    <a:pt x="928" y="1"/>
                    <a:pt x="89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85" name="Google Shape;1385;p70"/>
            <p:cNvSpPr/>
            <p:nvPr/>
          </p:nvSpPr>
          <p:spPr>
            <a:xfrm>
              <a:off x="4931875" y="1991450"/>
              <a:ext cx="12825" cy="6700"/>
            </a:xfrm>
            <a:custGeom>
              <a:avLst/>
              <a:gdLst/>
              <a:ahLst/>
              <a:cxnLst/>
              <a:rect l="l" t="t" r="r" b="b"/>
              <a:pathLst>
                <a:path w="513" h="268" extrusionOk="0">
                  <a:moveTo>
                    <a:pt x="180" y="1"/>
                  </a:moveTo>
                  <a:cubicBezTo>
                    <a:pt x="0" y="1"/>
                    <a:pt x="0" y="268"/>
                    <a:pt x="180" y="268"/>
                  </a:cubicBezTo>
                  <a:lnTo>
                    <a:pt x="332" y="268"/>
                  </a:lnTo>
                  <a:cubicBezTo>
                    <a:pt x="512" y="268"/>
                    <a:pt x="512" y="1"/>
                    <a:pt x="33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86" name="Google Shape;1386;p70"/>
            <p:cNvSpPr/>
            <p:nvPr/>
          </p:nvSpPr>
          <p:spPr>
            <a:xfrm>
              <a:off x="4920150" y="1991450"/>
              <a:ext cx="9225" cy="6700"/>
            </a:xfrm>
            <a:custGeom>
              <a:avLst/>
              <a:gdLst/>
              <a:ahLst/>
              <a:cxnLst/>
              <a:rect l="l" t="t" r="r" b="b"/>
              <a:pathLst>
                <a:path w="369" h="268" extrusionOk="0">
                  <a:moveTo>
                    <a:pt x="181" y="1"/>
                  </a:moveTo>
                  <a:cubicBezTo>
                    <a:pt x="0" y="1"/>
                    <a:pt x="0" y="268"/>
                    <a:pt x="181" y="268"/>
                  </a:cubicBezTo>
                  <a:lnTo>
                    <a:pt x="195" y="268"/>
                  </a:lnTo>
                  <a:cubicBezTo>
                    <a:pt x="368" y="268"/>
                    <a:pt x="368" y="1"/>
                    <a:pt x="19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87" name="Google Shape;1387;p70"/>
          <p:cNvGrpSpPr/>
          <p:nvPr/>
        </p:nvGrpSpPr>
        <p:grpSpPr>
          <a:xfrm>
            <a:off x="9498725" y="4263577"/>
            <a:ext cx="166920" cy="170479"/>
            <a:chOff x="4676550" y="2160575"/>
            <a:chExt cx="51400" cy="52500"/>
          </a:xfrm>
        </p:grpSpPr>
        <p:sp>
          <p:nvSpPr>
            <p:cNvPr id="1388" name="Google Shape;1388;p70"/>
            <p:cNvSpPr/>
            <p:nvPr/>
          </p:nvSpPr>
          <p:spPr>
            <a:xfrm>
              <a:off x="4676550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3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89" name="Google Shape;1389;p70"/>
            <p:cNvSpPr/>
            <p:nvPr/>
          </p:nvSpPr>
          <p:spPr>
            <a:xfrm>
              <a:off x="4688275" y="2160575"/>
              <a:ext cx="27975" cy="52500"/>
            </a:xfrm>
            <a:custGeom>
              <a:avLst/>
              <a:gdLst/>
              <a:ahLst/>
              <a:cxnLst/>
              <a:rect l="l" t="t" r="r" b="b"/>
              <a:pathLst>
                <a:path w="1119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96" y="2100"/>
                  </a:lnTo>
                  <a:lnTo>
                    <a:pt x="1118" y="1047"/>
                  </a:lnTo>
                  <a:lnTo>
                    <a:pt x="296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90" name="Google Shape;1390;p70"/>
            <p:cNvSpPr/>
            <p:nvPr/>
          </p:nvSpPr>
          <p:spPr>
            <a:xfrm>
              <a:off x="4700175" y="2160575"/>
              <a:ext cx="27775" cy="52500"/>
            </a:xfrm>
            <a:custGeom>
              <a:avLst/>
              <a:gdLst/>
              <a:ahLst/>
              <a:cxnLst/>
              <a:rect l="l" t="t" r="r" b="b"/>
              <a:pathLst>
                <a:path w="1111" h="2100" extrusionOk="0">
                  <a:moveTo>
                    <a:pt x="0" y="1"/>
                  </a:moveTo>
                  <a:lnTo>
                    <a:pt x="822" y="1047"/>
                  </a:lnTo>
                  <a:lnTo>
                    <a:pt x="0" y="2100"/>
                  </a:lnTo>
                  <a:lnTo>
                    <a:pt x="289" y="2100"/>
                  </a:lnTo>
                  <a:lnTo>
                    <a:pt x="1111" y="1047"/>
                  </a:lnTo>
                  <a:lnTo>
                    <a:pt x="289" y="1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391" name="Google Shape;1391;p70"/>
          <p:cNvGrpSpPr/>
          <p:nvPr/>
        </p:nvGrpSpPr>
        <p:grpSpPr>
          <a:xfrm>
            <a:off x="9895070" y="4272952"/>
            <a:ext cx="193873" cy="151725"/>
            <a:chOff x="4768325" y="2163475"/>
            <a:chExt cx="59700" cy="46725"/>
          </a:xfrm>
        </p:grpSpPr>
        <p:sp>
          <p:nvSpPr>
            <p:cNvPr id="1392" name="Google Shape;1392;p70"/>
            <p:cNvSpPr/>
            <p:nvPr/>
          </p:nvSpPr>
          <p:spPr>
            <a:xfrm>
              <a:off x="4768325" y="2163475"/>
              <a:ext cx="35375" cy="46725"/>
            </a:xfrm>
            <a:custGeom>
              <a:avLst/>
              <a:gdLst/>
              <a:ahLst/>
              <a:cxnLst/>
              <a:rect l="l" t="t" r="r" b="b"/>
              <a:pathLst>
                <a:path w="1415" h="1869" extrusionOk="0">
                  <a:moveTo>
                    <a:pt x="0" y="0"/>
                  </a:moveTo>
                  <a:lnTo>
                    <a:pt x="895" y="931"/>
                  </a:lnTo>
                  <a:lnTo>
                    <a:pt x="0" y="1868"/>
                  </a:lnTo>
                  <a:lnTo>
                    <a:pt x="520" y="1868"/>
                  </a:lnTo>
                  <a:lnTo>
                    <a:pt x="1414" y="931"/>
                  </a:lnTo>
                  <a:lnTo>
                    <a:pt x="520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393" name="Google Shape;1393;p70"/>
            <p:cNvSpPr/>
            <p:nvPr/>
          </p:nvSpPr>
          <p:spPr>
            <a:xfrm>
              <a:off x="4792475" y="2163475"/>
              <a:ext cx="35550" cy="46725"/>
            </a:xfrm>
            <a:custGeom>
              <a:avLst/>
              <a:gdLst/>
              <a:ahLst/>
              <a:cxnLst/>
              <a:rect l="l" t="t" r="r" b="b"/>
              <a:pathLst>
                <a:path w="1422" h="1869" extrusionOk="0">
                  <a:moveTo>
                    <a:pt x="1" y="0"/>
                  </a:moveTo>
                  <a:lnTo>
                    <a:pt x="895" y="931"/>
                  </a:lnTo>
                  <a:lnTo>
                    <a:pt x="1" y="1868"/>
                  </a:lnTo>
                  <a:lnTo>
                    <a:pt x="527" y="1868"/>
                  </a:lnTo>
                  <a:lnTo>
                    <a:pt x="1422" y="931"/>
                  </a:lnTo>
                  <a:lnTo>
                    <a:pt x="527" y="0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394" name="Google Shape;1394;p70"/>
          <p:cNvSpPr/>
          <p:nvPr/>
        </p:nvSpPr>
        <p:spPr>
          <a:xfrm>
            <a:off x="10337677" y="4261629"/>
            <a:ext cx="114879" cy="174375"/>
          </a:xfrm>
          <a:custGeom>
            <a:avLst/>
            <a:gdLst/>
            <a:ahLst/>
            <a:cxnLst/>
            <a:rect l="l" t="t" r="r" b="b"/>
            <a:pathLst>
              <a:path w="1415" h="2148" extrusionOk="0">
                <a:moveTo>
                  <a:pt x="308" y="0"/>
                </a:moveTo>
                <a:cubicBezTo>
                  <a:pt x="152" y="0"/>
                  <a:pt x="1" y="123"/>
                  <a:pt x="1" y="308"/>
                </a:cubicBezTo>
                <a:lnTo>
                  <a:pt x="8" y="1844"/>
                </a:lnTo>
                <a:cubicBezTo>
                  <a:pt x="8" y="2026"/>
                  <a:pt x="158" y="2148"/>
                  <a:pt x="316" y="2148"/>
                </a:cubicBezTo>
                <a:cubicBezTo>
                  <a:pt x="390" y="2148"/>
                  <a:pt x="465" y="2121"/>
                  <a:pt x="527" y="2061"/>
                </a:cubicBezTo>
                <a:lnTo>
                  <a:pt x="1292" y="1296"/>
                </a:lnTo>
                <a:cubicBezTo>
                  <a:pt x="1414" y="1181"/>
                  <a:pt x="1414" y="986"/>
                  <a:pt x="1292" y="864"/>
                </a:cubicBezTo>
                <a:lnTo>
                  <a:pt x="520" y="92"/>
                </a:lnTo>
                <a:cubicBezTo>
                  <a:pt x="459" y="29"/>
                  <a:pt x="383" y="0"/>
                  <a:pt x="308" y="0"/>
                </a:cubicBez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95" name="Google Shape;1395;p70"/>
          <p:cNvSpPr/>
          <p:nvPr/>
        </p:nvSpPr>
        <p:spPr>
          <a:xfrm>
            <a:off x="10700844" y="5604409"/>
            <a:ext cx="197445" cy="217319"/>
          </a:xfrm>
          <a:custGeom>
            <a:avLst/>
            <a:gdLst/>
            <a:ahLst/>
            <a:cxnLst/>
            <a:rect l="l" t="t" r="r" b="b"/>
            <a:pathLst>
              <a:path w="2432" h="2677" extrusionOk="0">
                <a:moveTo>
                  <a:pt x="801" y="1"/>
                </a:moveTo>
                <a:lnTo>
                  <a:pt x="1205" y="751"/>
                </a:lnTo>
                <a:lnTo>
                  <a:pt x="1" y="751"/>
                </a:lnTo>
                <a:lnTo>
                  <a:pt x="1" y="1927"/>
                </a:lnTo>
                <a:lnTo>
                  <a:pt x="1205" y="1927"/>
                </a:lnTo>
                <a:lnTo>
                  <a:pt x="801" y="2677"/>
                </a:lnTo>
                <a:lnTo>
                  <a:pt x="2431" y="1335"/>
                </a:lnTo>
                <a:lnTo>
                  <a:pt x="801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96" name="Google Shape;1396;p70"/>
          <p:cNvSpPr/>
          <p:nvPr/>
        </p:nvSpPr>
        <p:spPr>
          <a:xfrm>
            <a:off x="9502786" y="4575370"/>
            <a:ext cx="158801" cy="217887"/>
          </a:xfrm>
          <a:custGeom>
            <a:avLst/>
            <a:gdLst/>
            <a:ahLst/>
            <a:cxnLst/>
            <a:rect l="l" t="t" r="r" b="b"/>
            <a:pathLst>
              <a:path w="1956" h="2684" extrusionOk="0">
                <a:moveTo>
                  <a:pt x="1" y="0"/>
                </a:moveTo>
                <a:lnTo>
                  <a:pt x="787" y="1342"/>
                </a:lnTo>
                <a:lnTo>
                  <a:pt x="1" y="2683"/>
                </a:lnTo>
                <a:lnTo>
                  <a:pt x="1955" y="1342"/>
                </a:lnTo>
                <a:lnTo>
                  <a:pt x="1" y="0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97" name="Google Shape;1397;p70"/>
          <p:cNvSpPr/>
          <p:nvPr/>
        </p:nvSpPr>
        <p:spPr>
          <a:xfrm>
            <a:off x="9460082" y="5625516"/>
            <a:ext cx="244209" cy="175105"/>
          </a:xfrm>
          <a:custGeom>
            <a:avLst/>
            <a:gdLst/>
            <a:ahLst/>
            <a:cxnLst/>
            <a:rect l="l" t="t" r="r" b="b"/>
            <a:pathLst>
              <a:path w="3008" h="2157" extrusionOk="0">
                <a:moveTo>
                  <a:pt x="0" y="0"/>
                </a:moveTo>
                <a:lnTo>
                  <a:pt x="729" y="1075"/>
                </a:lnTo>
                <a:lnTo>
                  <a:pt x="0" y="2157"/>
                </a:lnTo>
                <a:lnTo>
                  <a:pt x="0" y="2157"/>
                </a:lnTo>
                <a:lnTo>
                  <a:pt x="3008" y="1075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98" name="Google Shape;1398;p70"/>
          <p:cNvSpPr/>
          <p:nvPr/>
        </p:nvSpPr>
        <p:spPr>
          <a:xfrm>
            <a:off x="9483179" y="4934374"/>
            <a:ext cx="198015" cy="150020"/>
          </a:xfrm>
          <a:custGeom>
            <a:avLst/>
            <a:gdLst/>
            <a:ahLst/>
            <a:cxnLst/>
            <a:rect l="l" t="t" r="r" b="b"/>
            <a:pathLst>
              <a:path w="2439" h="1848" extrusionOk="0">
                <a:moveTo>
                  <a:pt x="1580" y="1"/>
                </a:moveTo>
                <a:lnTo>
                  <a:pt x="1371" y="203"/>
                </a:lnTo>
                <a:lnTo>
                  <a:pt x="1919" y="780"/>
                </a:lnTo>
                <a:lnTo>
                  <a:pt x="1" y="780"/>
                </a:lnTo>
                <a:lnTo>
                  <a:pt x="1" y="1068"/>
                </a:lnTo>
                <a:lnTo>
                  <a:pt x="1919" y="1068"/>
                </a:lnTo>
                <a:lnTo>
                  <a:pt x="1371" y="1645"/>
                </a:lnTo>
                <a:lnTo>
                  <a:pt x="1580" y="1847"/>
                </a:lnTo>
                <a:lnTo>
                  <a:pt x="2439" y="924"/>
                </a:lnTo>
                <a:lnTo>
                  <a:pt x="1580" y="1"/>
                </a:lnTo>
                <a:close/>
              </a:path>
            </a:pathLst>
          </a:custGeom>
          <a:solidFill>
            <a:srgbClr val="869FB2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399" name="Google Shape;1399;p70"/>
          <p:cNvSpPr/>
          <p:nvPr/>
        </p:nvSpPr>
        <p:spPr>
          <a:xfrm>
            <a:off x="10328178" y="4910264"/>
            <a:ext cx="133877" cy="198241"/>
          </a:xfrm>
          <a:custGeom>
            <a:avLst/>
            <a:gdLst/>
            <a:ahLst/>
            <a:cxnLst/>
            <a:rect l="l" t="t" r="r" b="b"/>
            <a:pathLst>
              <a:path w="1649" h="2442" extrusionOk="0">
                <a:moveTo>
                  <a:pt x="501" y="1"/>
                </a:moveTo>
                <a:cubicBezTo>
                  <a:pt x="238" y="1"/>
                  <a:pt x="1" y="336"/>
                  <a:pt x="250" y="590"/>
                </a:cubicBezTo>
                <a:lnTo>
                  <a:pt x="841" y="1232"/>
                </a:lnTo>
                <a:lnTo>
                  <a:pt x="250" y="1874"/>
                </a:lnTo>
                <a:cubicBezTo>
                  <a:pt x="36" y="2126"/>
                  <a:pt x="260" y="2441"/>
                  <a:pt x="516" y="2441"/>
                </a:cubicBezTo>
                <a:cubicBezTo>
                  <a:pt x="596" y="2441"/>
                  <a:pt x="680" y="2410"/>
                  <a:pt x="754" y="2336"/>
                </a:cubicBezTo>
                <a:lnTo>
                  <a:pt x="1555" y="1463"/>
                </a:lnTo>
                <a:cubicBezTo>
                  <a:pt x="1613" y="1405"/>
                  <a:pt x="1641" y="1326"/>
                  <a:pt x="1649" y="1246"/>
                </a:cubicBezTo>
                <a:cubicBezTo>
                  <a:pt x="1649" y="1239"/>
                  <a:pt x="1649" y="1239"/>
                  <a:pt x="1649" y="1232"/>
                </a:cubicBezTo>
                <a:cubicBezTo>
                  <a:pt x="1649" y="1225"/>
                  <a:pt x="1649" y="1225"/>
                  <a:pt x="1649" y="1218"/>
                </a:cubicBezTo>
                <a:cubicBezTo>
                  <a:pt x="1641" y="1138"/>
                  <a:pt x="1613" y="1059"/>
                  <a:pt x="1555" y="1001"/>
                </a:cubicBezTo>
                <a:lnTo>
                  <a:pt x="754" y="129"/>
                </a:lnTo>
                <a:cubicBezTo>
                  <a:pt x="679" y="38"/>
                  <a:pt x="588" y="1"/>
                  <a:pt x="501" y="1"/>
                </a:cubicBez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grpSp>
        <p:nvGrpSpPr>
          <p:cNvPr id="1400" name="Google Shape;1400;p70"/>
          <p:cNvGrpSpPr/>
          <p:nvPr/>
        </p:nvGrpSpPr>
        <p:grpSpPr>
          <a:xfrm>
            <a:off x="9916828" y="4613078"/>
            <a:ext cx="150357" cy="142471"/>
            <a:chOff x="4768575" y="2253950"/>
            <a:chExt cx="46300" cy="43875"/>
          </a:xfrm>
        </p:grpSpPr>
        <p:sp>
          <p:nvSpPr>
            <p:cNvPr id="1401" name="Google Shape;1401;p70"/>
            <p:cNvSpPr/>
            <p:nvPr/>
          </p:nvSpPr>
          <p:spPr>
            <a:xfrm>
              <a:off x="4785700" y="2253950"/>
              <a:ext cx="29175" cy="43875"/>
            </a:xfrm>
            <a:custGeom>
              <a:avLst/>
              <a:gdLst/>
              <a:ahLst/>
              <a:cxnLst/>
              <a:rect l="l" t="t" r="r" b="b"/>
              <a:pathLst>
                <a:path w="1167" h="1755" extrusionOk="0">
                  <a:moveTo>
                    <a:pt x="262" y="1"/>
                  </a:moveTo>
                  <a:cubicBezTo>
                    <a:pt x="150" y="1"/>
                    <a:pt x="49" y="149"/>
                    <a:pt x="164" y="247"/>
                  </a:cubicBezTo>
                  <a:lnTo>
                    <a:pt x="770" y="853"/>
                  </a:lnTo>
                  <a:lnTo>
                    <a:pt x="106" y="1517"/>
                  </a:lnTo>
                  <a:cubicBezTo>
                    <a:pt x="1" y="1616"/>
                    <a:pt x="95" y="1754"/>
                    <a:pt x="204" y="1754"/>
                  </a:cubicBezTo>
                  <a:cubicBezTo>
                    <a:pt x="236" y="1754"/>
                    <a:pt x="271" y="1742"/>
                    <a:pt x="301" y="1711"/>
                  </a:cubicBezTo>
                  <a:lnTo>
                    <a:pt x="1166" y="853"/>
                  </a:lnTo>
                  <a:lnTo>
                    <a:pt x="366" y="52"/>
                  </a:lnTo>
                  <a:cubicBezTo>
                    <a:pt x="334" y="16"/>
                    <a:pt x="297" y="1"/>
                    <a:pt x="26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02" name="Google Shape;1402;p70"/>
            <p:cNvSpPr/>
            <p:nvPr/>
          </p:nvSpPr>
          <p:spPr>
            <a:xfrm>
              <a:off x="4768575" y="2253950"/>
              <a:ext cx="29175" cy="43875"/>
            </a:xfrm>
            <a:custGeom>
              <a:avLst/>
              <a:gdLst/>
              <a:ahLst/>
              <a:cxnLst/>
              <a:rect l="l" t="t" r="r" b="b"/>
              <a:pathLst>
                <a:path w="1167" h="1755" extrusionOk="0">
                  <a:moveTo>
                    <a:pt x="261" y="1"/>
                  </a:moveTo>
                  <a:cubicBezTo>
                    <a:pt x="150" y="1"/>
                    <a:pt x="50" y="149"/>
                    <a:pt x="171" y="247"/>
                  </a:cubicBezTo>
                  <a:lnTo>
                    <a:pt x="769" y="853"/>
                  </a:lnTo>
                  <a:lnTo>
                    <a:pt x="106" y="1517"/>
                  </a:lnTo>
                  <a:cubicBezTo>
                    <a:pt x="1" y="1616"/>
                    <a:pt x="95" y="1754"/>
                    <a:pt x="203" y="1754"/>
                  </a:cubicBezTo>
                  <a:cubicBezTo>
                    <a:pt x="236" y="1754"/>
                    <a:pt x="270" y="1742"/>
                    <a:pt x="301" y="1711"/>
                  </a:cubicBezTo>
                  <a:lnTo>
                    <a:pt x="1166" y="853"/>
                  </a:lnTo>
                  <a:lnTo>
                    <a:pt x="365" y="52"/>
                  </a:lnTo>
                  <a:cubicBezTo>
                    <a:pt x="334" y="16"/>
                    <a:pt x="297" y="1"/>
                    <a:pt x="26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403" name="Google Shape;1403;p70"/>
          <p:cNvGrpSpPr/>
          <p:nvPr/>
        </p:nvGrpSpPr>
        <p:grpSpPr>
          <a:xfrm>
            <a:off x="10316325" y="5265112"/>
            <a:ext cx="157583" cy="194995"/>
            <a:chOff x="4960900" y="2433225"/>
            <a:chExt cx="48525" cy="60050"/>
          </a:xfrm>
        </p:grpSpPr>
        <p:sp>
          <p:nvSpPr>
            <p:cNvPr id="1404" name="Google Shape;1404;p70"/>
            <p:cNvSpPr/>
            <p:nvPr/>
          </p:nvSpPr>
          <p:spPr>
            <a:xfrm>
              <a:off x="4974225" y="2433225"/>
              <a:ext cx="35200" cy="60050"/>
            </a:xfrm>
            <a:custGeom>
              <a:avLst/>
              <a:gdLst/>
              <a:ahLst/>
              <a:cxnLst/>
              <a:rect l="l" t="t" r="r" b="b"/>
              <a:pathLst>
                <a:path w="1408" h="2402" extrusionOk="0">
                  <a:moveTo>
                    <a:pt x="102" y="0"/>
                  </a:moveTo>
                  <a:lnTo>
                    <a:pt x="95" y="7"/>
                  </a:lnTo>
                  <a:lnTo>
                    <a:pt x="1112" y="1154"/>
                  </a:lnTo>
                  <a:lnTo>
                    <a:pt x="1" y="2402"/>
                  </a:lnTo>
                  <a:lnTo>
                    <a:pt x="297" y="2402"/>
                  </a:lnTo>
                  <a:lnTo>
                    <a:pt x="1407" y="1154"/>
                  </a:lnTo>
                  <a:lnTo>
                    <a:pt x="383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05" name="Google Shape;1405;p70"/>
            <p:cNvSpPr/>
            <p:nvPr/>
          </p:nvSpPr>
          <p:spPr>
            <a:xfrm>
              <a:off x="4960900" y="2433225"/>
              <a:ext cx="35175" cy="60050"/>
            </a:xfrm>
            <a:custGeom>
              <a:avLst/>
              <a:gdLst/>
              <a:ahLst/>
              <a:cxnLst/>
              <a:rect l="l" t="t" r="r" b="b"/>
              <a:pathLst>
                <a:path w="1407" h="2402" extrusionOk="0">
                  <a:moveTo>
                    <a:pt x="108" y="0"/>
                  </a:moveTo>
                  <a:lnTo>
                    <a:pt x="94" y="7"/>
                  </a:lnTo>
                  <a:lnTo>
                    <a:pt x="1111" y="1154"/>
                  </a:lnTo>
                  <a:lnTo>
                    <a:pt x="0" y="2402"/>
                  </a:lnTo>
                  <a:lnTo>
                    <a:pt x="296" y="2402"/>
                  </a:lnTo>
                  <a:lnTo>
                    <a:pt x="1407" y="1154"/>
                  </a:lnTo>
                  <a:lnTo>
                    <a:pt x="390" y="0"/>
                  </a:ln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406" name="Google Shape;1406;p70"/>
          <p:cNvGrpSpPr/>
          <p:nvPr/>
        </p:nvGrpSpPr>
        <p:grpSpPr>
          <a:xfrm>
            <a:off x="9901077" y="5617193"/>
            <a:ext cx="181859" cy="191747"/>
            <a:chOff x="4854075" y="2527625"/>
            <a:chExt cx="56000" cy="59050"/>
          </a:xfrm>
        </p:grpSpPr>
        <p:sp>
          <p:nvSpPr>
            <p:cNvPr id="1407" name="Google Shape;1407;p70"/>
            <p:cNvSpPr/>
            <p:nvPr/>
          </p:nvSpPr>
          <p:spPr>
            <a:xfrm>
              <a:off x="4872325" y="2527625"/>
              <a:ext cx="37750" cy="59050"/>
            </a:xfrm>
            <a:custGeom>
              <a:avLst/>
              <a:gdLst/>
              <a:ahLst/>
              <a:cxnLst/>
              <a:rect l="l" t="t" r="r" b="b"/>
              <a:pathLst>
                <a:path w="1510" h="2362" extrusionOk="0">
                  <a:moveTo>
                    <a:pt x="305" y="1"/>
                  </a:moveTo>
                  <a:cubicBezTo>
                    <a:pt x="141" y="1"/>
                    <a:pt x="1" y="210"/>
                    <a:pt x="146" y="371"/>
                  </a:cubicBezTo>
                  <a:lnTo>
                    <a:pt x="961" y="1179"/>
                  </a:lnTo>
                  <a:lnTo>
                    <a:pt x="146" y="1994"/>
                  </a:lnTo>
                  <a:cubicBezTo>
                    <a:pt x="0" y="2151"/>
                    <a:pt x="143" y="2361"/>
                    <a:pt x="308" y="2361"/>
                  </a:cubicBezTo>
                  <a:cubicBezTo>
                    <a:pt x="355" y="2361"/>
                    <a:pt x="404" y="2344"/>
                    <a:pt x="449" y="2304"/>
                  </a:cubicBezTo>
                  <a:lnTo>
                    <a:pt x="1423" y="1338"/>
                  </a:lnTo>
                  <a:cubicBezTo>
                    <a:pt x="1509" y="1244"/>
                    <a:pt x="1509" y="1107"/>
                    <a:pt x="1423" y="1013"/>
                  </a:cubicBezTo>
                  <a:lnTo>
                    <a:pt x="1423" y="1020"/>
                  </a:lnTo>
                  <a:lnTo>
                    <a:pt x="449" y="61"/>
                  </a:lnTo>
                  <a:cubicBezTo>
                    <a:pt x="403" y="19"/>
                    <a:pt x="353" y="1"/>
                    <a:pt x="305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08" name="Google Shape;1408;p70"/>
            <p:cNvSpPr/>
            <p:nvPr/>
          </p:nvSpPr>
          <p:spPr>
            <a:xfrm>
              <a:off x="4854075" y="2539100"/>
              <a:ext cx="26075" cy="35875"/>
            </a:xfrm>
            <a:custGeom>
              <a:avLst/>
              <a:gdLst/>
              <a:ahLst/>
              <a:cxnLst/>
              <a:rect l="l" t="t" r="r" b="b"/>
              <a:pathLst>
                <a:path w="1043" h="1435" extrusionOk="0">
                  <a:moveTo>
                    <a:pt x="326" y="1"/>
                  </a:moveTo>
                  <a:cubicBezTo>
                    <a:pt x="152" y="1"/>
                    <a:pt x="1" y="234"/>
                    <a:pt x="177" y="388"/>
                  </a:cubicBezTo>
                  <a:lnTo>
                    <a:pt x="516" y="720"/>
                  </a:lnTo>
                  <a:lnTo>
                    <a:pt x="177" y="1059"/>
                  </a:lnTo>
                  <a:cubicBezTo>
                    <a:pt x="21" y="1215"/>
                    <a:pt x="165" y="1435"/>
                    <a:pt x="336" y="1435"/>
                  </a:cubicBezTo>
                  <a:cubicBezTo>
                    <a:pt x="386" y="1435"/>
                    <a:pt x="439" y="1415"/>
                    <a:pt x="487" y="1369"/>
                  </a:cubicBezTo>
                  <a:lnTo>
                    <a:pt x="977" y="886"/>
                  </a:lnTo>
                  <a:cubicBezTo>
                    <a:pt x="1020" y="843"/>
                    <a:pt x="1042" y="785"/>
                    <a:pt x="1042" y="720"/>
                  </a:cubicBezTo>
                  <a:cubicBezTo>
                    <a:pt x="1042" y="662"/>
                    <a:pt x="1013" y="605"/>
                    <a:pt x="977" y="561"/>
                  </a:cubicBezTo>
                  <a:lnTo>
                    <a:pt x="487" y="78"/>
                  </a:lnTo>
                  <a:cubicBezTo>
                    <a:pt x="437" y="23"/>
                    <a:pt x="380" y="1"/>
                    <a:pt x="326" y="1"/>
                  </a:cubicBez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409" name="Google Shape;1409;p70"/>
          <p:cNvSpPr/>
          <p:nvPr/>
        </p:nvSpPr>
        <p:spPr>
          <a:xfrm>
            <a:off x="9921415" y="5274164"/>
            <a:ext cx="141184" cy="176891"/>
          </a:xfrm>
          <a:custGeom>
            <a:avLst/>
            <a:gdLst/>
            <a:ahLst/>
            <a:cxnLst/>
            <a:rect l="l" t="t" r="r" b="b"/>
            <a:pathLst>
              <a:path w="1739" h="2179" extrusionOk="0">
                <a:moveTo>
                  <a:pt x="1" y="1"/>
                </a:moveTo>
                <a:lnTo>
                  <a:pt x="1" y="2179"/>
                </a:lnTo>
                <a:lnTo>
                  <a:pt x="758" y="2179"/>
                </a:lnTo>
                <a:lnTo>
                  <a:pt x="1739" y="1090"/>
                </a:lnTo>
                <a:lnTo>
                  <a:pt x="758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410" name="Google Shape;1410;p70"/>
          <p:cNvSpPr/>
          <p:nvPr/>
        </p:nvSpPr>
        <p:spPr>
          <a:xfrm>
            <a:off x="10692970" y="4260369"/>
            <a:ext cx="213196" cy="176891"/>
          </a:xfrm>
          <a:custGeom>
            <a:avLst/>
            <a:gdLst/>
            <a:ahLst/>
            <a:cxnLst/>
            <a:rect l="l" t="t" r="r" b="b"/>
            <a:pathLst>
              <a:path w="2626" h="2179" extrusionOk="0">
                <a:moveTo>
                  <a:pt x="0" y="1"/>
                </a:moveTo>
                <a:lnTo>
                  <a:pt x="887" y="1090"/>
                </a:lnTo>
                <a:lnTo>
                  <a:pt x="0" y="2179"/>
                </a:lnTo>
                <a:lnTo>
                  <a:pt x="1644" y="2179"/>
                </a:lnTo>
                <a:lnTo>
                  <a:pt x="2625" y="1090"/>
                </a:lnTo>
                <a:lnTo>
                  <a:pt x="1644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411" name="Google Shape;1411;p70"/>
          <p:cNvSpPr/>
          <p:nvPr/>
        </p:nvSpPr>
        <p:spPr>
          <a:xfrm>
            <a:off x="9491988" y="5274164"/>
            <a:ext cx="180397" cy="176891"/>
          </a:xfrm>
          <a:custGeom>
            <a:avLst/>
            <a:gdLst/>
            <a:ahLst/>
            <a:cxnLst/>
            <a:rect l="l" t="t" r="r" b="b"/>
            <a:pathLst>
              <a:path w="2222" h="2179" extrusionOk="0">
                <a:moveTo>
                  <a:pt x="477" y="1"/>
                </a:moveTo>
                <a:lnTo>
                  <a:pt x="895" y="513"/>
                </a:lnTo>
                <a:lnTo>
                  <a:pt x="1" y="513"/>
                </a:lnTo>
                <a:lnTo>
                  <a:pt x="1" y="1659"/>
                </a:lnTo>
                <a:lnTo>
                  <a:pt x="895" y="1659"/>
                </a:lnTo>
                <a:lnTo>
                  <a:pt x="477" y="2179"/>
                </a:lnTo>
                <a:lnTo>
                  <a:pt x="1234" y="2179"/>
                </a:lnTo>
                <a:lnTo>
                  <a:pt x="2222" y="1090"/>
                </a:lnTo>
                <a:lnTo>
                  <a:pt x="1234" y="1"/>
                </a:ln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grpSp>
        <p:nvGrpSpPr>
          <p:cNvPr id="1412" name="Google Shape;1412;p70"/>
          <p:cNvGrpSpPr/>
          <p:nvPr/>
        </p:nvGrpSpPr>
        <p:grpSpPr>
          <a:xfrm>
            <a:off x="10733360" y="4902186"/>
            <a:ext cx="132416" cy="214396"/>
            <a:chOff x="5059700" y="2334775"/>
            <a:chExt cx="40775" cy="66025"/>
          </a:xfrm>
        </p:grpSpPr>
        <p:sp>
          <p:nvSpPr>
            <p:cNvPr id="1413" name="Google Shape;1413;p70"/>
            <p:cNvSpPr/>
            <p:nvPr/>
          </p:nvSpPr>
          <p:spPr>
            <a:xfrm>
              <a:off x="5059700" y="2334775"/>
              <a:ext cx="12475" cy="10525"/>
            </a:xfrm>
            <a:custGeom>
              <a:avLst/>
              <a:gdLst/>
              <a:ahLst/>
              <a:cxnLst/>
              <a:rect l="l" t="t" r="r" b="b"/>
              <a:pathLst>
                <a:path w="499" h="421" extrusionOk="0">
                  <a:moveTo>
                    <a:pt x="282" y="0"/>
                  </a:moveTo>
                  <a:cubicBezTo>
                    <a:pt x="94" y="0"/>
                    <a:pt x="1" y="224"/>
                    <a:pt x="138" y="361"/>
                  </a:cubicBezTo>
                  <a:cubicBezTo>
                    <a:pt x="179" y="402"/>
                    <a:pt x="230" y="421"/>
                    <a:pt x="281" y="421"/>
                  </a:cubicBezTo>
                  <a:cubicBezTo>
                    <a:pt x="388" y="421"/>
                    <a:pt x="491" y="337"/>
                    <a:pt x="491" y="209"/>
                  </a:cubicBezTo>
                  <a:cubicBezTo>
                    <a:pt x="498" y="94"/>
                    <a:pt x="397" y="0"/>
                    <a:pt x="28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4" name="Google Shape;1414;p70"/>
            <p:cNvSpPr/>
            <p:nvPr/>
          </p:nvSpPr>
          <p:spPr>
            <a:xfrm>
              <a:off x="5059700" y="2348650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2" y="1"/>
                  </a:moveTo>
                  <a:cubicBezTo>
                    <a:pt x="94" y="1"/>
                    <a:pt x="1" y="224"/>
                    <a:pt x="138" y="361"/>
                  </a:cubicBezTo>
                  <a:cubicBezTo>
                    <a:pt x="179" y="403"/>
                    <a:pt x="230" y="421"/>
                    <a:pt x="281" y="421"/>
                  </a:cubicBezTo>
                  <a:cubicBezTo>
                    <a:pt x="388" y="421"/>
                    <a:pt x="491" y="337"/>
                    <a:pt x="491" y="210"/>
                  </a:cubicBezTo>
                  <a:cubicBezTo>
                    <a:pt x="498" y="94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5" name="Google Shape;1415;p70"/>
            <p:cNvSpPr/>
            <p:nvPr/>
          </p:nvSpPr>
          <p:spPr>
            <a:xfrm>
              <a:off x="5059700" y="2362525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2" y="1"/>
                  </a:moveTo>
                  <a:cubicBezTo>
                    <a:pt x="94" y="1"/>
                    <a:pt x="1" y="224"/>
                    <a:pt x="138" y="361"/>
                  </a:cubicBezTo>
                  <a:cubicBezTo>
                    <a:pt x="179" y="403"/>
                    <a:pt x="230" y="422"/>
                    <a:pt x="281" y="422"/>
                  </a:cubicBezTo>
                  <a:cubicBezTo>
                    <a:pt x="388" y="422"/>
                    <a:pt x="491" y="338"/>
                    <a:pt x="491" y="210"/>
                  </a:cubicBezTo>
                  <a:cubicBezTo>
                    <a:pt x="498" y="95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6" name="Google Shape;1416;p70"/>
            <p:cNvSpPr/>
            <p:nvPr/>
          </p:nvSpPr>
          <p:spPr>
            <a:xfrm>
              <a:off x="5059700" y="2376400"/>
              <a:ext cx="12475" cy="10500"/>
            </a:xfrm>
            <a:custGeom>
              <a:avLst/>
              <a:gdLst/>
              <a:ahLst/>
              <a:cxnLst/>
              <a:rect l="l" t="t" r="r" b="b"/>
              <a:pathLst>
                <a:path w="499" h="420" extrusionOk="0">
                  <a:moveTo>
                    <a:pt x="294" y="1"/>
                  </a:moveTo>
                  <a:cubicBezTo>
                    <a:pt x="290" y="1"/>
                    <a:pt x="286" y="1"/>
                    <a:pt x="282" y="1"/>
                  </a:cubicBezTo>
                  <a:cubicBezTo>
                    <a:pt x="94" y="1"/>
                    <a:pt x="1" y="225"/>
                    <a:pt x="138" y="355"/>
                  </a:cubicBezTo>
                  <a:cubicBezTo>
                    <a:pt x="180" y="400"/>
                    <a:pt x="233" y="420"/>
                    <a:pt x="285" y="420"/>
                  </a:cubicBezTo>
                  <a:cubicBezTo>
                    <a:pt x="390" y="420"/>
                    <a:pt x="491" y="336"/>
                    <a:pt x="491" y="210"/>
                  </a:cubicBezTo>
                  <a:cubicBezTo>
                    <a:pt x="498" y="99"/>
                    <a:pt x="404" y="1"/>
                    <a:pt x="29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7" name="Google Shape;1417;p70"/>
            <p:cNvSpPr/>
            <p:nvPr/>
          </p:nvSpPr>
          <p:spPr>
            <a:xfrm>
              <a:off x="5059700" y="2390125"/>
              <a:ext cx="12475" cy="10675"/>
            </a:xfrm>
            <a:custGeom>
              <a:avLst/>
              <a:gdLst/>
              <a:ahLst/>
              <a:cxnLst/>
              <a:rect l="l" t="t" r="r" b="b"/>
              <a:pathLst>
                <a:path w="499" h="427" extrusionOk="0">
                  <a:moveTo>
                    <a:pt x="282" y="0"/>
                  </a:moveTo>
                  <a:cubicBezTo>
                    <a:pt x="94" y="0"/>
                    <a:pt x="1" y="231"/>
                    <a:pt x="138" y="361"/>
                  </a:cubicBezTo>
                  <a:cubicBezTo>
                    <a:pt x="180" y="406"/>
                    <a:pt x="233" y="426"/>
                    <a:pt x="285" y="426"/>
                  </a:cubicBezTo>
                  <a:cubicBezTo>
                    <a:pt x="390" y="426"/>
                    <a:pt x="491" y="343"/>
                    <a:pt x="491" y="217"/>
                  </a:cubicBezTo>
                  <a:cubicBezTo>
                    <a:pt x="498" y="94"/>
                    <a:pt x="397" y="0"/>
                    <a:pt x="282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8" name="Google Shape;1418;p70"/>
            <p:cNvSpPr/>
            <p:nvPr/>
          </p:nvSpPr>
          <p:spPr>
            <a:xfrm>
              <a:off x="5073950" y="2348650"/>
              <a:ext cx="12275" cy="10550"/>
            </a:xfrm>
            <a:custGeom>
              <a:avLst/>
              <a:gdLst/>
              <a:ahLst/>
              <a:cxnLst/>
              <a:rect l="l" t="t" r="r" b="b"/>
              <a:pathLst>
                <a:path w="491" h="422" extrusionOk="0">
                  <a:moveTo>
                    <a:pt x="282" y="1"/>
                  </a:moveTo>
                  <a:cubicBezTo>
                    <a:pt x="94" y="1"/>
                    <a:pt x="0" y="224"/>
                    <a:pt x="130" y="361"/>
                  </a:cubicBezTo>
                  <a:cubicBezTo>
                    <a:pt x="174" y="403"/>
                    <a:pt x="227" y="421"/>
                    <a:pt x="278" y="421"/>
                  </a:cubicBezTo>
                  <a:cubicBezTo>
                    <a:pt x="387" y="421"/>
                    <a:pt x="491" y="337"/>
                    <a:pt x="491" y="210"/>
                  </a:cubicBezTo>
                  <a:cubicBezTo>
                    <a:pt x="491" y="94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19" name="Google Shape;1419;p70"/>
            <p:cNvSpPr/>
            <p:nvPr/>
          </p:nvSpPr>
          <p:spPr>
            <a:xfrm>
              <a:off x="5073950" y="2362525"/>
              <a:ext cx="12275" cy="10550"/>
            </a:xfrm>
            <a:custGeom>
              <a:avLst/>
              <a:gdLst/>
              <a:ahLst/>
              <a:cxnLst/>
              <a:rect l="l" t="t" r="r" b="b"/>
              <a:pathLst>
                <a:path w="491" h="422" extrusionOk="0">
                  <a:moveTo>
                    <a:pt x="282" y="1"/>
                  </a:moveTo>
                  <a:cubicBezTo>
                    <a:pt x="94" y="1"/>
                    <a:pt x="0" y="224"/>
                    <a:pt x="130" y="361"/>
                  </a:cubicBezTo>
                  <a:cubicBezTo>
                    <a:pt x="174" y="403"/>
                    <a:pt x="227" y="422"/>
                    <a:pt x="278" y="422"/>
                  </a:cubicBezTo>
                  <a:cubicBezTo>
                    <a:pt x="387" y="422"/>
                    <a:pt x="491" y="338"/>
                    <a:pt x="491" y="210"/>
                  </a:cubicBezTo>
                  <a:cubicBezTo>
                    <a:pt x="491" y="95"/>
                    <a:pt x="397" y="1"/>
                    <a:pt x="282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0" name="Google Shape;1420;p70"/>
            <p:cNvSpPr/>
            <p:nvPr/>
          </p:nvSpPr>
          <p:spPr>
            <a:xfrm>
              <a:off x="5074000" y="2376400"/>
              <a:ext cx="12225" cy="10500"/>
            </a:xfrm>
            <a:custGeom>
              <a:avLst/>
              <a:gdLst/>
              <a:ahLst/>
              <a:cxnLst/>
              <a:rect l="l" t="t" r="r" b="b"/>
              <a:pathLst>
                <a:path w="489" h="420" extrusionOk="0">
                  <a:moveTo>
                    <a:pt x="291" y="1"/>
                  </a:moveTo>
                  <a:cubicBezTo>
                    <a:pt x="287" y="1"/>
                    <a:pt x="284" y="1"/>
                    <a:pt x="280" y="1"/>
                  </a:cubicBezTo>
                  <a:cubicBezTo>
                    <a:pt x="277" y="1"/>
                    <a:pt x="274" y="1"/>
                    <a:pt x="271" y="1"/>
                  </a:cubicBezTo>
                  <a:cubicBezTo>
                    <a:pt x="89" y="1"/>
                    <a:pt x="0" y="227"/>
                    <a:pt x="128" y="355"/>
                  </a:cubicBezTo>
                  <a:cubicBezTo>
                    <a:pt x="173" y="400"/>
                    <a:pt x="228" y="420"/>
                    <a:pt x="281" y="420"/>
                  </a:cubicBezTo>
                  <a:cubicBezTo>
                    <a:pt x="388" y="420"/>
                    <a:pt x="489" y="336"/>
                    <a:pt x="489" y="210"/>
                  </a:cubicBezTo>
                  <a:cubicBezTo>
                    <a:pt x="489" y="99"/>
                    <a:pt x="401" y="1"/>
                    <a:pt x="29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1" name="Google Shape;1421;p70"/>
            <p:cNvSpPr/>
            <p:nvPr/>
          </p:nvSpPr>
          <p:spPr>
            <a:xfrm>
              <a:off x="5088000" y="2362525"/>
              <a:ext cx="12475" cy="10550"/>
            </a:xfrm>
            <a:custGeom>
              <a:avLst/>
              <a:gdLst/>
              <a:ahLst/>
              <a:cxnLst/>
              <a:rect l="l" t="t" r="r" b="b"/>
              <a:pathLst>
                <a:path w="499" h="422" extrusionOk="0">
                  <a:moveTo>
                    <a:pt x="289" y="1"/>
                  </a:moveTo>
                  <a:cubicBezTo>
                    <a:pt x="102" y="1"/>
                    <a:pt x="1" y="224"/>
                    <a:pt x="138" y="361"/>
                  </a:cubicBezTo>
                  <a:cubicBezTo>
                    <a:pt x="180" y="403"/>
                    <a:pt x="231" y="422"/>
                    <a:pt x="283" y="422"/>
                  </a:cubicBezTo>
                  <a:cubicBezTo>
                    <a:pt x="392" y="422"/>
                    <a:pt x="499" y="338"/>
                    <a:pt x="499" y="210"/>
                  </a:cubicBezTo>
                  <a:cubicBezTo>
                    <a:pt x="499" y="95"/>
                    <a:pt x="405" y="1"/>
                    <a:pt x="28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422" name="Google Shape;1422;p70"/>
          <p:cNvGrpSpPr/>
          <p:nvPr/>
        </p:nvGrpSpPr>
        <p:grpSpPr>
          <a:xfrm>
            <a:off x="10676246" y="5255695"/>
            <a:ext cx="246645" cy="213828"/>
            <a:chOff x="5037700" y="2430325"/>
            <a:chExt cx="75950" cy="65850"/>
          </a:xfrm>
        </p:grpSpPr>
        <p:sp>
          <p:nvSpPr>
            <p:cNvPr id="1423" name="Google Shape;1423;p70"/>
            <p:cNvSpPr/>
            <p:nvPr/>
          </p:nvSpPr>
          <p:spPr>
            <a:xfrm>
              <a:off x="5059700" y="2430325"/>
              <a:ext cx="53950" cy="65850"/>
            </a:xfrm>
            <a:custGeom>
              <a:avLst/>
              <a:gdLst/>
              <a:ahLst/>
              <a:cxnLst/>
              <a:rect l="l" t="t" r="r" b="b"/>
              <a:pathLst>
                <a:path w="2158" h="2634" extrusionOk="0">
                  <a:moveTo>
                    <a:pt x="1" y="1"/>
                  </a:moveTo>
                  <a:lnTo>
                    <a:pt x="866" y="1321"/>
                  </a:lnTo>
                  <a:lnTo>
                    <a:pt x="1" y="2633"/>
                  </a:lnTo>
                  <a:lnTo>
                    <a:pt x="1292" y="2633"/>
                  </a:lnTo>
                  <a:lnTo>
                    <a:pt x="2157" y="1321"/>
                  </a:lnTo>
                  <a:lnTo>
                    <a:pt x="1292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4" name="Google Shape;1424;p70"/>
            <p:cNvSpPr/>
            <p:nvPr/>
          </p:nvSpPr>
          <p:spPr>
            <a:xfrm>
              <a:off x="5037700" y="2430325"/>
              <a:ext cx="34100" cy="65850"/>
            </a:xfrm>
            <a:custGeom>
              <a:avLst/>
              <a:gdLst/>
              <a:ahLst/>
              <a:cxnLst/>
              <a:rect l="l" t="t" r="r" b="b"/>
              <a:pathLst>
                <a:path w="1364" h="2634" extrusionOk="0">
                  <a:moveTo>
                    <a:pt x="1" y="1"/>
                  </a:moveTo>
                  <a:lnTo>
                    <a:pt x="866" y="1321"/>
                  </a:lnTo>
                  <a:lnTo>
                    <a:pt x="1" y="2633"/>
                  </a:lnTo>
                  <a:lnTo>
                    <a:pt x="498" y="2633"/>
                  </a:lnTo>
                  <a:lnTo>
                    <a:pt x="1364" y="1321"/>
                  </a:lnTo>
                  <a:lnTo>
                    <a:pt x="498" y="1"/>
                  </a:lnTo>
                  <a:close/>
                </a:path>
              </a:pathLst>
            </a:custGeom>
            <a:noFill/>
            <a:ln w="9525" cap="flat" cmpd="sng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425" name="Google Shape;1425;p70"/>
          <p:cNvGrpSpPr/>
          <p:nvPr/>
        </p:nvGrpSpPr>
        <p:grpSpPr>
          <a:xfrm>
            <a:off x="9902252" y="4944298"/>
            <a:ext cx="230685" cy="130172"/>
            <a:chOff x="4756975" y="2341800"/>
            <a:chExt cx="91975" cy="51925"/>
          </a:xfrm>
        </p:grpSpPr>
        <p:sp>
          <p:nvSpPr>
            <p:cNvPr id="1426" name="Google Shape;1426;p70"/>
            <p:cNvSpPr/>
            <p:nvPr/>
          </p:nvSpPr>
          <p:spPr>
            <a:xfrm>
              <a:off x="4756975" y="2341800"/>
              <a:ext cx="10650" cy="9150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45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3" y="348"/>
                    <a:pt x="199" y="365"/>
                    <a:pt x="244" y="365"/>
                  </a:cubicBezTo>
                  <a:cubicBezTo>
                    <a:pt x="337" y="365"/>
                    <a:pt x="426" y="293"/>
                    <a:pt x="426" y="181"/>
                  </a:cubicBezTo>
                  <a:cubicBezTo>
                    <a:pt x="426" y="80"/>
                    <a:pt x="346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7" name="Google Shape;1427;p70"/>
            <p:cNvSpPr/>
            <p:nvPr/>
          </p:nvSpPr>
          <p:spPr>
            <a:xfrm>
              <a:off x="4777350" y="2341800"/>
              <a:ext cx="10650" cy="9150"/>
            </a:xfrm>
            <a:custGeom>
              <a:avLst/>
              <a:gdLst/>
              <a:ahLst/>
              <a:cxnLst/>
              <a:rect l="l" t="t" r="r" b="b"/>
              <a:pathLst>
                <a:path w="426" h="366" extrusionOk="0">
                  <a:moveTo>
                    <a:pt x="245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3" y="348"/>
                    <a:pt x="199" y="365"/>
                    <a:pt x="244" y="365"/>
                  </a:cubicBezTo>
                  <a:cubicBezTo>
                    <a:pt x="337" y="365"/>
                    <a:pt x="426" y="293"/>
                    <a:pt x="426" y="181"/>
                  </a:cubicBezTo>
                  <a:cubicBezTo>
                    <a:pt x="426" y="80"/>
                    <a:pt x="339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8" name="Google Shape;1428;p70"/>
            <p:cNvSpPr/>
            <p:nvPr/>
          </p:nvSpPr>
          <p:spPr>
            <a:xfrm>
              <a:off x="4797725" y="2341800"/>
              <a:ext cx="10475" cy="9150"/>
            </a:xfrm>
            <a:custGeom>
              <a:avLst/>
              <a:gdLst/>
              <a:ahLst/>
              <a:cxnLst/>
              <a:rect l="l" t="t" r="r" b="b"/>
              <a:pathLst>
                <a:path w="419" h="366" extrusionOk="0">
                  <a:moveTo>
                    <a:pt x="238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1" y="348"/>
                    <a:pt x="195" y="365"/>
                    <a:pt x="239" y="365"/>
                  </a:cubicBezTo>
                  <a:cubicBezTo>
                    <a:pt x="330" y="365"/>
                    <a:pt x="418" y="293"/>
                    <a:pt x="418" y="181"/>
                  </a:cubicBezTo>
                  <a:cubicBezTo>
                    <a:pt x="418" y="80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29" name="Google Shape;1429;p70"/>
            <p:cNvSpPr/>
            <p:nvPr/>
          </p:nvSpPr>
          <p:spPr>
            <a:xfrm>
              <a:off x="4818100" y="2341800"/>
              <a:ext cx="10475" cy="9150"/>
            </a:xfrm>
            <a:custGeom>
              <a:avLst/>
              <a:gdLst/>
              <a:ahLst/>
              <a:cxnLst/>
              <a:rect l="l" t="t" r="r" b="b"/>
              <a:pathLst>
                <a:path w="419" h="366" extrusionOk="0">
                  <a:moveTo>
                    <a:pt x="238" y="0"/>
                  </a:moveTo>
                  <a:cubicBezTo>
                    <a:pt x="79" y="0"/>
                    <a:pt x="0" y="195"/>
                    <a:pt x="115" y="311"/>
                  </a:cubicBezTo>
                  <a:cubicBezTo>
                    <a:pt x="151" y="348"/>
                    <a:pt x="195" y="365"/>
                    <a:pt x="239" y="365"/>
                  </a:cubicBezTo>
                  <a:cubicBezTo>
                    <a:pt x="330" y="365"/>
                    <a:pt x="418" y="293"/>
                    <a:pt x="418" y="181"/>
                  </a:cubicBezTo>
                  <a:cubicBezTo>
                    <a:pt x="418" y="80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0" name="Google Shape;1430;p70"/>
            <p:cNvSpPr/>
            <p:nvPr/>
          </p:nvSpPr>
          <p:spPr>
            <a:xfrm>
              <a:off x="4768675" y="2352625"/>
              <a:ext cx="8875" cy="9025"/>
            </a:xfrm>
            <a:custGeom>
              <a:avLst/>
              <a:gdLst/>
              <a:ahLst/>
              <a:cxnLst/>
              <a:rect l="l" t="t" r="r" b="b"/>
              <a:pathLst>
                <a:path w="355" h="361" extrusionOk="0">
                  <a:moveTo>
                    <a:pt x="174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74" y="361"/>
                  </a:cubicBezTo>
                  <a:cubicBezTo>
                    <a:pt x="275" y="361"/>
                    <a:pt x="354" y="281"/>
                    <a:pt x="354" y="181"/>
                  </a:cubicBezTo>
                  <a:cubicBezTo>
                    <a:pt x="354" y="87"/>
                    <a:pt x="275" y="0"/>
                    <a:pt x="17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1" name="Google Shape;1431;p70"/>
            <p:cNvSpPr/>
            <p:nvPr/>
          </p:nvSpPr>
          <p:spPr>
            <a:xfrm>
              <a:off x="4787425" y="2352625"/>
              <a:ext cx="10500" cy="9125"/>
            </a:xfrm>
            <a:custGeom>
              <a:avLst/>
              <a:gdLst/>
              <a:ahLst/>
              <a:cxnLst/>
              <a:rect l="l" t="t" r="r" b="b"/>
              <a:pathLst>
                <a:path w="420" h="365" extrusionOk="0">
                  <a:moveTo>
                    <a:pt x="239" y="0"/>
                  </a:moveTo>
                  <a:cubicBezTo>
                    <a:pt x="80" y="0"/>
                    <a:pt x="1" y="195"/>
                    <a:pt x="116" y="310"/>
                  </a:cubicBezTo>
                  <a:cubicBezTo>
                    <a:pt x="152" y="348"/>
                    <a:pt x="196" y="365"/>
                    <a:pt x="240" y="365"/>
                  </a:cubicBezTo>
                  <a:cubicBezTo>
                    <a:pt x="331" y="365"/>
                    <a:pt x="419" y="292"/>
                    <a:pt x="419" y="181"/>
                  </a:cubicBezTo>
                  <a:cubicBezTo>
                    <a:pt x="419" y="87"/>
                    <a:pt x="340" y="0"/>
                    <a:pt x="23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2" name="Google Shape;1432;p70"/>
            <p:cNvSpPr/>
            <p:nvPr/>
          </p:nvSpPr>
          <p:spPr>
            <a:xfrm>
              <a:off x="4809250" y="2352625"/>
              <a:ext cx="9050" cy="9025"/>
            </a:xfrm>
            <a:custGeom>
              <a:avLst/>
              <a:gdLst/>
              <a:ahLst/>
              <a:cxnLst/>
              <a:rect l="l" t="t" r="r" b="b"/>
              <a:pathLst>
                <a:path w="362" h="361" extrusionOk="0">
                  <a:moveTo>
                    <a:pt x="181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81" y="361"/>
                  </a:cubicBezTo>
                  <a:cubicBezTo>
                    <a:pt x="282" y="361"/>
                    <a:pt x="361" y="281"/>
                    <a:pt x="361" y="181"/>
                  </a:cubicBezTo>
                  <a:cubicBezTo>
                    <a:pt x="361" y="87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3" name="Google Shape;1433;p70"/>
            <p:cNvSpPr/>
            <p:nvPr/>
          </p:nvSpPr>
          <p:spPr>
            <a:xfrm>
              <a:off x="4829625" y="2352625"/>
              <a:ext cx="9050" cy="9025"/>
            </a:xfrm>
            <a:custGeom>
              <a:avLst/>
              <a:gdLst/>
              <a:ahLst/>
              <a:cxnLst/>
              <a:rect l="l" t="t" r="r" b="b"/>
              <a:pathLst>
                <a:path w="362" h="361" extrusionOk="0">
                  <a:moveTo>
                    <a:pt x="181" y="0"/>
                  </a:moveTo>
                  <a:cubicBezTo>
                    <a:pt x="80" y="0"/>
                    <a:pt x="1" y="87"/>
                    <a:pt x="1" y="181"/>
                  </a:cubicBezTo>
                  <a:cubicBezTo>
                    <a:pt x="1" y="281"/>
                    <a:pt x="80" y="361"/>
                    <a:pt x="181" y="361"/>
                  </a:cubicBezTo>
                  <a:cubicBezTo>
                    <a:pt x="282" y="361"/>
                    <a:pt x="361" y="281"/>
                    <a:pt x="361" y="181"/>
                  </a:cubicBezTo>
                  <a:cubicBezTo>
                    <a:pt x="361" y="87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4" name="Google Shape;1434;p70"/>
            <p:cNvSpPr/>
            <p:nvPr/>
          </p:nvSpPr>
          <p:spPr>
            <a:xfrm>
              <a:off x="4777350" y="2363250"/>
              <a:ext cx="10650" cy="9025"/>
            </a:xfrm>
            <a:custGeom>
              <a:avLst/>
              <a:gdLst/>
              <a:ahLst/>
              <a:cxnLst/>
              <a:rect l="l" t="t" r="r" b="b"/>
              <a:pathLst>
                <a:path w="426" h="361" extrusionOk="0">
                  <a:moveTo>
                    <a:pt x="245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2" y="345"/>
                    <a:pt x="197" y="361"/>
                    <a:pt x="241" y="361"/>
                  </a:cubicBezTo>
                  <a:cubicBezTo>
                    <a:pt x="335" y="361"/>
                    <a:pt x="426" y="289"/>
                    <a:pt x="426" y="181"/>
                  </a:cubicBezTo>
                  <a:cubicBezTo>
                    <a:pt x="426" y="80"/>
                    <a:pt x="339" y="1"/>
                    <a:pt x="245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5" name="Google Shape;1435;p70"/>
            <p:cNvSpPr/>
            <p:nvPr/>
          </p:nvSpPr>
          <p:spPr>
            <a:xfrm>
              <a:off x="4797725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0" y="345"/>
                    <a:pt x="193" y="361"/>
                    <a:pt x="236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6" name="Google Shape;1436;p70"/>
            <p:cNvSpPr/>
            <p:nvPr/>
          </p:nvSpPr>
          <p:spPr>
            <a:xfrm>
              <a:off x="4818100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15" y="311"/>
                  </a:cubicBezTo>
                  <a:cubicBezTo>
                    <a:pt x="150" y="345"/>
                    <a:pt x="193" y="361"/>
                    <a:pt x="236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7" name="Google Shape;1437;p70"/>
            <p:cNvSpPr/>
            <p:nvPr/>
          </p:nvSpPr>
          <p:spPr>
            <a:xfrm>
              <a:off x="4838475" y="2363250"/>
              <a:ext cx="10475" cy="9025"/>
            </a:xfrm>
            <a:custGeom>
              <a:avLst/>
              <a:gdLst/>
              <a:ahLst/>
              <a:cxnLst/>
              <a:rect l="l" t="t" r="r" b="b"/>
              <a:pathLst>
                <a:path w="419" h="361" extrusionOk="0">
                  <a:moveTo>
                    <a:pt x="238" y="1"/>
                  </a:moveTo>
                  <a:cubicBezTo>
                    <a:pt x="79" y="1"/>
                    <a:pt x="0" y="195"/>
                    <a:pt x="108" y="311"/>
                  </a:cubicBezTo>
                  <a:cubicBezTo>
                    <a:pt x="145" y="345"/>
                    <a:pt x="190" y="361"/>
                    <a:pt x="233" y="361"/>
                  </a:cubicBezTo>
                  <a:cubicBezTo>
                    <a:pt x="328" y="361"/>
                    <a:pt x="418" y="289"/>
                    <a:pt x="418" y="181"/>
                  </a:cubicBezTo>
                  <a:cubicBezTo>
                    <a:pt x="418" y="80"/>
                    <a:pt x="339" y="1"/>
                    <a:pt x="238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8" name="Google Shape;1438;p70"/>
            <p:cNvSpPr/>
            <p:nvPr/>
          </p:nvSpPr>
          <p:spPr>
            <a:xfrm>
              <a:off x="4768675" y="2374075"/>
              <a:ext cx="8875" cy="9050"/>
            </a:xfrm>
            <a:custGeom>
              <a:avLst/>
              <a:gdLst/>
              <a:ahLst/>
              <a:cxnLst/>
              <a:rect l="l" t="t" r="r" b="b"/>
              <a:pathLst>
                <a:path w="355" h="362" extrusionOk="0">
                  <a:moveTo>
                    <a:pt x="174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74" y="361"/>
                  </a:cubicBezTo>
                  <a:cubicBezTo>
                    <a:pt x="275" y="361"/>
                    <a:pt x="354" y="282"/>
                    <a:pt x="354" y="181"/>
                  </a:cubicBezTo>
                  <a:cubicBezTo>
                    <a:pt x="354" y="80"/>
                    <a:pt x="275" y="0"/>
                    <a:pt x="174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39" name="Google Shape;1439;p70"/>
            <p:cNvSpPr/>
            <p:nvPr/>
          </p:nvSpPr>
          <p:spPr>
            <a:xfrm>
              <a:off x="4787425" y="2374075"/>
              <a:ext cx="10500" cy="9150"/>
            </a:xfrm>
            <a:custGeom>
              <a:avLst/>
              <a:gdLst/>
              <a:ahLst/>
              <a:cxnLst/>
              <a:rect l="l" t="t" r="r" b="b"/>
              <a:pathLst>
                <a:path w="420" h="366" extrusionOk="0">
                  <a:moveTo>
                    <a:pt x="239" y="0"/>
                  </a:moveTo>
                  <a:cubicBezTo>
                    <a:pt x="80" y="0"/>
                    <a:pt x="1" y="195"/>
                    <a:pt x="116" y="311"/>
                  </a:cubicBezTo>
                  <a:cubicBezTo>
                    <a:pt x="152" y="348"/>
                    <a:pt x="196" y="365"/>
                    <a:pt x="240" y="365"/>
                  </a:cubicBezTo>
                  <a:cubicBezTo>
                    <a:pt x="331" y="365"/>
                    <a:pt x="419" y="293"/>
                    <a:pt x="419" y="181"/>
                  </a:cubicBezTo>
                  <a:cubicBezTo>
                    <a:pt x="419" y="80"/>
                    <a:pt x="340" y="0"/>
                    <a:pt x="239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0" name="Google Shape;1440;p70"/>
            <p:cNvSpPr/>
            <p:nvPr/>
          </p:nvSpPr>
          <p:spPr>
            <a:xfrm>
              <a:off x="4809250" y="2374075"/>
              <a:ext cx="9050" cy="9050"/>
            </a:xfrm>
            <a:custGeom>
              <a:avLst/>
              <a:gdLst/>
              <a:ahLst/>
              <a:cxnLst/>
              <a:rect l="l" t="t" r="r" b="b"/>
              <a:pathLst>
                <a:path w="362" h="362" extrusionOk="0">
                  <a:moveTo>
                    <a:pt x="181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81" y="361"/>
                  </a:cubicBezTo>
                  <a:cubicBezTo>
                    <a:pt x="282" y="361"/>
                    <a:pt x="361" y="282"/>
                    <a:pt x="361" y="181"/>
                  </a:cubicBezTo>
                  <a:cubicBezTo>
                    <a:pt x="361" y="80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1" name="Google Shape;1441;p70"/>
            <p:cNvSpPr/>
            <p:nvPr/>
          </p:nvSpPr>
          <p:spPr>
            <a:xfrm>
              <a:off x="4829625" y="2374075"/>
              <a:ext cx="9050" cy="9050"/>
            </a:xfrm>
            <a:custGeom>
              <a:avLst/>
              <a:gdLst/>
              <a:ahLst/>
              <a:cxnLst/>
              <a:rect l="l" t="t" r="r" b="b"/>
              <a:pathLst>
                <a:path w="362" h="362" extrusionOk="0">
                  <a:moveTo>
                    <a:pt x="181" y="0"/>
                  </a:moveTo>
                  <a:cubicBezTo>
                    <a:pt x="80" y="0"/>
                    <a:pt x="1" y="80"/>
                    <a:pt x="1" y="181"/>
                  </a:cubicBezTo>
                  <a:cubicBezTo>
                    <a:pt x="1" y="282"/>
                    <a:pt x="80" y="361"/>
                    <a:pt x="181" y="361"/>
                  </a:cubicBezTo>
                  <a:cubicBezTo>
                    <a:pt x="282" y="361"/>
                    <a:pt x="361" y="282"/>
                    <a:pt x="361" y="181"/>
                  </a:cubicBezTo>
                  <a:cubicBezTo>
                    <a:pt x="361" y="80"/>
                    <a:pt x="282" y="0"/>
                    <a:pt x="18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2" name="Google Shape;1442;p70"/>
            <p:cNvSpPr/>
            <p:nvPr/>
          </p:nvSpPr>
          <p:spPr>
            <a:xfrm>
              <a:off x="4756975" y="2384725"/>
              <a:ext cx="10650" cy="9000"/>
            </a:xfrm>
            <a:custGeom>
              <a:avLst/>
              <a:gdLst/>
              <a:ahLst/>
              <a:cxnLst/>
              <a:rect l="l" t="t" r="r" b="b"/>
              <a:pathLst>
                <a:path w="426" h="360" extrusionOk="0">
                  <a:moveTo>
                    <a:pt x="245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2" y="344"/>
                    <a:pt x="197" y="360"/>
                    <a:pt x="241" y="360"/>
                  </a:cubicBezTo>
                  <a:cubicBezTo>
                    <a:pt x="335" y="360"/>
                    <a:pt x="426" y="289"/>
                    <a:pt x="426" y="180"/>
                  </a:cubicBezTo>
                  <a:cubicBezTo>
                    <a:pt x="426" y="79"/>
                    <a:pt x="346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3" name="Google Shape;1443;p70"/>
            <p:cNvSpPr/>
            <p:nvPr/>
          </p:nvSpPr>
          <p:spPr>
            <a:xfrm>
              <a:off x="4777350" y="2384725"/>
              <a:ext cx="10650" cy="9000"/>
            </a:xfrm>
            <a:custGeom>
              <a:avLst/>
              <a:gdLst/>
              <a:ahLst/>
              <a:cxnLst/>
              <a:rect l="l" t="t" r="r" b="b"/>
              <a:pathLst>
                <a:path w="426" h="360" extrusionOk="0">
                  <a:moveTo>
                    <a:pt x="245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2" y="344"/>
                    <a:pt x="197" y="360"/>
                    <a:pt x="241" y="360"/>
                  </a:cubicBezTo>
                  <a:cubicBezTo>
                    <a:pt x="335" y="360"/>
                    <a:pt x="426" y="289"/>
                    <a:pt x="426" y="180"/>
                  </a:cubicBezTo>
                  <a:cubicBezTo>
                    <a:pt x="426" y="79"/>
                    <a:pt x="339" y="0"/>
                    <a:pt x="245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4" name="Google Shape;1444;p70"/>
            <p:cNvSpPr/>
            <p:nvPr/>
          </p:nvSpPr>
          <p:spPr>
            <a:xfrm>
              <a:off x="4797725" y="2384725"/>
              <a:ext cx="10475" cy="9000"/>
            </a:xfrm>
            <a:custGeom>
              <a:avLst/>
              <a:gdLst/>
              <a:ahLst/>
              <a:cxnLst/>
              <a:rect l="l" t="t" r="r" b="b"/>
              <a:pathLst>
                <a:path w="419" h="360" extrusionOk="0">
                  <a:moveTo>
                    <a:pt x="238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0" y="344"/>
                    <a:pt x="193" y="360"/>
                    <a:pt x="236" y="360"/>
                  </a:cubicBezTo>
                  <a:cubicBezTo>
                    <a:pt x="328" y="360"/>
                    <a:pt x="418" y="289"/>
                    <a:pt x="418" y="180"/>
                  </a:cubicBezTo>
                  <a:cubicBezTo>
                    <a:pt x="418" y="79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5" name="Google Shape;1445;p70"/>
            <p:cNvSpPr/>
            <p:nvPr/>
          </p:nvSpPr>
          <p:spPr>
            <a:xfrm>
              <a:off x="4818100" y="2384725"/>
              <a:ext cx="10475" cy="9000"/>
            </a:xfrm>
            <a:custGeom>
              <a:avLst/>
              <a:gdLst/>
              <a:ahLst/>
              <a:cxnLst/>
              <a:rect l="l" t="t" r="r" b="b"/>
              <a:pathLst>
                <a:path w="419" h="360" extrusionOk="0">
                  <a:moveTo>
                    <a:pt x="238" y="0"/>
                  </a:moveTo>
                  <a:cubicBezTo>
                    <a:pt x="79" y="0"/>
                    <a:pt x="0" y="195"/>
                    <a:pt x="115" y="310"/>
                  </a:cubicBezTo>
                  <a:cubicBezTo>
                    <a:pt x="150" y="344"/>
                    <a:pt x="193" y="360"/>
                    <a:pt x="236" y="360"/>
                  </a:cubicBezTo>
                  <a:cubicBezTo>
                    <a:pt x="328" y="360"/>
                    <a:pt x="418" y="289"/>
                    <a:pt x="418" y="180"/>
                  </a:cubicBezTo>
                  <a:cubicBezTo>
                    <a:pt x="418" y="79"/>
                    <a:pt x="339" y="0"/>
                    <a:pt x="238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grpSp>
        <p:nvGrpSpPr>
          <p:cNvPr id="1446" name="Google Shape;1446;p70"/>
          <p:cNvGrpSpPr/>
          <p:nvPr/>
        </p:nvGrpSpPr>
        <p:grpSpPr>
          <a:xfrm>
            <a:off x="10258169" y="5595894"/>
            <a:ext cx="283329" cy="234348"/>
            <a:chOff x="4943575" y="2516350"/>
            <a:chExt cx="98675" cy="81700"/>
          </a:xfrm>
        </p:grpSpPr>
        <p:sp>
          <p:nvSpPr>
            <p:cNvPr id="1447" name="Google Shape;1447;p70"/>
            <p:cNvSpPr/>
            <p:nvPr/>
          </p:nvSpPr>
          <p:spPr>
            <a:xfrm>
              <a:off x="5036450" y="2554750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0"/>
                  </a:moveTo>
                  <a:cubicBezTo>
                    <a:pt x="51" y="0"/>
                    <a:pt x="0" y="101"/>
                    <a:pt x="65" y="166"/>
                  </a:cubicBezTo>
                  <a:cubicBezTo>
                    <a:pt x="83" y="184"/>
                    <a:pt x="106" y="192"/>
                    <a:pt x="129" y="192"/>
                  </a:cubicBezTo>
                  <a:cubicBezTo>
                    <a:pt x="179" y="192"/>
                    <a:pt x="229" y="153"/>
                    <a:pt x="224" y="94"/>
                  </a:cubicBezTo>
                  <a:cubicBezTo>
                    <a:pt x="231" y="44"/>
                    <a:pt x="188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8" name="Google Shape;1448;p70"/>
            <p:cNvSpPr/>
            <p:nvPr/>
          </p:nvSpPr>
          <p:spPr>
            <a:xfrm>
              <a:off x="5028150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23" y="0"/>
                  </a:moveTo>
                  <a:cubicBezTo>
                    <a:pt x="37" y="0"/>
                    <a:pt x="0" y="101"/>
                    <a:pt x="58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49" name="Google Shape;1449;p70"/>
            <p:cNvSpPr/>
            <p:nvPr/>
          </p:nvSpPr>
          <p:spPr>
            <a:xfrm>
              <a:off x="50281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6" y="184"/>
                    <a:pt x="99" y="192"/>
                    <a:pt x="123" y="192"/>
                  </a:cubicBezTo>
                  <a:cubicBezTo>
                    <a:pt x="173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0" name="Google Shape;1450;p70"/>
            <p:cNvSpPr/>
            <p:nvPr/>
          </p:nvSpPr>
          <p:spPr>
            <a:xfrm>
              <a:off x="5028150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23" y="0"/>
                  </a:moveTo>
                  <a:cubicBezTo>
                    <a:pt x="37" y="0"/>
                    <a:pt x="0" y="101"/>
                    <a:pt x="58" y="166"/>
                  </a:cubicBezTo>
                  <a:cubicBezTo>
                    <a:pt x="77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1" name="Google Shape;1451;p70"/>
            <p:cNvSpPr/>
            <p:nvPr/>
          </p:nvSpPr>
          <p:spPr>
            <a:xfrm>
              <a:off x="50197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2" name="Google Shape;1452;p70"/>
            <p:cNvSpPr/>
            <p:nvPr/>
          </p:nvSpPr>
          <p:spPr>
            <a:xfrm>
              <a:off x="5019675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30" y="0"/>
                  </a:moveTo>
                  <a:cubicBezTo>
                    <a:pt x="44" y="0"/>
                    <a:pt x="0" y="101"/>
                    <a:pt x="58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3" name="Google Shape;1453;p70"/>
            <p:cNvSpPr/>
            <p:nvPr/>
          </p:nvSpPr>
          <p:spPr>
            <a:xfrm>
              <a:off x="50196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9" y="184"/>
                    <a:pt x="102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4" name="Google Shape;1454;p70"/>
            <p:cNvSpPr/>
            <p:nvPr/>
          </p:nvSpPr>
          <p:spPr>
            <a:xfrm>
              <a:off x="5019675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30" y="0"/>
                  </a:moveTo>
                  <a:cubicBezTo>
                    <a:pt x="44" y="0"/>
                    <a:pt x="0" y="101"/>
                    <a:pt x="58" y="166"/>
                  </a:cubicBezTo>
                  <a:cubicBezTo>
                    <a:pt x="77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5" name="Google Shape;1455;p70"/>
            <p:cNvSpPr/>
            <p:nvPr/>
          </p:nvSpPr>
          <p:spPr>
            <a:xfrm>
              <a:off x="5019725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5" y="41"/>
                    <a:pt x="184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6" name="Google Shape;1456;p70"/>
            <p:cNvSpPr/>
            <p:nvPr/>
          </p:nvSpPr>
          <p:spPr>
            <a:xfrm>
              <a:off x="501120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7" name="Google Shape;1457;p70"/>
            <p:cNvSpPr/>
            <p:nvPr/>
          </p:nvSpPr>
          <p:spPr>
            <a:xfrm>
              <a:off x="501125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8" name="Google Shape;1458;p70"/>
            <p:cNvSpPr/>
            <p:nvPr/>
          </p:nvSpPr>
          <p:spPr>
            <a:xfrm>
              <a:off x="501120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59" name="Google Shape;1459;p70"/>
            <p:cNvSpPr/>
            <p:nvPr/>
          </p:nvSpPr>
          <p:spPr>
            <a:xfrm>
              <a:off x="501120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58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0" name="Google Shape;1460;p70"/>
            <p:cNvSpPr/>
            <p:nvPr/>
          </p:nvSpPr>
          <p:spPr>
            <a:xfrm>
              <a:off x="501120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2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1" name="Google Shape;1461;p70"/>
            <p:cNvSpPr/>
            <p:nvPr/>
          </p:nvSpPr>
          <p:spPr>
            <a:xfrm>
              <a:off x="501125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2" name="Google Shape;1462;p70"/>
            <p:cNvSpPr/>
            <p:nvPr/>
          </p:nvSpPr>
          <p:spPr>
            <a:xfrm>
              <a:off x="501120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58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3" name="Google Shape;1463;p70"/>
            <p:cNvSpPr/>
            <p:nvPr/>
          </p:nvSpPr>
          <p:spPr>
            <a:xfrm>
              <a:off x="5002725" y="2524100"/>
              <a:ext cx="5750" cy="4775"/>
            </a:xfrm>
            <a:custGeom>
              <a:avLst/>
              <a:gdLst/>
              <a:ahLst/>
              <a:cxnLst/>
              <a:rect l="l" t="t" r="r" b="b"/>
              <a:pathLst>
                <a:path w="230" h="191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4" name="Google Shape;1464;p70"/>
            <p:cNvSpPr/>
            <p:nvPr/>
          </p:nvSpPr>
          <p:spPr>
            <a:xfrm>
              <a:off x="500272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5" name="Google Shape;1465;p70"/>
            <p:cNvSpPr/>
            <p:nvPr/>
          </p:nvSpPr>
          <p:spPr>
            <a:xfrm>
              <a:off x="500277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0" y="104"/>
                    <a:pt x="56" y="160"/>
                  </a:cubicBezTo>
                  <a:cubicBezTo>
                    <a:pt x="77" y="181"/>
                    <a:pt x="101" y="190"/>
                    <a:pt x="125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6" name="Google Shape;1466;p70"/>
            <p:cNvSpPr/>
            <p:nvPr/>
          </p:nvSpPr>
          <p:spPr>
            <a:xfrm>
              <a:off x="500272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7" name="Google Shape;1467;p70"/>
            <p:cNvSpPr/>
            <p:nvPr/>
          </p:nvSpPr>
          <p:spPr>
            <a:xfrm>
              <a:off x="500272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58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8" name="Google Shape;1468;p70"/>
            <p:cNvSpPr/>
            <p:nvPr/>
          </p:nvSpPr>
          <p:spPr>
            <a:xfrm>
              <a:off x="500272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69" name="Google Shape;1469;p70"/>
            <p:cNvSpPr/>
            <p:nvPr/>
          </p:nvSpPr>
          <p:spPr>
            <a:xfrm>
              <a:off x="500277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0" name="Google Shape;1470;p70"/>
            <p:cNvSpPr/>
            <p:nvPr/>
          </p:nvSpPr>
          <p:spPr>
            <a:xfrm>
              <a:off x="500272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58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1" name="Google Shape;1471;p70"/>
            <p:cNvSpPr/>
            <p:nvPr/>
          </p:nvSpPr>
          <p:spPr>
            <a:xfrm>
              <a:off x="5002725" y="2585575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1"/>
                  </a:moveTo>
                  <a:cubicBezTo>
                    <a:pt x="44" y="1"/>
                    <a:pt x="1" y="102"/>
                    <a:pt x="65" y="167"/>
                  </a:cubicBezTo>
                  <a:cubicBezTo>
                    <a:pt x="83" y="184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2" name="Google Shape;1472;p70"/>
            <p:cNvSpPr/>
            <p:nvPr/>
          </p:nvSpPr>
          <p:spPr>
            <a:xfrm>
              <a:off x="4994250" y="25163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3" name="Google Shape;1473;p70"/>
            <p:cNvSpPr/>
            <p:nvPr/>
          </p:nvSpPr>
          <p:spPr>
            <a:xfrm>
              <a:off x="4994250" y="2524100"/>
              <a:ext cx="5750" cy="4775"/>
            </a:xfrm>
            <a:custGeom>
              <a:avLst/>
              <a:gdLst/>
              <a:ahLst/>
              <a:cxnLst/>
              <a:rect l="l" t="t" r="r" b="b"/>
              <a:pathLst>
                <a:path w="230" h="191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4" name="Google Shape;1474;p70"/>
            <p:cNvSpPr/>
            <p:nvPr/>
          </p:nvSpPr>
          <p:spPr>
            <a:xfrm>
              <a:off x="499425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5" name="Google Shape;1475;p70"/>
            <p:cNvSpPr/>
            <p:nvPr/>
          </p:nvSpPr>
          <p:spPr>
            <a:xfrm>
              <a:off x="499430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6" name="Google Shape;1476;p70"/>
            <p:cNvSpPr/>
            <p:nvPr/>
          </p:nvSpPr>
          <p:spPr>
            <a:xfrm>
              <a:off x="499425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7" name="Google Shape;1477;p70"/>
            <p:cNvSpPr/>
            <p:nvPr/>
          </p:nvSpPr>
          <p:spPr>
            <a:xfrm>
              <a:off x="49942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8" name="Google Shape;1478;p70"/>
            <p:cNvSpPr/>
            <p:nvPr/>
          </p:nvSpPr>
          <p:spPr>
            <a:xfrm>
              <a:off x="499425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79" name="Google Shape;1479;p70"/>
            <p:cNvSpPr/>
            <p:nvPr/>
          </p:nvSpPr>
          <p:spPr>
            <a:xfrm>
              <a:off x="499430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0" name="Google Shape;1480;p70"/>
            <p:cNvSpPr/>
            <p:nvPr/>
          </p:nvSpPr>
          <p:spPr>
            <a:xfrm>
              <a:off x="499425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1" name="Google Shape;1481;p70"/>
            <p:cNvSpPr/>
            <p:nvPr/>
          </p:nvSpPr>
          <p:spPr>
            <a:xfrm>
              <a:off x="4994250" y="2585575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1"/>
                  </a:moveTo>
                  <a:cubicBezTo>
                    <a:pt x="44" y="1"/>
                    <a:pt x="1" y="102"/>
                    <a:pt x="65" y="167"/>
                  </a:cubicBezTo>
                  <a:cubicBezTo>
                    <a:pt x="83" y="184"/>
                    <a:pt x="104" y="191"/>
                    <a:pt x="126" y="191"/>
                  </a:cubicBezTo>
                  <a:cubicBezTo>
                    <a:pt x="177" y="191"/>
                    <a:pt x="229" y="148"/>
                    <a:pt x="224" y="87"/>
                  </a:cubicBezTo>
                  <a:cubicBezTo>
                    <a:pt x="224" y="37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2" name="Google Shape;1482;p70"/>
            <p:cNvSpPr/>
            <p:nvPr/>
          </p:nvSpPr>
          <p:spPr>
            <a:xfrm>
              <a:off x="4994250" y="2593150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1"/>
                  </a:moveTo>
                  <a:cubicBezTo>
                    <a:pt x="44" y="1"/>
                    <a:pt x="1" y="109"/>
                    <a:pt x="65" y="166"/>
                  </a:cubicBezTo>
                  <a:cubicBezTo>
                    <a:pt x="84" y="187"/>
                    <a:pt x="107" y="196"/>
                    <a:pt x="130" y="196"/>
                  </a:cubicBezTo>
                  <a:cubicBezTo>
                    <a:pt x="180" y="196"/>
                    <a:pt x="229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3" name="Google Shape;1483;p70"/>
            <p:cNvSpPr/>
            <p:nvPr/>
          </p:nvSpPr>
          <p:spPr>
            <a:xfrm>
              <a:off x="498577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4" name="Google Shape;1484;p70"/>
            <p:cNvSpPr/>
            <p:nvPr/>
          </p:nvSpPr>
          <p:spPr>
            <a:xfrm>
              <a:off x="49858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5" name="Google Shape;1485;p70"/>
            <p:cNvSpPr/>
            <p:nvPr/>
          </p:nvSpPr>
          <p:spPr>
            <a:xfrm>
              <a:off x="498577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6" name="Google Shape;1486;p70"/>
            <p:cNvSpPr/>
            <p:nvPr/>
          </p:nvSpPr>
          <p:spPr>
            <a:xfrm>
              <a:off x="49857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7" name="Google Shape;1487;p70"/>
            <p:cNvSpPr/>
            <p:nvPr/>
          </p:nvSpPr>
          <p:spPr>
            <a:xfrm>
              <a:off x="498577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8" name="Google Shape;1488;p70"/>
            <p:cNvSpPr/>
            <p:nvPr/>
          </p:nvSpPr>
          <p:spPr>
            <a:xfrm>
              <a:off x="498582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89" name="Google Shape;1489;p70"/>
            <p:cNvSpPr/>
            <p:nvPr/>
          </p:nvSpPr>
          <p:spPr>
            <a:xfrm>
              <a:off x="498577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0" name="Google Shape;1490;p70"/>
            <p:cNvSpPr/>
            <p:nvPr/>
          </p:nvSpPr>
          <p:spPr>
            <a:xfrm>
              <a:off x="4977300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5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1" name="Google Shape;1491;p70"/>
            <p:cNvSpPr/>
            <p:nvPr/>
          </p:nvSpPr>
          <p:spPr>
            <a:xfrm>
              <a:off x="497735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63" y="160"/>
                  </a:cubicBezTo>
                  <a:cubicBezTo>
                    <a:pt x="82" y="181"/>
                    <a:pt x="105" y="190"/>
                    <a:pt x="127" y="190"/>
                  </a:cubicBezTo>
                  <a:cubicBezTo>
                    <a:pt x="175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8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2" name="Google Shape;1492;p70"/>
            <p:cNvSpPr/>
            <p:nvPr/>
          </p:nvSpPr>
          <p:spPr>
            <a:xfrm>
              <a:off x="4977300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5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3" name="Google Shape;1493;p70"/>
            <p:cNvSpPr/>
            <p:nvPr/>
          </p:nvSpPr>
          <p:spPr>
            <a:xfrm>
              <a:off x="497730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4" y="184"/>
                    <a:pt x="106" y="192"/>
                    <a:pt x="128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4" name="Google Shape;1494;p70"/>
            <p:cNvSpPr/>
            <p:nvPr/>
          </p:nvSpPr>
          <p:spPr>
            <a:xfrm>
              <a:off x="4977300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5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5" name="Google Shape;1495;p70"/>
            <p:cNvSpPr/>
            <p:nvPr/>
          </p:nvSpPr>
          <p:spPr>
            <a:xfrm>
              <a:off x="4977350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3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6" name="Google Shape;1496;p70"/>
            <p:cNvSpPr/>
            <p:nvPr/>
          </p:nvSpPr>
          <p:spPr>
            <a:xfrm>
              <a:off x="497730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0" y="1"/>
                  </a:moveTo>
                  <a:cubicBezTo>
                    <a:pt x="44" y="1"/>
                    <a:pt x="1" y="101"/>
                    <a:pt x="65" y="166"/>
                  </a:cubicBezTo>
                  <a:cubicBezTo>
                    <a:pt x="84" y="185"/>
                    <a:pt x="106" y="193"/>
                    <a:pt x="128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7" name="Google Shape;1497;p70"/>
            <p:cNvSpPr/>
            <p:nvPr/>
          </p:nvSpPr>
          <p:spPr>
            <a:xfrm>
              <a:off x="496882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0" y="0"/>
                  </a:moveTo>
                  <a:cubicBezTo>
                    <a:pt x="44" y="0"/>
                    <a:pt x="1" y="108"/>
                    <a:pt x="66" y="166"/>
                  </a:cubicBezTo>
                  <a:cubicBezTo>
                    <a:pt x="86" y="187"/>
                    <a:pt x="110" y="195"/>
                    <a:pt x="133" y="195"/>
                  </a:cubicBezTo>
                  <a:cubicBezTo>
                    <a:pt x="183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8" name="Google Shape;1498;p70"/>
            <p:cNvSpPr/>
            <p:nvPr/>
          </p:nvSpPr>
          <p:spPr>
            <a:xfrm>
              <a:off x="4968875" y="2539400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21" y="1"/>
                  </a:moveTo>
                  <a:cubicBezTo>
                    <a:pt x="46" y="1"/>
                    <a:pt x="1" y="104"/>
                    <a:pt x="64" y="160"/>
                  </a:cubicBezTo>
                  <a:cubicBezTo>
                    <a:pt x="82" y="181"/>
                    <a:pt x="106" y="190"/>
                    <a:pt x="129" y="190"/>
                  </a:cubicBezTo>
                  <a:cubicBezTo>
                    <a:pt x="179" y="190"/>
                    <a:pt x="227" y="149"/>
                    <a:pt x="222" y="95"/>
                  </a:cubicBezTo>
                  <a:cubicBezTo>
                    <a:pt x="222" y="37"/>
                    <a:pt x="186" y="1"/>
                    <a:pt x="128" y="1"/>
                  </a:cubicBezTo>
                  <a:cubicBezTo>
                    <a:pt x="126" y="1"/>
                    <a:pt x="123" y="1"/>
                    <a:pt x="12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499" name="Google Shape;1499;p70"/>
            <p:cNvSpPr/>
            <p:nvPr/>
          </p:nvSpPr>
          <p:spPr>
            <a:xfrm>
              <a:off x="496882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0" y="0"/>
                  </a:moveTo>
                  <a:cubicBezTo>
                    <a:pt x="44" y="0"/>
                    <a:pt x="1" y="101"/>
                    <a:pt x="66" y="159"/>
                  </a:cubicBezTo>
                  <a:cubicBezTo>
                    <a:pt x="86" y="180"/>
                    <a:pt x="110" y="189"/>
                    <a:pt x="133" y="189"/>
                  </a:cubicBezTo>
                  <a:cubicBezTo>
                    <a:pt x="183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0" name="Google Shape;1500;p70"/>
            <p:cNvSpPr/>
            <p:nvPr/>
          </p:nvSpPr>
          <p:spPr>
            <a:xfrm>
              <a:off x="4968825" y="2554750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0"/>
                  </a:moveTo>
                  <a:cubicBezTo>
                    <a:pt x="51" y="0"/>
                    <a:pt x="1" y="101"/>
                    <a:pt x="66" y="166"/>
                  </a:cubicBezTo>
                  <a:cubicBezTo>
                    <a:pt x="84" y="184"/>
                    <a:pt x="107" y="192"/>
                    <a:pt x="130" y="192"/>
                  </a:cubicBezTo>
                  <a:cubicBezTo>
                    <a:pt x="180" y="192"/>
                    <a:pt x="229" y="153"/>
                    <a:pt x="224" y="94"/>
                  </a:cubicBezTo>
                  <a:cubicBezTo>
                    <a:pt x="231" y="44"/>
                    <a:pt x="188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1" name="Google Shape;1501;p70"/>
            <p:cNvSpPr/>
            <p:nvPr/>
          </p:nvSpPr>
          <p:spPr>
            <a:xfrm>
              <a:off x="496882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0" y="0"/>
                  </a:moveTo>
                  <a:cubicBezTo>
                    <a:pt x="44" y="0"/>
                    <a:pt x="1" y="101"/>
                    <a:pt x="66" y="166"/>
                  </a:cubicBezTo>
                  <a:cubicBezTo>
                    <a:pt x="85" y="183"/>
                    <a:pt x="107" y="191"/>
                    <a:pt x="129" y="191"/>
                  </a:cubicBezTo>
                  <a:cubicBezTo>
                    <a:pt x="181" y="191"/>
                    <a:pt x="229" y="148"/>
                    <a:pt x="224" y="87"/>
                  </a:cubicBezTo>
                  <a:cubicBezTo>
                    <a:pt x="224" y="37"/>
                    <a:pt x="181" y="0"/>
                    <a:pt x="130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2" name="Google Shape;1502;p70"/>
            <p:cNvSpPr/>
            <p:nvPr/>
          </p:nvSpPr>
          <p:spPr>
            <a:xfrm>
              <a:off x="496887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39" y="1"/>
                  </a:moveTo>
                  <a:cubicBezTo>
                    <a:pt x="136" y="1"/>
                    <a:pt x="132" y="1"/>
                    <a:pt x="128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64" y="160"/>
                  </a:cubicBezTo>
                  <a:cubicBezTo>
                    <a:pt x="84" y="181"/>
                    <a:pt x="108" y="190"/>
                    <a:pt x="131" y="190"/>
                  </a:cubicBezTo>
                  <a:cubicBezTo>
                    <a:pt x="181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39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3" name="Google Shape;1503;p70"/>
            <p:cNvSpPr/>
            <p:nvPr/>
          </p:nvSpPr>
          <p:spPr>
            <a:xfrm>
              <a:off x="4968825" y="2577825"/>
              <a:ext cx="5800" cy="4825"/>
            </a:xfrm>
            <a:custGeom>
              <a:avLst/>
              <a:gdLst/>
              <a:ahLst/>
              <a:cxnLst/>
              <a:rect l="l" t="t" r="r" b="b"/>
              <a:pathLst>
                <a:path w="232" h="193" extrusionOk="0">
                  <a:moveTo>
                    <a:pt x="130" y="1"/>
                  </a:moveTo>
                  <a:cubicBezTo>
                    <a:pt x="51" y="1"/>
                    <a:pt x="1" y="101"/>
                    <a:pt x="66" y="166"/>
                  </a:cubicBezTo>
                  <a:cubicBezTo>
                    <a:pt x="84" y="185"/>
                    <a:pt x="107" y="193"/>
                    <a:pt x="130" y="193"/>
                  </a:cubicBezTo>
                  <a:cubicBezTo>
                    <a:pt x="180" y="193"/>
                    <a:pt x="229" y="154"/>
                    <a:pt x="224" y="94"/>
                  </a:cubicBezTo>
                  <a:cubicBezTo>
                    <a:pt x="231" y="44"/>
                    <a:pt x="188" y="1"/>
                    <a:pt x="13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4" name="Google Shape;1504;p70"/>
            <p:cNvSpPr/>
            <p:nvPr/>
          </p:nvSpPr>
          <p:spPr>
            <a:xfrm>
              <a:off x="4960525" y="2531675"/>
              <a:ext cx="5625" cy="4900"/>
            </a:xfrm>
            <a:custGeom>
              <a:avLst/>
              <a:gdLst/>
              <a:ahLst/>
              <a:cxnLst/>
              <a:rect l="l" t="t" r="r" b="b"/>
              <a:pathLst>
                <a:path w="225" h="196" extrusionOk="0">
                  <a:moveTo>
                    <a:pt x="123" y="0"/>
                  </a:moveTo>
                  <a:cubicBezTo>
                    <a:pt x="37" y="0"/>
                    <a:pt x="1" y="108"/>
                    <a:pt x="59" y="166"/>
                  </a:cubicBezTo>
                  <a:cubicBezTo>
                    <a:pt x="79" y="187"/>
                    <a:pt x="103" y="195"/>
                    <a:pt x="126" y="195"/>
                  </a:cubicBezTo>
                  <a:cubicBezTo>
                    <a:pt x="177" y="195"/>
                    <a:pt x="224" y="153"/>
                    <a:pt x="224" y="94"/>
                  </a:cubicBezTo>
                  <a:cubicBezTo>
                    <a:pt x="217" y="43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5" name="Google Shape;1505;p70"/>
            <p:cNvSpPr/>
            <p:nvPr/>
          </p:nvSpPr>
          <p:spPr>
            <a:xfrm>
              <a:off x="496057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14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5" y="181"/>
                    <a:pt x="99" y="190"/>
                    <a:pt x="122" y="190"/>
                  </a:cubicBezTo>
                  <a:cubicBezTo>
                    <a:pt x="172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1" y="1"/>
                  </a:cubicBezTo>
                  <a:cubicBezTo>
                    <a:pt x="119" y="1"/>
                    <a:pt x="116" y="1"/>
                    <a:pt x="11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6" name="Google Shape;1506;p70"/>
            <p:cNvSpPr/>
            <p:nvPr/>
          </p:nvSpPr>
          <p:spPr>
            <a:xfrm>
              <a:off x="4960525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23" y="0"/>
                  </a:moveTo>
                  <a:cubicBezTo>
                    <a:pt x="37" y="0"/>
                    <a:pt x="1" y="101"/>
                    <a:pt x="59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7" name="Google Shape;1507;p70"/>
            <p:cNvSpPr/>
            <p:nvPr/>
          </p:nvSpPr>
          <p:spPr>
            <a:xfrm>
              <a:off x="496052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7" y="184"/>
                    <a:pt x="100" y="192"/>
                    <a:pt x="123" y="192"/>
                  </a:cubicBezTo>
                  <a:cubicBezTo>
                    <a:pt x="173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8" name="Google Shape;1508;p70"/>
            <p:cNvSpPr/>
            <p:nvPr/>
          </p:nvSpPr>
          <p:spPr>
            <a:xfrm>
              <a:off x="4960525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23" y="0"/>
                  </a:moveTo>
                  <a:cubicBezTo>
                    <a:pt x="37" y="0"/>
                    <a:pt x="1" y="101"/>
                    <a:pt x="59" y="166"/>
                  </a:cubicBezTo>
                  <a:cubicBezTo>
                    <a:pt x="78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23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09" name="Google Shape;1509;p70"/>
            <p:cNvSpPr/>
            <p:nvPr/>
          </p:nvSpPr>
          <p:spPr>
            <a:xfrm>
              <a:off x="4960575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34" y="1"/>
                  </a:moveTo>
                  <a:cubicBezTo>
                    <a:pt x="130" y="1"/>
                    <a:pt x="126" y="1"/>
                    <a:pt x="121" y="2"/>
                  </a:cubicBezTo>
                  <a:cubicBezTo>
                    <a:pt x="119" y="1"/>
                    <a:pt x="116" y="1"/>
                    <a:pt x="113" y="1"/>
                  </a:cubicBezTo>
                  <a:cubicBezTo>
                    <a:pt x="33" y="1"/>
                    <a:pt x="1" y="104"/>
                    <a:pt x="57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6" y="41"/>
                    <a:pt x="184" y="1"/>
                    <a:pt x="134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0" name="Google Shape;1510;p70"/>
            <p:cNvSpPr/>
            <p:nvPr/>
          </p:nvSpPr>
          <p:spPr>
            <a:xfrm>
              <a:off x="496052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23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7" y="185"/>
                    <a:pt x="100" y="193"/>
                    <a:pt x="123" y="193"/>
                  </a:cubicBezTo>
                  <a:cubicBezTo>
                    <a:pt x="173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23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1" name="Google Shape;1511;p70"/>
            <p:cNvSpPr/>
            <p:nvPr/>
          </p:nvSpPr>
          <p:spPr>
            <a:xfrm>
              <a:off x="4952050" y="2531675"/>
              <a:ext cx="5625" cy="4900"/>
            </a:xfrm>
            <a:custGeom>
              <a:avLst/>
              <a:gdLst/>
              <a:ahLst/>
              <a:cxnLst/>
              <a:rect l="l" t="t" r="r" b="b"/>
              <a:pathLst>
                <a:path w="225" h="196" extrusionOk="0">
                  <a:moveTo>
                    <a:pt x="131" y="0"/>
                  </a:moveTo>
                  <a:cubicBezTo>
                    <a:pt x="44" y="0"/>
                    <a:pt x="1" y="108"/>
                    <a:pt x="59" y="166"/>
                  </a:cubicBezTo>
                  <a:cubicBezTo>
                    <a:pt x="79" y="187"/>
                    <a:pt x="103" y="195"/>
                    <a:pt x="126" y="195"/>
                  </a:cubicBezTo>
                  <a:cubicBezTo>
                    <a:pt x="177" y="195"/>
                    <a:pt x="224" y="153"/>
                    <a:pt x="224" y="94"/>
                  </a:cubicBezTo>
                  <a:cubicBezTo>
                    <a:pt x="217" y="43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2" name="Google Shape;1512;p70"/>
            <p:cNvSpPr/>
            <p:nvPr/>
          </p:nvSpPr>
          <p:spPr>
            <a:xfrm>
              <a:off x="4952100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0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2" y="190"/>
                    <a:pt x="125" y="190"/>
                  </a:cubicBezTo>
                  <a:cubicBezTo>
                    <a:pt x="176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9" y="1"/>
                  </a:cubicBezTo>
                  <a:cubicBezTo>
                    <a:pt x="126" y="1"/>
                    <a:pt x="123" y="1"/>
                    <a:pt x="12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3" name="Google Shape;1513;p70"/>
            <p:cNvSpPr/>
            <p:nvPr/>
          </p:nvSpPr>
          <p:spPr>
            <a:xfrm>
              <a:off x="4952050" y="2547175"/>
              <a:ext cx="5625" cy="4725"/>
            </a:xfrm>
            <a:custGeom>
              <a:avLst/>
              <a:gdLst/>
              <a:ahLst/>
              <a:cxnLst/>
              <a:rect l="l" t="t" r="r" b="b"/>
              <a:pathLst>
                <a:path w="225" h="189" extrusionOk="0">
                  <a:moveTo>
                    <a:pt x="131" y="0"/>
                  </a:moveTo>
                  <a:cubicBezTo>
                    <a:pt x="44" y="0"/>
                    <a:pt x="1" y="101"/>
                    <a:pt x="59" y="159"/>
                  </a:cubicBezTo>
                  <a:cubicBezTo>
                    <a:pt x="79" y="180"/>
                    <a:pt x="103" y="189"/>
                    <a:pt x="126" y="189"/>
                  </a:cubicBezTo>
                  <a:cubicBezTo>
                    <a:pt x="177" y="189"/>
                    <a:pt x="224" y="146"/>
                    <a:pt x="224" y="87"/>
                  </a:cubicBezTo>
                  <a:cubicBezTo>
                    <a:pt x="217" y="36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4" name="Google Shape;1514;p70"/>
            <p:cNvSpPr/>
            <p:nvPr/>
          </p:nvSpPr>
          <p:spPr>
            <a:xfrm>
              <a:off x="4952050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5" name="Google Shape;1515;p70"/>
            <p:cNvSpPr/>
            <p:nvPr/>
          </p:nvSpPr>
          <p:spPr>
            <a:xfrm>
              <a:off x="4952050" y="2562500"/>
              <a:ext cx="5625" cy="4800"/>
            </a:xfrm>
            <a:custGeom>
              <a:avLst/>
              <a:gdLst/>
              <a:ahLst/>
              <a:cxnLst/>
              <a:rect l="l" t="t" r="r" b="b"/>
              <a:pathLst>
                <a:path w="225" h="192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8" y="183"/>
                    <a:pt x="100" y="191"/>
                    <a:pt x="122" y="191"/>
                  </a:cubicBezTo>
                  <a:cubicBezTo>
                    <a:pt x="174" y="191"/>
                    <a:pt x="224" y="148"/>
                    <a:pt x="224" y="87"/>
                  </a:cubicBezTo>
                  <a:cubicBezTo>
                    <a:pt x="217" y="37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6" name="Google Shape;1516;p70"/>
            <p:cNvSpPr/>
            <p:nvPr/>
          </p:nvSpPr>
          <p:spPr>
            <a:xfrm>
              <a:off x="4952100" y="2570225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40" y="1"/>
                  </a:moveTo>
                  <a:cubicBezTo>
                    <a:pt x="136" y="1"/>
                    <a:pt x="132" y="1"/>
                    <a:pt x="129" y="2"/>
                  </a:cubicBezTo>
                  <a:cubicBezTo>
                    <a:pt x="126" y="1"/>
                    <a:pt x="123" y="1"/>
                    <a:pt x="120" y="1"/>
                  </a:cubicBez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1" y="190"/>
                    <a:pt x="124" y="190"/>
                  </a:cubicBezTo>
                  <a:cubicBezTo>
                    <a:pt x="175" y="190"/>
                    <a:pt x="222" y="147"/>
                    <a:pt x="222" y="88"/>
                  </a:cubicBezTo>
                  <a:cubicBezTo>
                    <a:pt x="216" y="41"/>
                    <a:pt x="184" y="1"/>
                    <a:pt x="14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7" name="Google Shape;1517;p70"/>
            <p:cNvSpPr/>
            <p:nvPr/>
          </p:nvSpPr>
          <p:spPr>
            <a:xfrm>
              <a:off x="4952050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8" name="Google Shape;1518;p70"/>
            <p:cNvSpPr/>
            <p:nvPr/>
          </p:nvSpPr>
          <p:spPr>
            <a:xfrm>
              <a:off x="4943575" y="2531675"/>
              <a:ext cx="5750" cy="4900"/>
            </a:xfrm>
            <a:custGeom>
              <a:avLst/>
              <a:gdLst/>
              <a:ahLst/>
              <a:cxnLst/>
              <a:rect l="l" t="t" r="r" b="b"/>
              <a:pathLst>
                <a:path w="230" h="196" extrusionOk="0">
                  <a:moveTo>
                    <a:pt x="131" y="0"/>
                  </a:moveTo>
                  <a:cubicBezTo>
                    <a:pt x="44" y="0"/>
                    <a:pt x="1" y="108"/>
                    <a:pt x="66" y="166"/>
                  </a:cubicBezTo>
                  <a:cubicBezTo>
                    <a:pt x="84" y="187"/>
                    <a:pt x="107" y="195"/>
                    <a:pt x="130" y="195"/>
                  </a:cubicBezTo>
                  <a:cubicBezTo>
                    <a:pt x="180" y="195"/>
                    <a:pt x="229" y="153"/>
                    <a:pt x="224" y="94"/>
                  </a:cubicBezTo>
                  <a:cubicBezTo>
                    <a:pt x="224" y="43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19" name="Google Shape;1519;p70"/>
            <p:cNvSpPr/>
            <p:nvPr/>
          </p:nvSpPr>
          <p:spPr>
            <a:xfrm>
              <a:off x="4943625" y="2539400"/>
              <a:ext cx="5575" cy="4750"/>
            </a:xfrm>
            <a:custGeom>
              <a:avLst/>
              <a:gdLst/>
              <a:ahLst/>
              <a:cxnLst/>
              <a:rect l="l" t="t" r="r" b="b"/>
              <a:pathLst>
                <a:path w="223" h="190" extrusionOk="0">
                  <a:moveTo>
                    <a:pt x="121" y="1"/>
                  </a:moveTo>
                  <a:cubicBezTo>
                    <a:pt x="39" y="1"/>
                    <a:pt x="1" y="104"/>
                    <a:pt x="57" y="160"/>
                  </a:cubicBezTo>
                  <a:cubicBezTo>
                    <a:pt x="77" y="181"/>
                    <a:pt x="102" y="190"/>
                    <a:pt x="125" y="190"/>
                  </a:cubicBezTo>
                  <a:cubicBezTo>
                    <a:pt x="176" y="190"/>
                    <a:pt x="222" y="149"/>
                    <a:pt x="222" y="95"/>
                  </a:cubicBezTo>
                  <a:cubicBezTo>
                    <a:pt x="222" y="37"/>
                    <a:pt x="179" y="1"/>
                    <a:pt x="129" y="1"/>
                  </a:cubicBezTo>
                  <a:cubicBezTo>
                    <a:pt x="126" y="1"/>
                    <a:pt x="123" y="1"/>
                    <a:pt x="12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20" name="Google Shape;1520;p70"/>
            <p:cNvSpPr/>
            <p:nvPr/>
          </p:nvSpPr>
          <p:spPr>
            <a:xfrm>
              <a:off x="4943575" y="2547175"/>
              <a:ext cx="5750" cy="4725"/>
            </a:xfrm>
            <a:custGeom>
              <a:avLst/>
              <a:gdLst/>
              <a:ahLst/>
              <a:cxnLst/>
              <a:rect l="l" t="t" r="r" b="b"/>
              <a:pathLst>
                <a:path w="230" h="189" extrusionOk="0">
                  <a:moveTo>
                    <a:pt x="131" y="0"/>
                  </a:moveTo>
                  <a:cubicBezTo>
                    <a:pt x="44" y="0"/>
                    <a:pt x="1" y="101"/>
                    <a:pt x="66" y="159"/>
                  </a:cubicBezTo>
                  <a:cubicBezTo>
                    <a:pt x="84" y="180"/>
                    <a:pt x="107" y="189"/>
                    <a:pt x="130" y="189"/>
                  </a:cubicBezTo>
                  <a:cubicBezTo>
                    <a:pt x="180" y="189"/>
                    <a:pt x="229" y="146"/>
                    <a:pt x="224" y="87"/>
                  </a:cubicBezTo>
                  <a:cubicBezTo>
                    <a:pt x="224" y="36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21" name="Google Shape;1521;p70"/>
            <p:cNvSpPr/>
            <p:nvPr/>
          </p:nvSpPr>
          <p:spPr>
            <a:xfrm>
              <a:off x="4943575" y="2554750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0"/>
                  </a:moveTo>
                  <a:cubicBezTo>
                    <a:pt x="44" y="0"/>
                    <a:pt x="1" y="101"/>
                    <a:pt x="59" y="166"/>
                  </a:cubicBezTo>
                  <a:cubicBezTo>
                    <a:pt x="79" y="184"/>
                    <a:pt x="103" y="192"/>
                    <a:pt x="126" y="192"/>
                  </a:cubicBezTo>
                  <a:cubicBezTo>
                    <a:pt x="177" y="192"/>
                    <a:pt x="224" y="153"/>
                    <a:pt x="224" y="94"/>
                  </a:cubicBezTo>
                  <a:cubicBezTo>
                    <a:pt x="224" y="44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22" name="Google Shape;1522;p70"/>
            <p:cNvSpPr/>
            <p:nvPr/>
          </p:nvSpPr>
          <p:spPr>
            <a:xfrm>
              <a:off x="4943575" y="2562500"/>
              <a:ext cx="5750" cy="4800"/>
            </a:xfrm>
            <a:custGeom>
              <a:avLst/>
              <a:gdLst/>
              <a:ahLst/>
              <a:cxnLst/>
              <a:rect l="l" t="t" r="r" b="b"/>
              <a:pathLst>
                <a:path w="230" h="192" extrusionOk="0">
                  <a:moveTo>
                    <a:pt x="131" y="0"/>
                  </a:moveTo>
                  <a:cubicBezTo>
                    <a:pt x="44" y="0"/>
                    <a:pt x="1" y="101"/>
                    <a:pt x="66" y="166"/>
                  </a:cubicBezTo>
                  <a:cubicBezTo>
                    <a:pt x="83" y="183"/>
                    <a:pt x="104" y="191"/>
                    <a:pt x="126" y="191"/>
                  </a:cubicBezTo>
                  <a:cubicBezTo>
                    <a:pt x="177" y="191"/>
                    <a:pt x="230" y="148"/>
                    <a:pt x="224" y="87"/>
                  </a:cubicBezTo>
                  <a:cubicBezTo>
                    <a:pt x="224" y="37"/>
                    <a:pt x="181" y="0"/>
                    <a:pt x="131" y="0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23" name="Google Shape;1523;p70"/>
            <p:cNvSpPr/>
            <p:nvPr/>
          </p:nvSpPr>
          <p:spPr>
            <a:xfrm>
              <a:off x="4943625" y="2570225"/>
              <a:ext cx="5700" cy="4750"/>
            </a:xfrm>
            <a:custGeom>
              <a:avLst/>
              <a:gdLst/>
              <a:ahLst/>
              <a:cxnLst/>
              <a:rect l="l" t="t" r="r" b="b"/>
              <a:pathLst>
                <a:path w="228" h="190" extrusionOk="0">
                  <a:moveTo>
                    <a:pt x="140" y="1"/>
                  </a:moveTo>
                  <a:cubicBezTo>
                    <a:pt x="136" y="1"/>
                    <a:pt x="132" y="1"/>
                    <a:pt x="129" y="2"/>
                  </a:cubicBezTo>
                  <a:cubicBezTo>
                    <a:pt x="126" y="1"/>
                    <a:pt x="123" y="1"/>
                    <a:pt x="121" y="1"/>
                  </a:cubicBezTo>
                  <a:cubicBezTo>
                    <a:pt x="39" y="1"/>
                    <a:pt x="1" y="104"/>
                    <a:pt x="64" y="160"/>
                  </a:cubicBezTo>
                  <a:cubicBezTo>
                    <a:pt x="82" y="181"/>
                    <a:pt x="105" y="190"/>
                    <a:pt x="128" y="190"/>
                  </a:cubicBezTo>
                  <a:cubicBezTo>
                    <a:pt x="178" y="190"/>
                    <a:pt x="227" y="147"/>
                    <a:pt x="222" y="88"/>
                  </a:cubicBezTo>
                  <a:cubicBezTo>
                    <a:pt x="222" y="41"/>
                    <a:pt x="185" y="1"/>
                    <a:pt x="140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  <p:sp>
          <p:nvSpPr>
            <p:cNvPr id="1524" name="Google Shape;1524;p70"/>
            <p:cNvSpPr/>
            <p:nvPr/>
          </p:nvSpPr>
          <p:spPr>
            <a:xfrm>
              <a:off x="4943575" y="2577825"/>
              <a:ext cx="5625" cy="4825"/>
            </a:xfrm>
            <a:custGeom>
              <a:avLst/>
              <a:gdLst/>
              <a:ahLst/>
              <a:cxnLst/>
              <a:rect l="l" t="t" r="r" b="b"/>
              <a:pathLst>
                <a:path w="225" h="193" extrusionOk="0">
                  <a:moveTo>
                    <a:pt x="131" y="1"/>
                  </a:moveTo>
                  <a:cubicBezTo>
                    <a:pt x="44" y="1"/>
                    <a:pt x="1" y="101"/>
                    <a:pt x="59" y="166"/>
                  </a:cubicBezTo>
                  <a:cubicBezTo>
                    <a:pt x="79" y="185"/>
                    <a:pt x="103" y="193"/>
                    <a:pt x="126" y="193"/>
                  </a:cubicBezTo>
                  <a:cubicBezTo>
                    <a:pt x="177" y="193"/>
                    <a:pt x="224" y="154"/>
                    <a:pt x="224" y="94"/>
                  </a:cubicBezTo>
                  <a:cubicBezTo>
                    <a:pt x="224" y="44"/>
                    <a:pt x="181" y="1"/>
                    <a:pt x="131" y="1"/>
                  </a:cubicBezTo>
                  <a:close/>
                </a:path>
              </a:pathLst>
            </a:custGeom>
            <a:solidFill>
              <a:srgbClr val="869FB2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cs typeface="B Nazanin" panose="00000700000000000000" pitchFamily="2" charset="-78"/>
              </a:endParaRPr>
            </a:p>
          </p:txBody>
        </p:sp>
      </p:grpSp>
      <p:sp>
        <p:nvSpPr>
          <p:cNvPr id="1525" name="Google Shape;1525;p70"/>
          <p:cNvSpPr/>
          <p:nvPr/>
        </p:nvSpPr>
        <p:spPr>
          <a:xfrm>
            <a:off x="10278893" y="4568089"/>
            <a:ext cx="232449" cy="232449"/>
          </a:xfrm>
          <a:custGeom>
            <a:avLst/>
            <a:gdLst/>
            <a:ahLst/>
            <a:cxnLst/>
            <a:rect l="l" t="t" r="r" b="b"/>
            <a:pathLst>
              <a:path w="208163" h="208163" extrusionOk="0">
                <a:moveTo>
                  <a:pt x="79632" y="48546"/>
                </a:moveTo>
                <a:cubicBezTo>
                  <a:pt x="80399" y="48546"/>
                  <a:pt x="81191" y="48783"/>
                  <a:pt x="81877" y="49126"/>
                </a:cubicBezTo>
                <a:lnTo>
                  <a:pt x="158203" y="101306"/>
                </a:lnTo>
                <a:cubicBezTo>
                  <a:pt x="159036" y="101861"/>
                  <a:pt x="159591" y="102971"/>
                  <a:pt x="159591" y="104081"/>
                </a:cubicBezTo>
                <a:cubicBezTo>
                  <a:pt x="159591" y="105191"/>
                  <a:pt x="159036" y="106302"/>
                  <a:pt x="158203" y="106857"/>
                </a:cubicBezTo>
                <a:lnTo>
                  <a:pt x="81877" y="159036"/>
                </a:lnTo>
                <a:cubicBezTo>
                  <a:pt x="81045" y="159314"/>
                  <a:pt x="80489" y="159591"/>
                  <a:pt x="79934" y="159591"/>
                </a:cubicBezTo>
                <a:cubicBezTo>
                  <a:pt x="79379" y="159591"/>
                  <a:pt x="78547" y="159591"/>
                  <a:pt x="78269" y="159314"/>
                </a:cubicBezTo>
                <a:cubicBezTo>
                  <a:pt x="77159" y="158481"/>
                  <a:pt x="76326" y="157371"/>
                  <a:pt x="76326" y="156260"/>
                </a:cubicBezTo>
                <a:lnTo>
                  <a:pt x="76326" y="52179"/>
                </a:lnTo>
                <a:cubicBezTo>
                  <a:pt x="76326" y="50792"/>
                  <a:pt x="77159" y="49681"/>
                  <a:pt x="78269" y="48849"/>
                </a:cubicBezTo>
                <a:cubicBezTo>
                  <a:pt x="78693" y="48637"/>
                  <a:pt x="79158" y="48546"/>
                  <a:pt x="79632" y="48546"/>
                </a:cubicBezTo>
                <a:close/>
                <a:moveTo>
                  <a:pt x="104081" y="0"/>
                </a:moveTo>
                <a:cubicBezTo>
                  <a:pt x="46628" y="0"/>
                  <a:pt x="0" y="46628"/>
                  <a:pt x="0" y="104081"/>
                </a:cubicBezTo>
                <a:cubicBezTo>
                  <a:pt x="0" y="161534"/>
                  <a:pt x="46628" y="208162"/>
                  <a:pt x="104081" y="208162"/>
                </a:cubicBezTo>
                <a:cubicBezTo>
                  <a:pt x="161534" y="208162"/>
                  <a:pt x="208162" y="161534"/>
                  <a:pt x="208162" y="104081"/>
                </a:cubicBezTo>
                <a:cubicBezTo>
                  <a:pt x="208162" y="46628"/>
                  <a:pt x="161534" y="0"/>
                  <a:pt x="104081" y="0"/>
                </a:cubicBezTo>
                <a:close/>
              </a:path>
            </a:pathLst>
          </a:cu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526" name="Google Shape;1526;p70"/>
          <p:cNvSpPr/>
          <p:nvPr/>
        </p:nvSpPr>
        <p:spPr>
          <a:xfrm>
            <a:off x="10700568" y="4606513"/>
            <a:ext cx="198000" cy="155600"/>
          </a:xfrm>
          <a:prstGeom prst="stripedRightArrow">
            <a:avLst>
              <a:gd name="adj1" fmla="val 50000"/>
              <a:gd name="adj2" fmla="val 50000"/>
            </a:avLst>
          </a:prstGeom>
          <a:solidFill>
            <a:srgbClr val="869FB2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527" name="Google Shape;1527;p70"/>
          <p:cNvSpPr/>
          <p:nvPr/>
        </p:nvSpPr>
        <p:spPr>
          <a:xfrm>
            <a:off x="9503385" y="3701096"/>
            <a:ext cx="157600" cy="1576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528" name="Google Shape;1528;p70"/>
          <p:cNvSpPr/>
          <p:nvPr/>
        </p:nvSpPr>
        <p:spPr>
          <a:xfrm flipH="1">
            <a:off x="9913207" y="3701096"/>
            <a:ext cx="157600" cy="157600"/>
          </a:xfrm>
          <a:prstGeom prst="curvedRightArrow">
            <a:avLst>
              <a:gd name="adj1" fmla="val 25000"/>
              <a:gd name="adj2" fmla="val 50000"/>
              <a:gd name="adj3" fmla="val 25000"/>
            </a:avLst>
          </a:prstGeom>
          <a:noFill/>
          <a:ln w="9525" cap="flat" cmpd="sng"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cs typeface="B Nazanin" panose="00000700000000000000" pitchFamily="2" charset="-78"/>
            </a:endParaRPr>
          </a:p>
        </p:txBody>
      </p:sp>
      <p:sp>
        <p:nvSpPr>
          <p:cNvPr id="1529" name="Google Shape;1529;p70"/>
          <p:cNvSpPr txBox="1">
            <a:spLocks noGrp="1"/>
          </p:cNvSpPr>
          <p:nvPr>
            <p:ph type="title" idx="4294967295"/>
          </p:nvPr>
        </p:nvSpPr>
        <p:spPr>
          <a:xfrm>
            <a:off x="0" y="681038"/>
            <a:ext cx="10280650" cy="642937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/>
            <a:r>
              <a:rPr lang="fa-IR" dirty="0">
                <a:solidFill>
                  <a:schemeClr val="lt1"/>
                </a:solidFill>
                <a:cs typeface="B Nazanin" panose="00000700000000000000" pitchFamily="2" charset="-78"/>
              </a:rPr>
              <a:t>از منابع گرافیکی قابل ویرایش ما استفاده کنید...</a:t>
            </a:r>
            <a:endParaRPr dirty="0">
              <a:cs typeface="B Nazanin" panose="00000700000000000000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PONTS">
      <a:majorFont>
        <a:latin typeface="Arial"/>
        <a:ea typeface="Malgun Gothic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50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44342"/>
      </a:accent1>
      <a:accent2>
        <a:srgbClr val="FFC000"/>
      </a:accent2>
      <a:accent3>
        <a:srgbClr val="444342"/>
      </a:accent3>
      <a:accent4>
        <a:srgbClr val="FFC000"/>
      </a:accent4>
      <a:accent5>
        <a:srgbClr val="444342"/>
      </a:accent5>
      <a:accent6>
        <a:srgbClr val="FFC000"/>
      </a:accent6>
      <a:hlink>
        <a:srgbClr val="0000FF"/>
      </a:hlink>
      <a:folHlink>
        <a:srgbClr val="80008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40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A9BD5"/>
      </a:accent1>
      <a:accent2>
        <a:srgbClr val="224A90"/>
      </a:accent2>
      <a:accent3>
        <a:srgbClr val="010A4F"/>
      </a:accent3>
      <a:accent4>
        <a:srgbClr val="5A9BD5"/>
      </a:accent4>
      <a:accent5>
        <a:srgbClr val="224A90"/>
      </a:accent5>
      <a:accent6>
        <a:srgbClr val="010A4F"/>
      </a:accent6>
      <a:hlink>
        <a:srgbClr val="262626"/>
      </a:hlink>
      <a:folHlink>
        <a:srgbClr val="262626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1541</Words>
  <Application>Microsoft Office PowerPoint</Application>
  <PresentationFormat>Widescreen</PresentationFormat>
  <Paragraphs>94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از منابع گرافیکی قابل ویرایش ما استفاده کنید...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2023-10-22T07:43:51Z</dcterms:created>
  <dcterms:modified xsi:type="dcterms:W3CDTF">2024-02-16T17:19:33Z</dcterms:modified>
</cp:coreProperties>
</file>