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87" r:id="rId2"/>
    <p:sldId id="257" r:id="rId3"/>
    <p:sldId id="305" r:id="rId4"/>
    <p:sldId id="324" r:id="rId5"/>
    <p:sldId id="268" r:id="rId6"/>
    <p:sldId id="270" r:id="rId7"/>
    <p:sldId id="1059" r:id="rId8"/>
    <p:sldId id="280" r:id="rId9"/>
  </p:sldIdLst>
  <p:sldSz cx="9144000" cy="5143500" type="screen16x9"/>
  <p:notesSz cx="6858000" cy="9144000"/>
  <p:embeddedFontLst>
    <p:embeddedFont>
      <p:font typeface="Abel" panose="02000506030000020004" pitchFamily="2" charset="0"/>
      <p:regular r:id="rId11"/>
    </p:embeddedFont>
    <p:embeddedFont>
      <p:font typeface="Fira Sans Extra Condensed" panose="020B0503050000020004" pitchFamily="34" charset="0"/>
      <p:regular r:id="rId12"/>
      <p:bold r:id="rId13"/>
      <p:italic r:id="rId14"/>
      <p:boldItalic r:id="rId15"/>
    </p:embeddedFont>
    <p:embeddedFont>
      <p:font typeface="Fira Sans Extra Condensed SemiBold" panose="020B0604020202020204" charset="0"/>
      <p:regular r:id="rId16"/>
      <p:bold r:id="rId17"/>
      <p:italic r:id="rId18"/>
      <p:boldItalic r:id="rId19"/>
    </p:embeddedFont>
    <p:embeddedFont>
      <p:font typeface="Lora" pitchFamily="2" charset="0"/>
      <p:regular r:id="rId20"/>
      <p:bold r:id="rId21"/>
      <p:italic r:id="rId22"/>
      <p:boldItalic r:id="rId23"/>
    </p:embeddedFont>
    <p:embeddedFont>
      <p:font typeface="Medula One" panose="020B0604020202020204" charset="0"/>
      <p:regular r:id="rId24"/>
    </p:embeddedFont>
    <p:embeddedFont>
      <p:font typeface="Nanum Gothic" panose="020B0604020202020204" charset="0"/>
      <p:regular r:id="rId25"/>
      <p:bold r:id="rId26"/>
    </p:embeddedFont>
    <p:embeddedFont>
      <p:font typeface="NanumGothic ExtraBold" panose="020B0604020202020204" charset="0"/>
      <p:bold r:id="rId27"/>
    </p:embeddedFont>
    <p:embeddedFont>
      <p:font typeface="Nunito" pitchFamily="2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Viga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FFB3"/>
    <a:srgbClr val="4FFFC4"/>
    <a:srgbClr val="E6E6E6"/>
    <a:srgbClr val="00B0F0"/>
    <a:srgbClr val="EBDE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7345D6-39F2-41AB-B048-9D1069F25377}">
  <a:tblStyle styleId="{A47345D6-39F2-41AB-B048-9D1069F253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061" autoAdjust="0"/>
  </p:normalViewPr>
  <p:slideViewPr>
    <p:cSldViewPr snapToGrid="0">
      <p:cViewPr varScale="1">
        <p:scale>
          <a:sx n="87" d="100"/>
          <a:sy n="87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theme" Target="theme/theme1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25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19bb9a2f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19bb9a2f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72416fa8cc_1_1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72416fa8cc_1_1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41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e4bfa92d7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9" name="Google Shape;1549;ge4bfa92d7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14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11a32d96c3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11a32d96c3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11a32d96c3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11a32d96c3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g11a32d96c3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7" name="Google Shape;2297;g11a32d96c3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325" y="1491625"/>
            <a:ext cx="8238600" cy="324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  <a:defRPr sz="11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325" y="411475"/>
            <a:ext cx="8238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59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57200" y="1573200"/>
            <a:ext cx="40128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683077" y="1573200"/>
            <a:ext cx="40128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325" y="411475"/>
            <a:ext cx="8238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325" y="411475"/>
            <a:ext cx="8238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B1C1EA7-DBF1-43CD-B166-F7E6D0C21DD6}"/>
              </a:ext>
            </a:extLst>
          </p:cNvPr>
          <p:cNvGrpSpPr/>
          <p:nvPr userDrawn="1"/>
        </p:nvGrpSpPr>
        <p:grpSpPr>
          <a:xfrm>
            <a:off x="73520" y="78001"/>
            <a:ext cx="4848746" cy="472784"/>
            <a:chOff x="158752" y="252637"/>
            <a:chExt cx="4848746" cy="472784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CA53C3D4-C179-433A-8A74-1B9E3F40A313}"/>
                </a:ext>
              </a:extLst>
            </p:cNvPr>
            <p:cNvSpPr/>
            <p:nvPr/>
          </p:nvSpPr>
          <p:spPr>
            <a:xfrm>
              <a:off x="158752" y="252637"/>
              <a:ext cx="4848746" cy="1999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CC707CE-0A39-4619-ABFA-61C3AC8F08D0}"/>
                </a:ext>
              </a:extLst>
            </p:cNvPr>
            <p:cNvSpPr/>
            <p:nvPr/>
          </p:nvSpPr>
          <p:spPr>
            <a:xfrm>
              <a:off x="158752" y="498472"/>
              <a:ext cx="1106089" cy="22694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6" name="Google Shape;1328;p27">
            <a:extLst>
              <a:ext uri="{FF2B5EF4-FFF2-40B4-BE49-F238E27FC236}">
                <a16:creationId xmlns:a16="http://schemas.microsoft.com/office/drawing/2014/main" id="{6040C621-DD3C-4BFB-A3F1-C66F2C184B32}"/>
              </a:ext>
            </a:extLst>
          </p:cNvPr>
          <p:cNvSpPr txBox="1"/>
          <p:nvPr userDrawn="1"/>
        </p:nvSpPr>
        <p:spPr>
          <a:xfrm>
            <a:off x="0" y="4945476"/>
            <a:ext cx="9144000" cy="226949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6"/>
              </a:gs>
            </a:gsLst>
            <a:lin ang="5400700" scaled="0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7152CC5-2310-493E-8E04-28DE001A9722}"/>
              </a:ext>
            </a:extLst>
          </p:cNvPr>
          <p:cNvGrpSpPr/>
          <p:nvPr userDrawn="1"/>
        </p:nvGrpSpPr>
        <p:grpSpPr>
          <a:xfrm>
            <a:off x="8477874" y="98854"/>
            <a:ext cx="571452" cy="446849"/>
            <a:chOff x="8464551" y="53975"/>
            <a:chExt cx="633413" cy="495300"/>
          </a:xfrm>
          <a:solidFill>
            <a:schemeClr val="accent4">
              <a:lumMod val="75000"/>
            </a:schemeClr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0D880A0-159E-4481-A4FC-C2A655B4ED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4551" y="173037"/>
              <a:ext cx="633413" cy="376238"/>
            </a:xfrm>
            <a:custGeom>
              <a:avLst/>
              <a:gdLst>
                <a:gd name="T0" fmla="*/ 1016 w 1016"/>
                <a:gd name="T1" fmla="*/ 582 h 604"/>
                <a:gd name="T2" fmla="*/ 978 w 1016"/>
                <a:gd name="T3" fmla="*/ 604 h 604"/>
                <a:gd name="T4" fmla="*/ 40 w 1016"/>
                <a:gd name="T5" fmla="*/ 604 h 604"/>
                <a:gd name="T6" fmla="*/ 23 w 1016"/>
                <a:gd name="T7" fmla="*/ 602 h 604"/>
                <a:gd name="T8" fmla="*/ 3 w 1016"/>
                <a:gd name="T9" fmla="*/ 569 h 604"/>
                <a:gd name="T10" fmla="*/ 32 w 1016"/>
                <a:gd name="T11" fmla="*/ 544 h 604"/>
                <a:gd name="T12" fmla="*/ 92 w 1016"/>
                <a:gd name="T13" fmla="*/ 544 h 604"/>
                <a:gd name="T14" fmla="*/ 92 w 1016"/>
                <a:gd name="T15" fmla="*/ 532 h 604"/>
                <a:gd name="T16" fmla="*/ 92 w 1016"/>
                <a:gd name="T17" fmla="*/ 124 h 604"/>
                <a:gd name="T18" fmla="*/ 129 w 1016"/>
                <a:gd name="T19" fmla="*/ 87 h 604"/>
                <a:gd name="T20" fmla="*/ 276 w 1016"/>
                <a:gd name="T21" fmla="*/ 87 h 604"/>
                <a:gd name="T22" fmla="*/ 317 w 1016"/>
                <a:gd name="T23" fmla="*/ 127 h 604"/>
                <a:gd name="T24" fmla="*/ 316 w 1016"/>
                <a:gd name="T25" fmla="*/ 531 h 604"/>
                <a:gd name="T26" fmla="*/ 316 w 1016"/>
                <a:gd name="T27" fmla="*/ 544 h 604"/>
                <a:gd name="T28" fmla="*/ 397 w 1016"/>
                <a:gd name="T29" fmla="*/ 544 h 604"/>
                <a:gd name="T30" fmla="*/ 397 w 1016"/>
                <a:gd name="T31" fmla="*/ 531 h 604"/>
                <a:gd name="T32" fmla="*/ 397 w 1016"/>
                <a:gd name="T33" fmla="*/ 40 h 604"/>
                <a:gd name="T34" fmla="*/ 436 w 1016"/>
                <a:gd name="T35" fmla="*/ 0 h 604"/>
                <a:gd name="T36" fmla="*/ 584 w 1016"/>
                <a:gd name="T37" fmla="*/ 0 h 604"/>
                <a:gd name="T38" fmla="*/ 622 w 1016"/>
                <a:gd name="T39" fmla="*/ 39 h 604"/>
                <a:gd name="T40" fmla="*/ 622 w 1016"/>
                <a:gd name="T41" fmla="*/ 530 h 604"/>
                <a:gd name="T42" fmla="*/ 622 w 1016"/>
                <a:gd name="T43" fmla="*/ 544 h 604"/>
                <a:gd name="T44" fmla="*/ 702 w 1016"/>
                <a:gd name="T45" fmla="*/ 544 h 604"/>
                <a:gd name="T46" fmla="*/ 702 w 1016"/>
                <a:gd name="T47" fmla="*/ 531 h 604"/>
                <a:gd name="T48" fmla="*/ 702 w 1016"/>
                <a:gd name="T49" fmla="*/ 159 h 604"/>
                <a:gd name="T50" fmla="*/ 703 w 1016"/>
                <a:gd name="T51" fmla="*/ 145 h 604"/>
                <a:gd name="T52" fmla="*/ 732 w 1016"/>
                <a:gd name="T53" fmla="*/ 119 h 604"/>
                <a:gd name="T54" fmla="*/ 896 w 1016"/>
                <a:gd name="T55" fmla="*/ 119 h 604"/>
                <a:gd name="T56" fmla="*/ 927 w 1016"/>
                <a:gd name="T57" fmla="*/ 147 h 604"/>
                <a:gd name="T58" fmla="*/ 927 w 1016"/>
                <a:gd name="T59" fmla="*/ 157 h 604"/>
                <a:gd name="T60" fmla="*/ 927 w 1016"/>
                <a:gd name="T61" fmla="*/ 531 h 604"/>
                <a:gd name="T62" fmla="*/ 927 w 1016"/>
                <a:gd name="T63" fmla="*/ 544 h 604"/>
                <a:gd name="T64" fmla="*/ 954 w 1016"/>
                <a:gd name="T65" fmla="*/ 544 h 604"/>
                <a:gd name="T66" fmla="*/ 977 w 1016"/>
                <a:gd name="T67" fmla="*/ 544 h 604"/>
                <a:gd name="T68" fmla="*/ 1016 w 1016"/>
                <a:gd name="T69" fmla="*/ 566 h 604"/>
                <a:gd name="T70" fmla="*/ 1016 w 1016"/>
                <a:gd name="T71" fmla="*/ 582 h 604"/>
                <a:gd name="T72" fmla="*/ 560 w 1016"/>
                <a:gd name="T73" fmla="*/ 544 h 604"/>
                <a:gd name="T74" fmla="*/ 560 w 1016"/>
                <a:gd name="T75" fmla="*/ 61 h 604"/>
                <a:gd name="T76" fmla="*/ 458 w 1016"/>
                <a:gd name="T77" fmla="*/ 61 h 604"/>
                <a:gd name="T78" fmla="*/ 458 w 1016"/>
                <a:gd name="T79" fmla="*/ 544 h 604"/>
                <a:gd name="T80" fmla="*/ 560 w 1016"/>
                <a:gd name="T81" fmla="*/ 544 h 604"/>
                <a:gd name="T82" fmla="*/ 255 w 1016"/>
                <a:gd name="T83" fmla="*/ 544 h 604"/>
                <a:gd name="T84" fmla="*/ 255 w 1016"/>
                <a:gd name="T85" fmla="*/ 147 h 604"/>
                <a:gd name="T86" fmla="*/ 153 w 1016"/>
                <a:gd name="T87" fmla="*/ 147 h 604"/>
                <a:gd name="T88" fmla="*/ 153 w 1016"/>
                <a:gd name="T89" fmla="*/ 544 h 604"/>
                <a:gd name="T90" fmla="*/ 255 w 1016"/>
                <a:gd name="T91" fmla="*/ 544 h 604"/>
                <a:gd name="T92" fmla="*/ 763 w 1016"/>
                <a:gd name="T93" fmla="*/ 179 h 604"/>
                <a:gd name="T94" fmla="*/ 763 w 1016"/>
                <a:gd name="T95" fmla="*/ 544 h 604"/>
                <a:gd name="T96" fmla="*/ 865 w 1016"/>
                <a:gd name="T97" fmla="*/ 544 h 604"/>
                <a:gd name="T98" fmla="*/ 865 w 1016"/>
                <a:gd name="T99" fmla="*/ 179 h 604"/>
                <a:gd name="T100" fmla="*/ 763 w 1016"/>
                <a:gd name="T101" fmla="*/ 179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6" h="604">
                  <a:moveTo>
                    <a:pt x="1016" y="582"/>
                  </a:moveTo>
                  <a:cubicBezTo>
                    <a:pt x="1009" y="599"/>
                    <a:pt x="996" y="604"/>
                    <a:pt x="978" y="604"/>
                  </a:cubicBezTo>
                  <a:cubicBezTo>
                    <a:pt x="666" y="604"/>
                    <a:pt x="353" y="604"/>
                    <a:pt x="40" y="604"/>
                  </a:cubicBezTo>
                  <a:cubicBezTo>
                    <a:pt x="35" y="604"/>
                    <a:pt x="28" y="604"/>
                    <a:pt x="23" y="602"/>
                  </a:cubicBezTo>
                  <a:cubicBezTo>
                    <a:pt x="9" y="598"/>
                    <a:pt x="0" y="584"/>
                    <a:pt x="3" y="569"/>
                  </a:cubicBezTo>
                  <a:cubicBezTo>
                    <a:pt x="5" y="555"/>
                    <a:pt x="17" y="545"/>
                    <a:pt x="32" y="544"/>
                  </a:cubicBezTo>
                  <a:cubicBezTo>
                    <a:pt x="51" y="544"/>
                    <a:pt x="71" y="544"/>
                    <a:pt x="92" y="544"/>
                  </a:cubicBezTo>
                  <a:cubicBezTo>
                    <a:pt x="92" y="540"/>
                    <a:pt x="92" y="536"/>
                    <a:pt x="92" y="532"/>
                  </a:cubicBezTo>
                  <a:cubicBezTo>
                    <a:pt x="92" y="396"/>
                    <a:pt x="92" y="260"/>
                    <a:pt x="92" y="124"/>
                  </a:cubicBezTo>
                  <a:cubicBezTo>
                    <a:pt x="92" y="98"/>
                    <a:pt x="103" y="87"/>
                    <a:pt x="129" y="87"/>
                  </a:cubicBezTo>
                  <a:cubicBezTo>
                    <a:pt x="178" y="87"/>
                    <a:pt x="227" y="88"/>
                    <a:pt x="276" y="87"/>
                  </a:cubicBezTo>
                  <a:cubicBezTo>
                    <a:pt x="307" y="86"/>
                    <a:pt x="317" y="102"/>
                    <a:pt x="317" y="127"/>
                  </a:cubicBezTo>
                  <a:cubicBezTo>
                    <a:pt x="316" y="262"/>
                    <a:pt x="316" y="396"/>
                    <a:pt x="316" y="531"/>
                  </a:cubicBezTo>
                  <a:cubicBezTo>
                    <a:pt x="316" y="535"/>
                    <a:pt x="316" y="539"/>
                    <a:pt x="316" y="544"/>
                  </a:cubicBezTo>
                  <a:cubicBezTo>
                    <a:pt x="343" y="544"/>
                    <a:pt x="369" y="544"/>
                    <a:pt x="397" y="544"/>
                  </a:cubicBezTo>
                  <a:cubicBezTo>
                    <a:pt x="397" y="540"/>
                    <a:pt x="397" y="536"/>
                    <a:pt x="397" y="531"/>
                  </a:cubicBezTo>
                  <a:cubicBezTo>
                    <a:pt x="397" y="367"/>
                    <a:pt x="397" y="204"/>
                    <a:pt x="397" y="40"/>
                  </a:cubicBezTo>
                  <a:cubicBezTo>
                    <a:pt x="397" y="11"/>
                    <a:pt x="408" y="0"/>
                    <a:pt x="436" y="0"/>
                  </a:cubicBezTo>
                  <a:cubicBezTo>
                    <a:pt x="486" y="0"/>
                    <a:pt x="535" y="0"/>
                    <a:pt x="584" y="0"/>
                  </a:cubicBezTo>
                  <a:cubicBezTo>
                    <a:pt x="610" y="0"/>
                    <a:pt x="622" y="12"/>
                    <a:pt x="622" y="39"/>
                  </a:cubicBezTo>
                  <a:cubicBezTo>
                    <a:pt x="622" y="202"/>
                    <a:pt x="622" y="366"/>
                    <a:pt x="622" y="530"/>
                  </a:cubicBezTo>
                  <a:cubicBezTo>
                    <a:pt x="622" y="535"/>
                    <a:pt x="622" y="539"/>
                    <a:pt x="622" y="544"/>
                  </a:cubicBezTo>
                  <a:cubicBezTo>
                    <a:pt x="648" y="544"/>
                    <a:pt x="675" y="544"/>
                    <a:pt x="702" y="544"/>
                  </a:cubicBezTo>
                  <a:cubicBezTo>
                    <a:pt x="702" y="539"/>
                    <a:pt x="702" y="535"/>
                    <a:pt x="702" y="531"/>
                  </a:cubicBezTo>
                  <a:cubicBezTo>
                    <a:pt x="702" y="407"/>
                    <a:pt x="702" y="283"/>
                    <a:pt x="702" y="159"/>
                  </a:cubicBezTo>
                  <a:cubicBezTo>
                    <a:pt x="702" y="154"/>
                    <a:pt x="702" y="150"/>
                    <a:pt x="703" y="145"/>
                  </a:cubicBezTo>
                  <a:cubicBezTo>
                    <a:pt x="705" y="129"/>
                    <a:pt x="716" y="119"/>
                    <a:pt x="732" y="119"/>
                  </a:cubicBezTo>
                  <a:cubicBezTo>
                    <a:pt x="787" y="119"/>
                    <a:pt x="842" y="119"/>
                    <a:pt x="896" y="119"/>
                  </a:cubicBezTo>
                  <a:cubicBezTo>
                    <a:pt x="913" y="119"/>
                    <a:pt x="925" y="131"/>
                    <a:pt x="927" y="147"/>
                  </a:cubicBezTo>
                  <a:cubicBezTo>
                    <a:pt x="927" y="150"/>
                    <a:pt x="927" y="154"/>
                    <a:pt x="927" y="157"/>
                  </a:cubicBezTo>
                  <a:cubicBezTo>
                    <a:pt x="927" y="281"/>
                    <a:pt x="927" y="406"/>
                    <a:pt x="927" y="531"/>
                  </a:cubicBezTo>
                  <a:cubicBezTo>
                    <a:pt x="927" y="535"/>
                    <a:pt x="927" y="539"/>
                    <a:pt x="927" y="544"/>
                  </a:cubicBezTo>
                  <a:cubicBezTo>
                    <a:pt x="936" y="544"/>
                    <a:pt x="945" y="544"/>
                    <a:pt x="954" y="544"/>
                  </a:cubicBezTo>
                  <a:cubicBezTo>
                    <a:pt x="962" y="544"/>
                    <a:pt x="969" y="545"/>
                    <a:pt x="977" y="544"/>
                  </a:cubicBezTo>
                  <a:cubicBezTo>
                    <a:pt x="995" y="543"/>
                    <a:pt x="1008" y="549"/>
                    <a:pt x="1016" y="566"/>
                  </a:cubicBezTo>
                  <a:cubicBezTo>
                    <a:pt x="1016" y="571"/>
                    <a:pt x="1016" y="577"/>
                    <a:pt x="1016" y="582"/>
                  </a:cubicBezTo>
                  <a:close/>
                  <a:moveTo>
                    <a:pt x="560" y="544"/>
                  </a:moveTo>
                  <a:cubicBezTo>
                    <a:pt x="560" y="383"/>
                    <a:pt x="560" y="222"/>
                    <a:pt x="560" y="61"/>
                  </a:cubicBezTo>
                  <a:cubicBezTo>
                    <a:pt x="526" y="61"/>
                    <a:pt x="492" y="61"/>
                    <a:pt x="458" y="61"/>
                  </a:cubicBezTo>
                  <a:cubicBezTo>
                    <a:pt x="458" y="223"/>
                    <a:pt x="458" y="383"/>
                    <a:pt x="458" y="544"/>
                  </a:cubicBezTo>
                  <a:cubicBezTo>
                    <a:pt x="493" y="544"/>
                    <a:pt x="526" y="544"/>
                    <a:pt x="560" y="544"/>
                  </a:cubicBezTo>
                  <a:close/>
                  <a:moveTo>
                    <a:pt x="255" y="544"/>
                  </a:moveTo>
                  <a:cubicBezTo>
                    <a:pt x="255" y="411"/>
                    <a:pt x="255" y="279"/>
                    <a:pt x="255" y="147"/>
                  </a:cubicBezTo>
                  <a:cubicBezTo>
                    <a:pt x="221" y="147"/>
                    <a:pt x="187" y="147"/>
                    <a:pt x="153" y="147"/>
                  </a:cubicBezTo>
                  <a:cubicBezTo>
                    <a:pt x="153" y="280"/>
                    <a:pt x="153" y="412"/>
                    <a:pt x="153" y="544"/>
                  </a:cubicBezTo>
                  <a:cubicBezTo>
                    <a:pt x="187" y="544"/>
                    <a:pt x="221" y="544"/>
                    <a:pt x="255" y="544"/>
                  </a:cubicBezTo>
                  <a:close/>
                  <a:moveTo>
                    <a:pt x="763" y="179"/>
                  </a:moveTo>
                  <a:cubicBezTo>
                    <a:pt x="763" y="301"/>
                    <a:pt x="763" y="422"/>
                    <a:pt x="763" y="544"/>
                  </a:cubicBezTo>
                  <a:cubicBezTo>
                    <a:pt x="798" y="544"/>
                    <a:pt x="831" y="544"/>
                    <a:pt x="865" y="544"/>
                  </a:cubicBezTo>
                  <a:cubicBezTo>
                    <a:pt x="865" y="422"/>
                    <a:pt x="865" y="300"/>
                    <a:pt x="865" y="179"/>
                  </a:cubicBezTo>
                  <a:cubicBezTo>
                    <a:pt x="831" y="179"/>
                    <a:pt x="798" y="179"/>
                    <a:pt x="763" y="1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CE60B29-EFA3-494E-9223-66F9A3233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5663" y="53975"/>
              <a:ext cx="611188" cy="150813"/>
            </a:xfrm>
            <a:custGeom>
              <a:avLst/>
              <a:gdLst>
                <a:gd name="T0" fmla="*/ 871 w 980"/>
                <a:gd name="T1" fmla="*/ 124 h 241"/>
                <a:gd name="T2" fmla="*/ 846 w 980"/>
                <a:gd name="T3" fmla="*/ 118 h 241"/>
                <a:gd name="T4" fmla="*/ 822 w 980"/>
                <a:gd name="T5" fmla="*/ 83 h 241"/>
                <a:gd name="T6" fmla="*/ 859 w 980"/>
                <a:gd name="T7" fmla="*/ 60 h 241"/>
                <a:gd name="T8" fmla="*/ 955 w 980"/>
                <a:gd name="T9" fmla="*/ 83 h 241"/>
                <a:gd name="T10" fmla="*/ 977 w 980"/>
                <a:gd name="T11" fmla="*/ 120 h 241"/>
                <a:gd name="T12" fmla="*/ 957 w 980"/>
                <a:gd name="T13" fmla="*/ 213 h 241"/>
                <a:gd name="T14" fmla="*/ 920 w 980"/>
                <a:gd name="T15" fmla="*/ 237 h 241"/>
                <a:gd name="T16" fmla="*/ 898 w 980"/>
                <a:gd name="T17" fmla="*/ 202 h 241"/>
                <a:gd name="T18" fmla="*/ 903 w 980"/>
                <a:gd name="T19" fmla="*/ 175 h 241"/>
                <a:gd name="T20" fmla="*/ 895 w 980"/>
                <a:gd name="T21" fmla="*/ 180 h 241"/>
                <a:gd name="T22" fmla="*/ 818 w 980"/>
                <a:gd name="T23" fmla="*/ 227 h 241"/>
                <a:gd name="T24" fmla="*/ 773 w 980"/>
                <a:gd name="T25" fmla="*/ 228 h 241"/>
                <a:gd name="T26" fmla="*/ 496 w 980"/>
                <a:gd name="T27" fmla="*/ 70 h 241"/>
                <a:gd name="T28" fmla="*/ 476 w 980"/>
                <a:gd name="T29" fmla="*/ 70 h 241"/>
                <a:gd name="T30" fmla="*/ 201 w 980"/>
                <a:gd name="T31" fmla="*/ 199 h 241"/>
                <a:gd name="T32" fmla="*/ 162 w 980"/>
                <a:gd name="T33" fmla="*/ 197 h 241"/>
                <a:gd name="T34" fmla="*/ 17 w 980"/>
                <a:gd name="T35" fmla="*/ 105 h 241"/>
                <a:gd name="T36" fmla="*/ 2 w 980"/>
                <a:gd name="T37" fmla="*/ 75 h 241"/>
                <a:gd name="T38" fmla="*/ 22 w 980"/>
                <a:gd name="T39" fmla="*/ 51 h 241"/>
                <a:gd name="T40" fmla="*/ 51 w 980"/>
                <a:gd name="T41" fmla="*/ 56 h 241"/>
                <a:gd name="T42" fmla="*/ 177 w 980"/>
                <a:gd name="T43" fmla="*/ 135 h 241"/>
                <a:gd name="T44" fmla="*/ 195 w 980"/>
                <a:gd name="T45" fmla="*/ 136 h 241"/>
                <a:gd name="T46" fmla="*/ 472 w 980"/>
                <a:gd name="T47" fmla="*/ 6 h 241"/>
                <a:gd name="T48" fmla="*/ 508 w 980"/>
                <a:gd name="T49" fmla="*/ 8 h 241"/>
                <a:gd name="T50" fmla="*/ 786 w 980"/>
                <a:gd name="T51" fmla="*/ 166 h 241"/>
                <a:gd name="T52" fmla="*/ 803 w 980"/>
                <a:gd name="T53" fmla="*/ 166 h 241"/>
                <a:gd name="T54" fmla="*/ 871 w 980"/>
                <a:gd name="T55" fmla="*/ 12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80" h="241">
                  <a:moveTo>
                    <a:pt x="871" y="124"/>
                  </a:moveTo>
                  <a:cubicBezTo>
                    <a:pt x="861" y="122"/>
                    <a:pt x="853" y="120"/>
                    <a:pt x="846" y="118"/>
                  </a:cubicBezTo>
                  <a:cubicBezTo>
                    <a:pt x="829" y="114"/>
                    <a:pt x="819" y="99"/>
                    <a:pt x="822" y="83"/>
                  </a:cubicBezTo>
                  <a:cubicBezTo>
                    <a:pt x="826" y="66"/>
                    <a:pt x="841" y="56"/>
                    <a:pt x="859" y="60"/>
                  </a:cubicBezTo>
                  <a:cubicBezTo>
                    <a:pt x="891" y="67"/>
                    <a:pt x="923" y="75"/>
                    <a:pt x="955" y="83"/>
                  </a:cubicBezTo>
                  <a:cubicBezTo>
                    <a:pt x="972" y="87"/>
                    <a:pt x="980" y="103"/>
                    <a:pt x="977" y="120"/>
                  </a:cubicBezTo>
                  <a:cubicBezTo>
                    <a:pt x="970" y="151"/>
                    <a:pt x="964" y="182"/>
                    <a:pt x="957" y="213"/>
                  </a:cubicBezTo>
                  <a:cubicBezTo>
                    <a:pt x="953" y="231"/>
                    <a:pt x="938" y="241"/>
                    <a:pt x="920" y="237"/>
                  </a:cubicBezTo>
                  <a:cubicBezTo>
                    <a:pt x="904" y="234"/>
                    <a:pt x="895" y="221"/>
                    <a:pt x="898" y="202"/>
                  </a:cubicBezTo>
                  <a:cubicBezTo>
                    <a:pt x="899" y="193"/>
                    <a:pt x="901" y="185"/>
                    <a:pt x="903" y="175"/>
                  </a:cubicBezTo>
                  <a:cubicBezTo>
                    <a:pt x="899" y="177"/>
                    <a:pt x="897" y="178"/>
                    <a:pt x="895" y="180"/>
                  </a:cubicBezTo>
                  <a:cubicBezTo>
                    <a:pt x="869" y="196"/>
                    <a:pt x="843" y="211"/>
                    <a:pt x="818" y="227"/>
                  </a:cubicBezTo>
                  <a:cubicBezTo>
                    <a:pt x="803" y="237"/>
                    <a:pt x="789" y="237"/>
                    <a:pt x="773" y="228"/>
                  </a:cubicBezTo>
                  <a:cubicBezTo>
                    <a:pt x="681" y="175"/>
                    <a:pt x="588" y="123"/>
                    <a:pt x="496" y="70"/>
                  </a:cubicBezTo>
                  <a:cubicBezTo>
                    <a:pt x="489" y="66"/>
                    <a:pt x="484" y="66"/>
                    <a:pt x="476" y="70"/>
                  </a:cubicBezTo>
                  <a:cubicBezTo>
                    <a:pt x="385" y="113"/>
                    <a:pt x="293" y="156"/>
                    <a:pt x="201" y="199"/>
                  </a:cubicBezTo>
                  <a:cubicBezTo>
                    <a:pt x="188" y="206"/>
                    <a:pt x="176" y="205"/>
                    <a:pt x="162" y="197"/>
                  </a:cubicBezTo>
                  <a:cubicBezTo>
                    <a:pt x="114" y="166"/>
                    <a:pt x="65" y="136"/>
                    <a:pt x="17" y="105"/>
                  </a:cubicBezTo>
                  <a:cubicBezTo>
                    <a:pt x="5" y="98"/>
                    <a:pt x="0" y="88"/>
                    <a:pt x="2" y="75"/>
                  </a:cubicBezTo>
                  <a:cubicBezTo>
                    <a:pt x="3" y="62"/>
                    <a:pt x="11" y="54"/>
                    <a:pt x="22" y="51"/>
                  </a:cubicBezTo>
                  <a:cubicBezTo>
                    <a:pt x="33" y="47"/>
                    <a:pt x="42" y="50"/>
                    <a:pt x="51" y="56"/>
                  </a:cubicBezTo>
                  <a:cubicBezTo>
                    <a:pt x="93" y="82"/>
                    <a:pt x="135" y="108"/>
                    <a:pt x="177" y="135"/>
                  </a:cubicBezTo>
                  <a:cubicBezTo>
                    <a:pt x="183" y="139"/>
                    <a:pt x="188" y="139"/>
                    <a:pt x="195" y="136"/>
                  </a:cubicBezTo>
                  <a:cubicBezTo>
                    <a:pt x="287" y="93"/>
                    <a:pt x="379" y="49"/>
                    <a:pt x="472" y="6"/>
                  </a:cubicBezTo>
                  <a:cubicBezTo>
                    <a:pt x="485" y="0"/>
                    <a:pt x="496" y="1"/>
                    <a:pt x="508" y="8"/>
                  </a:cubicBezTo>
                  <a:cubicBezTo>
                    <a:pt x="601" y="61"/>
                    <a:pt x="693" y="114"/>
                    <a:pt x="786" y="166"/>
                  </a:cubicBezTo>
                  <a:cubicBezTo>
                    <a:pt x="792" y="170"/>
                    <a:pt x="797" y="170"/>
                    <a:pt x="803" y="166"/>
                  </a:cubicBezTo>
                  <a:cubicBezTo>
                    <a:pt x="824" y="152"/>
                    <a:pt x="846" y="139"/>
                    <a:pt x="871" y="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510025" y="1425825"/>
            <a:ext cx="4124100" cy="90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510025" y="2283926"/>
            <a:ext cx="4124100" cy="195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457325" y="4258400"/>
            <a:ext cx="8238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2000250" y="1975275"/>
            <a:ext cx="5143500" cy="19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1195500" y="4037275"/>
            <a:ext cx="67530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1700" y="13863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latin typeface="Viga"/>
                <a:ea typeface="Viga"/>
                <a:cs typeface="Viga"/>
                <a:sym typeface="Vig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2"/>
          </p:nvPr>
        </p:nvSpPr>
        <p:spPr>
          <a:xfrm>
            <a:off x="1876200" y="2004050"/>
            <a:ext cx="53916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2" name="Google Shape;142;p2"/>
          <p:cNvGrpSpPr/>
          <p:nvPr/>
        </p:nvGrpSpPr>
        <p:grpSpPr>
          <a:xfrm rot="-10036041">
            <a:off x="-536853" y="2436951"/>
            <a:ext cx="1236113" cy="599669"/>
            <a:chOff x="2756875" y="1135100"/>
            <a:chExt cx="1236125" cy="599675"/>
          </a:xfrm>
        </p:grpSpPr>
        <p:sp>
          <p:nvSpPr>
            <p:cNvPr id="143" name="Google Shape;143;p2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solidFill>
              <a:srgbClr val="F9D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solidFill>
              <a:srgbClr val="F9D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solidFill>
              <a:srgbClr val="F9D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solidFill>
              <a:srgbClr val="F9D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359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3104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1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325" y="411475"/>
            <a:ext cx="8238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91625"/>
            <a:ext cx="8238600" cy="3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61" r:id="rId7"/>
    <p:sldLayoutId id="2147483674" r:id="rId8"/>
    <p:sldLayoutId id="2147483677" r:id="rId9"/>
    <p:sldLayoutId id="214748367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35"/>
          <p:cNvSpPr txBox="1">
            <a:spLocks noGrp="1"/>
          </p:cNvSpPr>
          <p:nvPr>
            <p:ph type="subTitle" idx="2"/>
          </p:nvPr>
        </p:nvSpPr>
        <p:spPr>
          <a:xfrm>
            <a:off x="1882551" y="4095635"/>
            <a:ext cx="53916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dirty="0">
                <a:solidFill>
                  <a:schemeClr val="tx1"/>
                </a:solidFill>
                <a:latin typeface="Fira Sans Extra Condensed SemiBold" panose="020B0604020202020204" charset="0"/>
                <a:cs typeface="B Nazanin" panose="00000700000000000000" pitchFamily="2" charset="-78"/>
              </a:rPr>
              <a:t>قالب پاورپوینت بیزینس پلن</a:t>
            </a:r>
          </a:p>
        </p:txBody>
      </p:sp>
      <p:sp>
        <p:nvSpPr>
          <p:cNvPr id="953" name="Google Shape;953;p35"/>
          <p:cNvSpPr txBox="1">
            <a:spLocks noGrp="1"/>
          </p:cNvSpPr>
          <p:nvPr>
            <p:ph type="subTitle" idx="1"/>
          </p:nvPr>
        </p:nvSpPr>
        <p:spPr>
          <a:xfrm>
            <a:off x="311700" y="2893072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6600" dirty="0">
                <a:solidFill>
                  <a:srgbClr val="00B0F0"/>
                </a:solidFill>
                <a:latin typeface="Fira Sans Extra Condensed SemiBold" panose="020B0604020202020204" charset="0"/>
                <a:cs typeface="B Nazanin" panose="00000700000000000000" pitchFamily="2" charset="-78"/>
              </a:rPr>
              <a:t>تم : بهره وری</a:t>
            </a:r>
            <a:endParaRPr sz="6600" dirty="0">
              <a:solidFill>
                <a:srgbClr val="00B0F0"/>
              </a:solidFill>
              <a:latin typeface="Fira Sans Extra Condensed SemiBold" panose="020B0604020202020204" charset="0"/>
              <a:cs typeface="B Nazanin" panose="00000700000000000000" pitchFamily="2" charset="-78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6E5D7904-A464-4763-A1BB-CA459C04F9A6}"/>
              </a:ext>
            </a:extLst>
          </p:cNvPr>
          <p:cNvGrpSpPr/>
          <p:nvPr/>
        </p:nvGrpSpPr>
        <p:grpSpPr>
          <a:xfrm>
            <a:off x="3402013" y="644768"/>
            <a:ext cx="2359025" cy="2598738"/>
            <a:chOff x="3402013" y="457200"/>
            <a:chExt cx="2359025" cy="259873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8D650A7-764C-442B-9977-312D6FF4F3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2013" y="457200"/>
              <a:ext cx="2359025" cy="2598738"/>
            </a:xfrm>
            <a:custGeom>
              <a:avLst/>
              <a:gdLst>
                <a:gd name="T0" fmla="*/ 2160 w 3041"/>
                <a:gd name="T1" fmla="*/ 468 h 3354"/>
                <a:gd name="T2" fmla="*/ 1985 w 3041"/>
                <a:gd name="T3" fmla="*/ 595 h 3354"/>
                <a:gd name="T4" fmla="*/ 2004 w 3041"/>
                <a:gd name="T5" fmla="*/ 1239 h 3354"/>
                <a:gd name="T6" fmla="*/ 1880 w 3041"/>
                <a:gd name="T7" fmla="*/ 1560 h 3354"/>
                <a:gd name="T8" fmla="*/ 1951 w 3041"/>
                <a:gd name="T9" fmla="*/ 1739 h 3354"/>
                <a:gd name="T10" fmla="*/ 2270 w 3041"/>
                <a:gd name="T11" fmla="*/ 1903 h 3354"/>
                <a:gd name="T12" fmla="*/ 2227 w 3041"/>
                <a:gd name="T13" fmla="*/ 1207 h 3354"/>
                <a:gd name="T14" fmla="*/ 2483 w 3041"/>
                <a:gd name="T15" fmla="*/ 650 h 3354"/>
                <a:gd name="T16" fmla="*/ 2940 w 3041"/>
                <a:gd name="T17" fmla="*/ 1169 h 3354"/>
                <a:gd name="T18" fmla="*/ 2747 w 3041"/>
                <a:gd name="T19" fmla="*/ 1272 h 3354"/>
                <a:gd name="T20" fmla="*/ 2649 w 3041"/>
                <a:gd name="T21" fmla="*/ 1496 h 3354"/>
                <a:gd name="T22" fmla="*/ 2821 w 3041"/>
                <a:gd name="T23" fmla="*/ 1106 h 3354"/>
                <a:gd name="T24" fmla="*/ 2356 w 3041"/>
                <a:gd name="T25" fmla="*/ 1106 h 3354"/>
                <a:gd name="T26" fmla="*/ 2480 w 3041"/>
                <a:gd name="T27" fmla="*/ 1921 h 3354"/>
                <a:gd name="T28" fmla="*/ 2649 w 3041"/>
                <a:gd name="T29" fmla="*/ 1759 h 3354"/>
                <a:gd name="T30" fmla="*/ 2746 w 3041"/>
                <a:gd name="T31" fmla="*/ 2012 h 3354"/>
                <a:gd name="T32" fmla="*/ 2465 w 3041"/>
                <a:gd name="T33" fmla="*/ 3293 h 3354"/>
                <a:gd name="T34" fmla="*/ 1528 w 3041"/>
                <a:gd name="T35" fmla="*/ 2702 h 3354"/>
                <a:gd name="T36" fmla="*/ 1370 w 3041"/>
                <a:gd name="T37" fmla="*/ 2991 h 3354"/>
                <a:gd name="T38" fmla="*/ 899 w 3041"/>
                <a:gd name="T39" fmla="*/ 2997 h 3354"/>
                <a:gd name="T40" fmla="*/ 734 w 3041"/>
                <a:gd name="T41" fmla="*/ 2700 h 3354"/>
                <a:gd name="T42" fmla="*/ 445 w 3041"/>
                <a:gd name="T43" fmla="*/ 2880 h 3354"/>
                <a:gd name="T44" fmla="*/ 406 w 3041"/>
                <a:gd name="T45" fmla="*/ 2369 h 3354"/>
                <a:gd name="T46" fmla="*/ 122 w 3041"/>
                <a:gd name="T47" fmla="*/ 2209 h 3354"/>
                <a:gd name="T48" fmla="*/ 116 w 3041"/>
                <a:gd name="T49" fmla="*/ 1738 h 3354"/>
                <a:gd name="T50" fmla="*/ 407 w 3041"/>
                <a:gd name="T51" fmla="*/ 1580 h 3354"/>
                <a:gd name="T52" fmla="*/ 429 w 3041"/>
                <a:gd name="T53" fmla="*/ 1082 h 3354"/>
                <a:gd name="T54" fmla="*/ 765 w 3041"/>
                <a:gd name="T55" fmla="*/ 1239 h 3354"/>
                <a:gd name="T56" fmla="*/ 899 w 3041"/>
                <a:gd name="T57" fmla="*/ 956 h 3354"/>
                <a:gd name="T58" fmla="*/ 1370 w 3041"/>
                <a:gd name="T59" fmla="*/ 954 h 3354"/>
                <a:gd name="T60" fmla="*/ 1501 w 3041"/>
                <a:gd name="T61" fmla="*/ 1238 h 3354"/>
                <a:gd name="T62" fmla="*/ 1586 w 3041"/>
                <a:gd name="T63" fmla="*/ 636 h 3354"/>
                <a:gd name="T64" fmla="*/ 1387 w 3041"/>
                <a:gd name="T65" fmla="*/ 558 h 3354"/>
                <a:gd name="T66" fmla="*/ 1764 w 3041"/>
                <a:gd name="T67" fmla="*/ 0 h 3354"/>
                <a:gd name="T68" fmla="*/ 2172 w 3041"/>
                <a:gd name="T69" fmla="*/ 1917 h 3354"/>
                <a:gd name="T70" fmla="*/ 1940 w 3041"/>
                <a:gd name="T71" fmla="*/ 1838 h 3354"/>
                <a:gd name="T72" fmla="*/ 1809 w 3041"/>
                <a:gd name="T73" fmla="*/ 1494 h 3354"/>
                <a:gd name="T74" fmla="*/ 1606 w 3041"/>
                <a:gd name="T75" fmla="*/ 1309 h 3354"/>
                <a:gd name="T76" fmla="*/ 1271 w 3041"/>
                <a:gd name="T77" fmla="*/ 1175 h 3354"/>
                <a:gd name="T78" fmla="*/ 996 w 3041"/>
                <a:gd name="T79" fmla="*/ 941 h 3354"/>
                <a:gd name="T80" fmla="*/ 806 w 3041"/>
                <a:gd name="T81" fmla="*/ 1328 h 3354"/>
                <a:gd name="T82" fmla="*/ 303 w 3041"/>
                <a:gd name="T83" fmla="*/ 1338 h 3354"/>
                <a:gd name="T84" fmla="*/ 444 w 3041"/>
                <a:gd name="T85" fmla="*/ 1751 h 3354"/>
                <a:gd name="T86" fmla="*/ 99 w 3041"/>
                <a:gd name="T87" fmla="*/ 1864 h 3354"/>
                <a:gd name="T88" fmla="*/ 333 w 3041"/>
                <a:gd name="T89" fmla="*/ 2112 h 3354"/>
                <a:gd name="T90" fmla="*/ 455 w 3041"/>
                <a:gd name="T91" fmla="*/ 2460 h 3354"/>
                <a:gd name="T92" fmla="*/ 526 w 3041"/>
                <a:gd name="T93" fmla="*/ 2777 h 3354"/>
                <a:gd name="T94" fmla="*/ 927 w 3041"/>
                <a:gd name="T95" fmla="*/ 2670 h 3354"/>
                <a:gd name="T96" fmla="*/ 998 w 3041"/>
                <a:gd name="T97" fmla="*/ 3009 h 3354"/>
                <a:gd name="T98" fmla="*/ 1271 w 3041"/>
                <a:gd name="T99" fmla="*/ 2779 h 3354"/>
                <a:gd name="T100" fmla="*/ 1626 w 3041"/>
                <a:gd name="T101" fmla="*/ 2660 h 3354"/>
                <a:gd name="T102" fmla="*/ 2933 w 3041"/>
                <a:gd name="T103" fmla="*/ 2606 h 3354"/>
                <a:gd name="T104" fmla="*/ 1887 w 3041"/>
                <a:gd name="T105" fmla="*/ 1121 h 3354"/>
                <a:gd name="T106" fmla="*/ 1972 w 3041"/>
                <a:gd name="T107" fmla="*/ 497 h 3354"/>
                <a:gd name="T108" fmla="*/ 1507 w 3041"/>
                <a:gd name="T109" fmla="*/ 497 h 3354"/>
                <a:gd name="T110" fmla="*/ 1686 w 3041"/>
                <a:gd name="T111" fmla="*/ 1048 h 3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41" h="3354">
                  <a:moveTo>
                    <a:pt x="1810" y="0"/>
                  </a:moveTo>
                  <a:cubicBezTo>
                    <a:pt x="1827" y="18"/>
                    <a:pt x="1846" y="35"/>
                    <a:pt x="1861" y="56"/>
                  </a:cubicBezTo>
                  <a:cubicBezTo>
                    <a:pt x="1961" y="193"/>
                    <a:pt x="2060" y="331"/>
                    <a:pt x="2160" y="468"/>
                  </a:cubicBezTo>
                  <a:cubicBezTo>
                    <a:pt x="2181" y="497"/>
                    <a:pt x="2196" y="525"/>
                    <a:pt x="2178" y="560"/>
                  </a:cubicBezTo>
                  <a:cubicBezTo>
                    <a:pt x="2160" y="595"/>
                    <a:pt x="2128" y="596"/>
                    <a:pt x="2094" y="595"/>
                  </a:cubicBezTo>
                  <a:cubicBezTo>
                    <a:pt x="2059" y="594"/>
                    <a:pt x="2024" y="595"/>
                    <a:pt x="1985" y="595"/>
                  </a:cubicBezTo>
                  <a:cubicBezTo>
                    <a:pt x="1985" y="610"/>
                    <a:pt x="1985" y="621"/>
                    <a:pt x="1985" y="632"/>
                  </a:cubicBezTo>
                  <a:cubicBezTo>
                    <a:pt x="1985" y="818"/>
                    <a:pt x="1984" y="1003"/>
                    <a:pt x="1985" y="1188"/>
                  </a:cubicBezTo>
                  <a:cubicBezTo>
                    <a:pt x="1985" y="1205"/>
                    <a:pt x="1995" y="1223"/>
                    <a:pt x="2004" y="1239"/>
                  </a:cubicBezTo>
                  <a:cubicBezTo>
                    <a:pt x="2011" y="1252"/>
                    <a:pt x="2023" y="1263"/>
                    <a:pt x="2032" y="1275"/>
                  </a:cubicBezTo>
                  <a:cubicBezTo>
                    <a:pt x="2068" y="1323"/>
                    <a:pt x="2066" y="1374"/>
                    <a:pt x="2024" y="1417"/>
                  </a:cubicBezTo>
                  <a:cubicBezTo>
                    <a:pt x="1977" y="1465"/>
                    <a:pt x="1929" y="1514"/>
                    <a:pt x="1880" y="1560"/>
                  </a:cubicBezTo>
                  <a:cubicBezTo>
                    <a:pt x="1864" y="1576"/>
                    <a:pt x="1859" y="1588"/>
                    <a:pt x="1871" y="1610"/>
                  </a:cubicBezTo>
                  <a:cubicBezTo>
                    <a:pt x="1888" y="1642"/>
                    <a:pt x="1901" y="1676"/>
                    <a:pt x="1913" y="1711"/>
                  </a:cubicBezTo>
                  <a:cubicBezTo>
                    <a:pt x="1920" y="1731"/>
                    <a:pt x="1928" y="1739"/>
                    <a:pt x="1951" y="1739"/>
                  </a:cubicBezTo>
                  <a:cubicBezTo>
                    <a:pt x="2013" y="1737"/>
                    <a:pt x="2076" y="1738"/>
                    <a:pt x="2138" y="1738"/>
                  </a:cubicBezTo>
                  <a:cubicBezTo>
                    <a:pt x="2222" y="1738"/>
                    <a:pt x="2257" y="1769"/>
                    <a:pt x="2266" y="1853"/>
                  </a:cubicBezTo>
                  <a:cubicBezTo>
                    <a:pt x="2268" y="1869"/>
                    <a:pt x="2269" y="1885"/>
                    <a:pt x="2270" y="1903"/>
                  </a:cubicBezTo>
                  <a:cubicBezTo>
                    <a:pt x="2296" y="1903"/>
                    <a:pt x="2320" y="1903"/>
                    <a:pt x="2346" y="1903"/>
                  </a:cubicBezTo>
                  <a:cubicBezTo>
                    <a:pt x="2346" y="1672"/>
                    <a:pt x="2346" y="1441"/>
                    <a:pt x="2346" y="1206"/>
                  </a:cubicBezTo>
                  <a:cubicBezTo>
                    <a:pt x="2306" y="1206"/>
                    <a:pt x="2267" y="1206"/>
                    <a:pt x="2227" y="1207"/>
                  </a:cubicBezTo>
                  <a:cubicBezTo>
                    <a:pt x="2193" y="1207"/>
                    <a:pt x="2165" y="1199"/>
                    <a:pt x="2149" y="1167"/>
                  </a:cubicBezTo>
                  <a:cubicBezTo>
                    <a:pt x="2133" y="1135"/>
                    <a:pt x="2145" y="1109"/>
                    <a:pt x="2164" y="1083"/>
                  </a:cubicBezTo>
                  <a:cubicBezTo>
                    <a:pt x="2271" y="939"/>
                    <a:pt x="2377" y="794"/>
                    <a:pt x="2483" y="650"/>
                  </a:cubicBezTo>
                  <a:cubicBezTo>
                    <a:pt x="2523" y="595"/>
                    <a:pt x="2572" y="595"/>
                    <a:pt x="2612" y="649"/>
                  </a:cubicBezTo>
                  <a:cubicBezTo>
                    <a:pt x="2717" y="794"/>
                    <a:pt x="2822" y="940"/>
                    <a:pt x="2928" y="1085"/>
                  </a:cubicBezTo>
                  <a:cubicBezTo>
                    <a:pt x="2947" y="1111"/>
                    <a:pt x="2956" y="1138"/>
                    <a:pt x="2940" y="1169"/>
                  </a:cubicBezTo>
                  <a:cubicBezTo>
                    <a:pt x="2924" y="1199"/>
                    <a:pt x="2896" y="1207"/>
                    <a:pt x="2864" y="1206"/>
                  </a:cubicBezTo>
                  <a:cubicBezTo>
                    <a:pt x="2827" y="1206"/>
                    <a:pt x="2789" y="1206"/>
                    <a:pt x="2747" y="1206"/>
                  </a:cubicBezTo>
                  <a:cubicBezTo>
                    <a:pt x="2747" y="1230"/>
                    <a:pt x="2747" y="1251"/>
                    <a:pt x="2747" y="1272"/>
                  </a:cubicBezTo>
                  <a:cubicBezTo>
                    <a:pt x="2747" y="1347"/>
                    <a:pt x="2747" y="1422"/>
                    <a:pt x="2747" y="1498"/>
                  </a:cubicBezTo>
                  <a:cubicBezTo>
                    <a:pt x="2747" y="1538"/>
                    <a:pt x="2728" y="1561"/>
                    <a:pt x="2698" y="1560"/>
                  </a:cubicBezTo>
                  <a:cubicBezTo>
                    <a:pt x="2667" y="1560"/>
                    <a:pt x="2649" y="1536"/>
                    <a:pt x="2649" y="1496"/>
                  </a:cubicBezTo>
                  <a:cubicBezTo>
                    <a:pt x="2649" y="1394"/>
                    <a:pt x="2649" y="1292"/>
                    <a:pt x="2649" y="1190"/>
                  </a:cubicBezTo>
                  <a:cubicBezTo>
                    <a:pt x="2649" y="1133"/>
                    <a:pt x="2675" y="1108"/>
                    <a:pt x="2732" y="1107"/>
                  </a:cubicBezTo>
                  <a:cubicBezTo>
                    <a:pt x="2759" y="1106"/>
                    <a:pt x="2787" y="1106"/>
                    <a:pt x="2821" y="1106"/>
                  </a:cubicBezTo>
                  <a:cubicBezTo>
                    <a:pt x="2728" y="977"/>
                    <a:pt x="2639" y="854"/>
                    <a:pt x="2548" y="728"/>
                  </a:cubicBezTo>
                  <a:cubicBezTo>
                    <a:pt x="2456" y="853"/>
                    <a:pt x="2365" y="977"/>
                    <a:pt x="2270" y="1106"/>
                  </a:cubicBezTo>
                  <a:cubicBezTo>
                    <a:pt x="2303" y="1106"/>
                    <a:pt x="2330" y="1106"/>
                    <a:pt x="2356" y="1106"/>
                  </a:cubicBezTo>
                  <a:cubicBezTo>
                    <a:pt x="2424" y="1107"/>
                    <a:pt x="2448" y="1131"/>
                    <a:pt x="2448" y="1198"/>
                  </a:cubicBezTo>
                  <a:cubicBezTo>
                    <a:pt x="2448" y="1425"/>
                    <a:pt x="2448" y="1652"/>
                    <a:pt x="2447" y="1879"/>
                  </a:cubicBezTo>
                  <a:cubicBezTo>
                    <a:pt x="2447" y="1904"/>
                    <a:pt x="2452" y="1915"/>
                    <a:pt x="2480" y="1921"/>
                  </a:cubicBezTo>
                  <a:cubicBezTo>
                    <a:pt x="2536" y="1935"/>
                    <a:pt x="2591" y="1956"/>
                    <a:pt x="2649" y="1975"/>
                  </a:cubicBezTo>
                  <a:cubicBezTo>
                    <a:pt x="2649" y="1965"/>
                    <a:pt x="2649" y="1954"/>
                    <a:pt x="2649" y="1943"/>
                  </a:cubicBezTo>
                  <a:cubicBezTo>
                    <a:pt x="2649" y="1882"/>
                    <a:pt x="2649" y="1821"/>
                    <a:pt x="2649" y="1759"/>
                  </a:cubicBezTo>
                  <a:cubicBezTo>
                    <a:pt x="2649" y="1712"/>
                    <a:pt x="2666" y="1687"/>
                    <a:pt x="2699" y="1687"/>
                  </a:cubicBezTo>
                  <a:cubicBezTo>
                    <a:pt x="2731" y="1688"/>
                    <a:pt x="2747" y="1711"/>
                    <a:pt x="2747" y="1761"/>
                  </a:cubicBezTo>
                  <a:cubicBezTo>
                    <a:pt x="2747" y="1844"/>
                    <a:pt x="2748" y="1928"/>
                    <a:pt x="2746" y="2012"/>
                  </a:cubicBezTo>
                  <a:cubicBezTo>
                    <a:pt x="2746" y="2034"/>
                    <a:pt x="2754" y="2047"/>
                    <a:pt x="2770" y="2061"/>
                  </a:cubicBezTo>
                  <a:cubicBezTo>
                    <a:pt x="2955" y="2216"/>
                    <a:pt x="3041" y="2415"/>
                    <a:pt x="3029" y="2655"/>
                  </a:cubicBezTo>
                  <a:cubicBezTo>
                    <a:pt x="3013" y="2962"/>
                    <a:pt x="2767" y="3238"/>
                    <a:pt x="2465" y="3293"/>
                  </a:cubicBezTo>
                  <a:cubicBezTo>
                    <a:pt x="2124" y="3354"/>
                    <a:pt x="1809" y="3182"/>
                    <a:pt x="1677" y="2863"/>
                  </a:cubicBezTo>
                  <a:cubicBezTo>
                    <a:pt x="1673" y="2855"/>
                    <a:pt x="1670" y="2845"/>
                    <a:pt x="1663" y="2838"/>
                  </a:cubicBezTo>
                  <a:cubicBezTo>
                    <a:pt x="1618" y="2792"/>
                    <a:pt x="1572" y="2747"/>
                    <a:pt x="1528" y="2702"/>
                  </a:cubicBezTo>
                  <a:cubicBezTo>
                    <a:pt x="1478" y="2722"/>
                    <a:pt x="1430" y="2740"/>
                    <a:pt x="1383" y="2760"/>
                  </a:cubicBezTo>
                  <a:cubicBezTo>
                    <a:pt x="1376" y="2763"/>
                    <a:pt x="1371" y="2778"/>
                    <a:pt x="1371" y="2788"/>
                  </a:cubicBezTo>
                  <a:cubicBezTo>
                    <a:pt x="1369" y="2856"/>
                    <a:pt x="1370" y="2923"/>
                    <a:pt x="1370" y="2991"/>
                  </a:cubicBezTo>
                  <a:cubicBezTo>
                    <a:pt x="1370" y="3060"/>
                    <a:pt x="1333" y="3102"/>
                    <a:pt x="1265" y="3105"/>
                  </a:cubicBezTo>
                  <a:cubicBezTo>
                    <a:pt x="1177" y="3107"/>
                    <a:pt x="1089" y="3107"/>
                    <a:pt x="1001" y="3105"/>
                  </a:cubicBezTo>
                  <a:cubicBezTo>
                    <a:pt x="936" y="3103"/>
                    <a:pt x="899" y="3062"/>
                    <a:pt x="899" y="2997"/>
                  </a:cubicBezTo>
                  <a:cubicBezTo>
                    <a:pt x="898" y="2927"/>
                    <a:pt x="899" y="2857"/>
                    <a:pt x="898" y="2787"/>
                  </a:cubicBezTo>
                  <a:cubicBezTo>
                    <a:pt x="898" y="2777"/>
                    <a:pt x="889" y="2763"/>
                    <a:pt x="881" y="2759"/>
                  </a:cubicBezTo>
                  <a:cubicBezTo>
                    <a:pt x="836" y="2739"/>
                    <a:pt x="790" y="2722"/>
                    <a:pt x="734" y="2700"/>
                  </a:cubicBezTo>
                  <a:cubicBezTo>
                    <a:pt x="714" y="2722"/>
                    <a:pt x="690" y="2750"/>
                    <a:pt x="665" y="2776"/>
                  </a:cubicBezTo>
                  <a:cubicBezTo>
                    <a:pt x="634" y="2808"/>
                    <a:pt x="603" y="2839"/>
                    <a:pt x="571" y="2869"/>
                  </a:cubicBezTo>
                  <a:cubicBezTo>
                    <a:pt x="533" y="2905"/>
                    <a:pt x="486" y="2910"/>
                    <a:pt x="445" y="2880"/>
                  </a:cubicBezTo>
                  <a:cubicBezTo>
                    <a:pt x="362" y="2819"/>
                    <a:pt x="289" y="2747"/>
                    <a:pt x="229" y="2664"/>
                  </a:cubicBezTo>
                  <a:cubicBezTo>
                    <a:pt x="197" y="2621"/>
                    <a:pt x="203" y="2573"/>
                    <a:pt x="243" y="2533"/>
                  </a:cubicBezTo>
                  <a:cubicBezTo>
                    <a:pt x="297" y="2477"/>
                    <a:pt x="352" y="2423"/>
                    <a:pt x="406" y="2369"/>
                  </a:cubicBezTo>
                  <a:cubicBezTo>
                    <a:pt x="386" y="2319"/>
                    <a:pt x="368" y="2270"/>
                    <a:pt x="347" y="2222"/>
                  </a:cubicBezTo>
                  <a:cubicBezTo>
                    <a:pt x="344" y="2215"/>
                    <a:pt x="329" y="2210"/>
                    <a:pt x="319" y="2210"/>
                  </a:cubicBezTo>
                  <a:cubicBezTo>
                    <a:pt x="253" y="2209"/>
                    <a:pt x="187" y="2210"/>
                    <a:pt x="122" y="2209"/>
                  </a:cubicBezTo>
                  <a:cubicBezTo>
                    <a:pt x="43" y="2209"/>
                    <a:pt x="5" y="2175"/>
                    <a:pt x="3" y="2098"/>
                  </a:cubicBezTo>
                  <a:cubicBezTo>
                    <a:pt x="0" y="2014"/>
                    <a:pt x="0" y="1930"/>
                    <a:pt x="3" y="1847"/>
                  </a:cubicBezTo>
                  <a:cubicBezTo>
                    <a:pt x="5" y="1777"/>
                    <a:pt x="47" y="1739"/>
                    <a:pt x="116" y="1738"/>
                  </a:cubicBezTo>
                  <a:cubicBezTo>
                    <a:pt x="183" y="1738"/>
                    <a:pt x="250" y="1737"/>
                    <a:pt x="316" y="1738"/>
                  </a:cubicBezTo>
                  <a:cubicBezTo>
                    <a:pt x="336" y="1739"/>
                    <a:pt x="346" y="1734"/>
                    <a:pt x="353" y="1713"/>
                  </a:cubicBezTo>
                  <a:cubicBezTo>
                    <a:pt x="368" y="1669"/>
                    <a:pt x="388" y="1626"/>
                    <a:pt x="407" y="1580"/>
                  </a:cubicBezTo>
                  <a:cubicBezTo>
                    <a:pt x="356" y="1530"/>
                    <a:pt x="304" y="1478"/>
                    <a:pt x="252" y="1426"/>
                  </a:cubicBezTo>
                  <a:cubicBezTo>
                    <a:pt x="197" y="1371"/>
                    <a:pt x="192" y="1323"/>
                    <a:pt x="244" y="1266"/>
                  </a:cubicBezTo>
                  <a:cubicBezTo>
                    <a:pt x="302" y="1201"/>
                    <a:pt x="364" y="1140"/>
                    <a:pt x="429" y="1082"/>
                  </a:cubicBezTo>
                  <a:cubicBezTo>
                    <a:pt x="481" y="1034"/>
                    <a:pt x="532" y="1040"/>
                    <a:pt x="583" y="1090"/>
                  </a:cubicBezTo>
                  <a:cubicBezTo>
                    <a:pt x="630" y="1137"/>
                    <a:pt x="677" y="1184"/>
                    <a:pt x="724" y="1232"/>
                  </a:cubicBezTo>
                  <a:cubicBezTo>
                    <a:pt x="737" y="1245"/>
                    <a:pt x="748" y="1247"/>
                    <a:pt x="765" y="1239"/>
                  </a:cubicBezTo>
                  <a:cubicBezTo>
                    <a:pt x="801" y="1222"/>
                    <a:pt x="838" y="1207"/>
                    <a:pt x="875" y="1194"/>
                  </a:cubicBezTo>
                  <a:cubicBezTo>
                    <a:pt x="894" y="1187"/>
                    <a:pt x="900" y="1178"/>
                    <a:pt x="899" y="1159"/>
                  </a:cubicBezTo>
                  <a:cubicBezTo>
                    <a:pt x="898" y="1091"/>
                    <a:pt x="899" y="1023"/>
                    <a:pt x="899" y="956"/>
                  </a:cubicBezTo>
                  <a:cubicBezTo>
                    <a:pt x="899" y="889"/>
                    <a:pt x="930" y="854"/>
                    <a:pt x="995" y="845"/>
                  </a:cubicBezTo>
                  <a:cubicBezTo>
                    <a:pt x="1088" y="832"/>
                    <a:pt x="1181" y="832"/>
                    <a:pt x="1274" y="845"/>
                  </a:cubicBezTo>
                  <a:cubicBezTo>
                    <a:pt x="1336" y="854"/>
                    <a:pt x="1369" y="891"/>
                    <a:pt x="1370" y="954"/>
                  </a:cubicBezTo>
                  <a:cubicBezTo>
                    <a:pt x="1370" y="1022"/>
                    <a:pt x="1371" y="1090"/>
                    <a:pt x="1369" y="1158"/>
                  </a:cubicBezTo>
                  <a:cubicBezTo>
                    <a:pt x="1369" y="1178"/>
                    <a:pt x="1375" y="1188"/>
                    <a:pt x="1394" y="1194"/>
                  </a:cubicBezTo>
                  <a:cubicBezTo>
                    <a:pt x="1431" y="1207"/>
                    <a:pt x="1466" y="1222"/>
                    <a:pt x="1501" y="1238"/>
                  </a:cubicBezTo>
                  <a:cubicBezTo>
                    <a:pt x="1518" y="1246"/>
                    <a:pt x="1528" y="1246"/>
                    <a:pt x="1543" y="1233"/>
                  </a:cubicBezTo>
                  <a:cubicBezTo>
                    <a:pt x="1575" y="1205"/>
                    <a:pt x="1588" y="1174"/>
                    <a:pt x="1587" y="1130"/>
                  </a:cubicBezTo>
                  <a:cubicBezTo>
                    <a:pt x="1584" y="965"/>
                    <a:pt x="1586" y="801"/>
                    <a:pt x="1586" y="636"/>
                  </a:cubicBezTo>
                  <a:cubicBezTo>
                    <a:pt x="1586" y="623"/>
                    <a:pt x="1586" y="611"/>
                    <a:pt x="1586" y="595"/>
                  </a:cubicBezTo>
                  <a:cubicBezTo>
                    <a:pt x="1541" y="595"/>
                    <a:pt x="1501" y="594"/>
                    <a:pt x="1460" y="595"/>
                  </a:cubicBezTo>
                  <a:cubicBezTo>
                    <a:pt x="1428" y="596"/>
                    <a:pt x="1403" y="588"/>
                    <a:pt x="1387" y="558"/>
                  </a:cubicBezTo>
                  <a:cubicBezTo>
                    <a:pt x="1372" y="529"/>
                    <a:pt x="1381" y="503"/>
                    <a:pt x="1399" y="478"/>
                  </a:cubicBezTo>
                  <a:cubicBezTo>
                    <a:pt x="1507" y="332"/>
                    <a:pt x="1613" y="186"/>
                    <a:pt x="1721" y="41"/>
                  </a:cubicBezTo>
                  <a:cubicBezTo>
                    <a:pt x="1733" y="26"/>
                    <a:pt x="1750" y="14"/>
                    <a:pt x="1764" y="0"/>
                  </a:cubicBezTo>
                  <a:cubicBezTo>
                    <a:pt x="1779" y="0"/>
                    <a:pt x="1794" y="0"/>
                    <a:pt x="1810" y="0"/>
                  </a:cubicBezTo>
                  <a:close/>
                  <a:moveTo>
                    <a:pt x="1626" y="2660"/>
                  </a:moveTo>
                  <a:cubicBezTo>
                    <a:pt x="1628" y="2277"/>
                    <a:pt x="1810" y="2033"/>
                    <a:pt x="2172" y="1917"/>
                  </a:cubicBezTo>
                  <a:cubicBezTo>
                    <a:pt x="2170" y="1893"/>
                    <a:pt x="2168" y="1867"/>
                    <a:pt x="2165" y="1838"/>
                  </a:cubicBezTo>
                  <a:cubicBezTo>
                    <a:pt x="2151" y="1838"/>
                    <a:pt x="2141" y="1838"/>
                    <a:pt x="2130" y="1838"/>
                  </a:cubicBezTo>
                  <a:cubicBezTo>
                    <a:pt x="2067" y="1838"/>
                    <a:pt x="2003" y="1839"/>
                    <a:pt x="1940" y="1838"/>
                  </a:cubicBezTo>
                  <a:cubicBezTo>
                    <a:pt x="1876" y="1838"/>
                    <a:pt x="1845" y="1814"/>
                    <a:pt x="1824" y="1755"/>
                  </a:cubicBezTo>
                  <a:cubicBezTo>
                    <a:pt x="1812" y="1720"/>
                    <a:pt x="1798" y="1685"/>
                    <a:pt x="1782" y="1651"/>
                  </a:cubicBezTo>
                  <a:cubicBezTo>
                    <a:pt x="1748" y="1578"/>
                    <a:pt x="1751" y="1551"/>
                    <a:pt x="1809" y="1494"/>
                  </a:cubicBezTo>
                  <a:cubicBezTo>
                    <a:pt x="1859" y="1444"/>
                    <a:pt x="1909" y="1394"/>
                    <a:pt x="1965" y="1339"/>
                  </a:cubicBezTo>
                  <a:cubicBezTo>
                    <a:pt x="1899" y="1273"/>
                    <a:pt x="1835" y="1209"/>
                    <a:pt x="1770" y="1144"/>
                  </a:cubicBezTo>
                  <a:cubicBezTo>
                    <a:pt x="1712" y="1202"/>
                    <a:pt x="1659" y="1256"/>
                    <a:pt x="1606" y="1309"/>
                  </a:cubicBezTo>
                  <a:cubicBezTo>
                    <a:pt x="1560" y="1353"/>
                    <a:pt x="1526" y="1358"/>
                    <a:pt x="1469" y="1332"/>
                  </a:cubicBezTo>
                  <a:cubicBezTo>
                    <a:pt x="1430" y="1314"/>
                    <a:pt x="1390" y="1298"/>
                    <a:pt x="1350" y="1283"/>
                  </a:cubicBezTo>
                  <a:cubicBezTo>
                    <a:pt x="1295" y="1263"/>
                    <a:pt x="1272" y="1234"/>
                    <a:pt x="1271" y="1175"/>
                  </a:cubicBezTo>
                  <a:cubicBezTo>
                    <a:pt x="1270" y="1109"/>
                    <a:pt x="1271" y="1044"/>
                    <a:pt x="1271" y="978"/>
                  </a:cubicBezTo>
                  <a:cubicBezTo>
                    <a:pt x="1271" y="967"/>
                    <a:pt x="1270" y="955"/>
                    <a:pt x="1269" y="941"/>
                  </a:cubicBezTo>
                  <a:cubicBezTo>
                    <a:pt x="1176" y="941"/>
                    <a:pt x="1087" y="941"/>
                    <a:pt x="996" y="941"/>
                  </a:cubicBezTo>
                  <a:cubicBezTo>
                    <a:pt x="996" y="1022"/>
                    <a:pt x="996" y="1097"/>
                    <a:pt x="996" y="1173"/>
                  </a:cubicBezTo>
                  <a:cubicBezTo>
                    <a:pt x="996" y="1232"/>
                    <a:pt x="972" y="1263"/>
                    <a:pt x="917" y="1283"/>
                  </a:cubicBezTo>
                  <a:cubicBezTo>
                    <a:pt x="879" y="1297"/>
                    <a:pt x="842" y="1311"/>
                    <a:pt x="806" y="1328"/>
                  </a:cubicBezTo>
                  <a:cubicBezTo>
                    <a:pt x="740" y="1359"/>
                    <a:pt x="709" y="1355"/>
                    <a:pt x="657" y="1303"/>
                  </a:cubicBezTo>
                  <a:cubicBezTo>
                    <a:pt x="605" y="1252"/>
                    <a:pt x="554" y="1200"/>
                    <a:pt x="497" y="1144"/>
                  </a:cubicBezTo>
                  <a:cubicBezTo>
                    <a:pt x="432" y="1209"/>
                    <a:pt x="369" y="1273"/>
                    <a:pt x="303" y="1338"/>
                  </a:cubicBezTo>
                  <a:cubicBezTo>
                    <a:pt x="362" y="1397"/>
                    <a:pt x="414" y="1449"/>
                    <a:pt x="467" y="1501"/>
                  </a:cubicBezTo>
                  <a:cubicBezTo>
                    <a:pt x="512" y="1547"/>
                    <a:pt x="517" y="1584"/>
                    <a:pt x="490" y="1641"/>
                  </a:cubicBezTo>
                  <a:cubicBezTo>
                    <a:pt x="473" y="1677"/>
                    <a:pt x="458" y="1714"/>
                    <a:pt x="444" y="1751"/>
                  </a:cubicBezTo>
                  <a:cubicBezTo>
                    <a:pt x="421" y="1815"/>
                    <a:pt x="392" y="1838"/>
                    <a:pt x="322" y="1838"/>
                  </a:cubicBezTo>
                  <a:cubicBezTo>
                    <a:pt x="258" y="1838"/>
                    <a:pt x="193" y="1839"/>
                    <a:pt x="129" y="1838"/>
                  </a:cubicBezTo>
                  <a:cubicBezTo>
                    <a:pt x="109" y="1838"/>
                    <a:pt x="98" y="1843"/>
                    <a:pt x="99" y="1864"/>
                  </a:cubicBezTo>
                  <a:cubicBezTo>
                    <a:pt x="99" y="1938"/>
                    <a:pt x="99" y="2012"/>
                    <a:pt x="99" y="2087"/>
                  </a:cubicBezTo>
                  <a:cubicBezTo>
                    <a:pt x="99" y="2106"/>
                    <a:pt x="107" y="2112"/>
                    <a:pt x="126" y="2112"/>
                  </a:cubicBezTo>
                  <a:cubicBezTo>
                    <a:pt x="195" y="2111"/>
                    <a:pt x="264" y="2111"/>
                    <a:pt x="333" y="2112"/>
                  </a:cubicBezTo>
                  <a:cubicBezTo>
                    <a:pt x="390" y="2112"/>
                    <a:pt x="421" y="2135"/>
                    <a:pt x="441" y="2190"/>
                  </a:cubicBezTo>
                  <a:cubicBezTo>
                    <a:pt x="454" y="2225"/>
                    <a:pt x="467" y="2260"/>
                    <a:pt x="483" y="2294"/>
                  </a:cubicBezTo>
                  <a:cubicBezTo>
                    <a:pt x="520" y="2371"/>
                    <a:pt x="516" y="2399"/>
                    <a:pt x="455" y="2460"/>
                  </a:cubicBezTo>
                  <a:cubicBezTo>
                    <a:pt x="406" y="2508"/>
                    <a:pt x="357" y="2556"/>
                    <a:pt x="302" y="2610"/>
                  </a:cubicBezTo>
                  <a:cubicBezTo>
                    <a:pt x="369" y="2677"/>
                    <a:pt x="432" y="2740"/>
                    <a:pt x="497" y="2804"/>
                  </a:cubicBezTo>
                  <a:cubicBezTo>
                    <a:pt x="510" y="2792"/>
                    <a:pt x="518" y="2784"/>
                    <a:pt x="526" y="2777"/>
                  </a:cubicBezTo>
                  <a:cubicBezTo>
                    <a:pt x="574" y="2729"/>
                    <a:pt x="621" y="2681"/>
                    <a:pt x="669" y="2633"/>
                  </a:cubicBezTo>
                  <a:cubicBezTo>
                    <a:pt x="704" y="2599"/>
                    <a:pt x="744" y="2593"/>
                    <a:pt x="788" y="2612"/>
                  </a:cubicBezTo>
                  <a:cubicBezTo>
                    <a:pt x="834" y="2632"/>
                    <a:pt x="880" y="2651"/>
                    <a:pt x="927" y="2670"/>
                  </a:cubicBezTo>
                  <a:cubicBezTo>
                    <a:pt x="972" y="2688"/>
                    <a:pt x="996" y="2720"/>
                    <a:pt x="996" y="2768"/>
                  </a:cubicBezTo>
                  <a:cubicBezTo>
                    <a:pt x="996" y="2836"/>
                    <a:pt x="996" y="2904"/>
                    <a:pt x="996" y="2972"/>
                  </a:cubicBezTo>
                  <a:cubicBezTo>
                    <a:pt x="996" y="2983"/>
                    <a:pt x="997" y="2994"/>
                    <a:pt x="998" y="3009"/>
                  </a:cubicBezTo>
                  <a:cubicBezTo>
                    <a:pt x="1082" y="3009"/>
                    <a:pt x="1162" y="3008"/>
                    <a:pt x="1242" y="3009"/>
                  </a:cubicBezTo>
                  <a:cubicBezTo>
                    <a:pt x="1265" y="3009"/>
                    <a:pt x="1272" y="3001"/>
                    <a:pt x="1271" y="2979"/>
                  </a:cubicBezTo>
                  <a:cubicBezTo>
                    <a:pt x="1270" y="2912"/>
                    <a:pt x="1271" y="2845"/>
                    <a:pt x="1271" y="2779"/>
                  </a:cubicBezTo>
                  <a:cubicBezTo>
                    <a:pt x="1271" y="2746"/>
                    <a:pt x="1273" y="2709"/>
                    <a:pt x="1302" y="2695"/>
                  </a:cubicBezTo>
                  <a:cubicBezTo>
                    <a:pt x="1374" y="2660"/>
                    <a:pt x="1448" y="2628"/>
                    <a:pt x="1523" y="2604"/>
                  </a:cubicBezTo>
                  <a:cubicBezTo>
                    <a:pt x="1565" y="2590"/>
                    <a:pt x="1595" y="2629"/>
                    <a:pt x="1626" y="2660"/>
                  </a:cubicBezTo>
                  <a:close/>
                  <a:moveTo>
                    <a:pt x="1726" y="2604"/>
                  </a:moveTo>
                  <a:cubicBezTo>
                    <a:pt x="1725" y="2936"/>
                    <a:pt x="1997" y="3208"/>
                    <a:pt x="2328" y="3209"/>
                  </a:cubicBezTo>
                  <a:cubicBezTo>
                    <a:pt x="2659" y="3209"/>
                    <a:pt x="2932" y="2937"/>
                    <a:pt x="2933" y="2606"/>
                  </a:cubicBezTo>
                  <a:cubicBezTo>
                    <a:pt x="2933" y="2275"/>
                    <a:pt x="2660" y="2002"/>
                    <a:pt x="2330" y="2001"/>
                  </a:cubicBezTo>
                  <a:cubicBezTo>
                    <a:pt x="1999" y="2001"/>
                    <a:pt x="1726" y="2273"/>
                    <a:pt x="1726" y="2604"/>
                  </a:cubicBezTo>
                  <a:close/>
                  <a:moveTo>
                    <a:pt x="1887" y="1121"/>
                  </a:moveTo>
                  <a:cubicBezTo>
                    <a:pt x="1887" y="1101"/>
                    <a:pt x="1887" y="1089"/>
                    <a:pt x="1887" y="1078"/>
                  </a:cubicBezTo>
                  <a:cubicBezTo>
                    <a:pt x="1887" y="912"/>
                    <a:pt x="1887" y="746"/>
                    <a:pt x="1887" y="581"/>
                  </a:cubicBezTo>
                  <a:cubicBezTo>
                    <a:pt x="1887" y="521"/>
                    <a:pt x="1912" y="498"/>
                    <a:pt x="1972" y="497"/>
                  </a:cubicBezTo>
                  <a:cubicBezTo>
                    <a:pt x="1999" y="497"/>
                    <a:pt x="2026" y="497"/>
                    <a:pt x="2060" y="497"/>
                  </a:cubicBezTo>
                  <a:cubicBezTo>
                    <a:pt x="1966" y="368"/>
                    <a:pt x="1877" y="245"/>
                    <a:pt x="1786" y="118"/>
                  </a:cubicBezTo>
                  <a:cubicBezTo>
                    <a:pt x="1692" y="245"/>
                    <a:pt x="1602" y="369"/>
                    <a:pt x="1507" y="497"/>
                  </a:cubicBezTo>
                  <a:cubicBezTo>
                    <a:pt x="1543" y="497"/>
                    <a:pt x="1569" y="497"/>
                    <a:pt x="1596" y="497"/>
                  </a:cubicBezTo>
                  <a:cubicBezTo>
                    <a:pt x="1662" y="497"/>
                    <a:pt x="1686" y="521"/>
                    <a:pt x="1686" y="586"/>
                  </a:cubicBezTo>
                  <a:cubicBezTo>
                    <a:pt x="1686" y="740"/>
                    <a:pt x="1686" y="894"/>
                    <a:pt x="1686" y="1048"/>
                  </a:cubicBezTo>
                  <a:cubicBezTo>
                    <a:pt x="1686" y="1059"/>
                    <a:pt x="1687" y="1070"/>
                    <a:pt x="1688" y="1085"/>
                  </a:cubicBezTo>
                  <a:cubicBezTo>
                    <a:pt x="1768" y="1017"/>
                    <a:pt x="1825" y="1065"/>
                    <a:pt x="1887" y="1121"/>
                  </a:cubicBezTo>
                  <a:close/>
                </a:path>
              </a:pathLst>
            </a:custGeom>
            <a:solidFill>
              <a:srgbClr val="4FF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5C425D0-AAF7-403A-A44C-9E565DEB9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1500188"/>
              <a:ext cx="952500" cy="950913"/>
            </a:xfrm>
            <a:custGeom>
              <a:avLst/>
              <a:gdLst>
                <a:gd name="T0" fmla="*/ 634 w 1229"/>
                <a:gd name="T1" fmla="*/ 1225 h 1226"/>
                <a:gd name="T2" fmla="*/ 40 w 1229"/>
                <a:gd name="T3" fmla="*/ 696 h 1226"/>
                <a:gd name="T4" fmla="*/ 568 w 1229"/>
                <a:gd name="T5" fmla="*/ 34 h 1226"/>
                <a:gd name="T6" fmla="*/ 1224 w 1229"/>
                <a:gd name="T7" fmla="*/ 524 h 1226"/>
                <a:gd name="T8" fmla="*/ 1187 w 1229"/>
                <a:gd name="T9" fmla="*/ 586 h 1226"/>
                <a:gd name="T10" fmla="*/ 1127 w 1229"/>
                <a:gd name="T11" fmla="*/ 542 h 1226"/>
                <a:gd name="T12" fmla="*/ 1026 w 1229"/>
                <a:gd name="T13" fmla="*/ 318 h 1226"/>
                <a:gd name="T14" fmla="*/ 503 w 1229"/>
                <a:gd name="T15" fmla="*/ 145 h 1226"/>
                <a:gd name="T16" fmla="*/ 140 w 1229"/>
                <a:gd name="T17" fmla="*/ 556 h 1226"/>
                <a:gd name="T18" fmla="*/ 584 w 1229"/>
                <a:gd name="T19" fmla="*/ 1124 h 1226"/>
                <a:gd name="T20" fmla="*/ 1111 w 1229"/>
                <a:gd name="T21" fmla="*/ 778 h 1226"/>
                <a:gd name="T22" fmla="*/ 1122 w 1229"/>
                <a:gd name="T23" fmla="*/ 744 h 1226"/>
                <a:gd name="T24" fmla="*/ 1177 w 1229"/>
                <a:gd name="T25" fmla="*/ 717 h 1226"/>
                <a:gd name="T26" fmla="*/ 1214 w 1229"/>
                <a:gd name="T27" fmla="*/ 767 h 1226"/>
                <a:gd name="T28" fmla="*/ 1201 w 1229"/>
                <a:gd name="T29" fmla="*/ 816 h 1226"/>
                <a:gd name="T30" fmla="*/ 634 w 1229"/>
                <a:gd name="T31" fmla="*/ 1225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9" h="1226">
                  <a:moveTo>
                    <a:pt x="634" y="1225"/>
                  </a:moveTo>
                  <a:cubicBezTo>
                    <a:pt x="330" y="1224"/>
                    <a:pt x="77" y="998"/>
                    <a:pt x="40" y="696"/>
                  </a:cubicBezTo>
                  <a:cubicBezTo>
                    <a:pt x="0" y="371"/>
                    <a:pt x="241" y="69"/>
                    <a:pt x="568" y="34"/>
                  </a:cubicBezTo>
                  <a:cubicBezTo>
                    <a:pt x="884" y="0"/>
                    <a:pt x="1167" y="211"/>
                    <a:pt x="1224" y="524"/>
                  </a:cubicBezTo>
                  <a:cubicBezTo>
                    <a:pt x="1229" y="554"/>
                    <a:pt x="1215" y="579"/>
                    <a:pt x="1187" y="586"/>
                  </a:cubicBezTo>
                  <a:cubicBezTo>
                    <a:pt x="1158" y="593"/>
                    <a:pt x="1134" y="576"/>
                    <a:pt x="1127" y="542"/>
                  </a:cubicBezTo>
                  <a:cubicBezTo>
                    <a:pt x="1111" y="459"/>
                    <a:pt x="1078" y="385"/>
                    <a:pt x="1026" y="318"/>
                  </a:cubicBezTo>
                  <a:cubicBezTo>
                    <a:pt x="908" y="164"/>
                    <a:pt x="696" y="93"/>
                    <a:pt x="503" y="145"/>
                  </a:cubicBezTo>
                  <a:cubicBezTo>
                    <a:pt x="314" y="196"/>
                    <a:pt x="168" y="364"/>
                    <a:pt x="140" y="556"/>
                  </a:cubicBezTo>
                  <a:cubicBezTo>
                    <a:pt x="101" y="819"/>
                    <a:pt x="284" y="1093"/>
                    <a:pt x="584" y="1124"/>
                  </a:cubicBezTo>
                  <a:cubicBezTo>
                    <a:pt x="826" y="1150"/>
                    <a:pt x="1040" y="1001"/>
                    <a:pt x="1111" y="778"/>
                  </a:cubicBezTo>
                  <a:cubicBezTo>
                    <a:pt x="1114" y="767"/>
                    <a:pt x="1117" y="755"/>
                    <a:pt x="1122" y="744"/>
                  </a:cubicBezTo>
                  <a:cubicBezTo>
                    <a:pt x="1133" y="722"/>
                    <a:pt x="1152" y="711"/>
                    <a:pt x="1177" y="717"/>
                  </a:cubicBezTo>
                  <a:cubicBezTo>
                    <a:pt x="1203" y="723"/>
                    <a:pt x="1216" y="741"/>
                    <a:pt x="1214" y="767"/>
                  </a:cubicBezTo>
                  <a:cubicBezTo>
                    <a:pt x="1212" y="784"/>
                    <a:pt x="1207" y="800"/>
                    <a:pt x="1201" y="816"/>
                  </a:cubicBezTo>
                  <a:cubicBezTo>
                    <a:pt x="1121" y="1061"/>
                    <a:pt x="891" y="1226"/>
                    <a:pt x="634" y="122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9A625A8-776B-46DE-AA3B-78BB160522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26" y="1690688"/>
              <a:ext cx="593725" cy="592138"/>
            </a:xfrm>
            <a:custGeom>
              <a:avLst/>
              <a:gdLst>
                <a:gd name="T0" fmla="*/ 385 w 767"/>
                <a:gd name="T1" fmla="*/ 1 h 765"/>
                <a:gd name="T2" fmla="*/ 767 w 767"/>
                <a:gd name="T3" fmla="*/ 382 h 765"/>
                <a:gd name="T4" fmla="*/ 379 w 767"/>
                <a:gd name="T5" fmla="*/ 764 h 765"/>
                <a:gd name="T6" fmla="*/ 1 w 767"/>
                <a:gd name="T7" fmla="*/ 380 h 765"/>
                <a:gd name="T8" fmla="*/ 385 w 767"/>
                <a:gd name="T9" fmla="*/ 1 h 765"/>
                <a:gd name="T10" fmla="*/ 667 w 767"/>
                <a:gd name="T11" fmla="*/ 382 h 765"/>
                <a:gd name="T12" fmla="*/ 382 w 767"/>
                <a:gd name="T13" fmla="*/ 99 h 765"/>
                <a:gd name="T14" fmla="*/ 100 w 767"/>
                <a:gd name="T15" fmla="*/ 383 h 765"/>
                <a:gd name="T16" fmla="*/ 382 w 767"/>
                <a:gd name="T17" fmla="*/ 667 h 765"/>
                <a:gd name="T18" fmla="*/ 667 w 767"/>
                <a:gd name="T19" fmla="*/ 382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7" h="765">
                  <a:moveTo>
                    <a:pt x="385" y="1"/>
                  </a:moveTo>
                  <a:cubicBezTo>
                    <a:pt x="595" y="1"/>
                    <a:pt x="766" y="172"/>
                    <a:pt x="767" y="382"/>
                  </a:cubicBezTo>
                  <a:cubicBezTo>
                    <a:pt x="767" y="593"/>
                    <a:pt x="593" y="765"/>
                    <a:pt x="379" y="764"/>
                  </a:cubicBezTo>
                  <a:cubicBezTo>
                    <a:pt x="171" y="764"/>
                    <a:pt x="0" y="590"/>
                    <a:pt x="1" y="380"/>
                  </a:cubicBezTo>
                  <a:cubicBezTo>
                    <a:pt x="2" y="171"/>
                    <a:pt x="175" y="0"/>
                    <a:pt x="385" y="1"/>
                  </a:cubicBezTo>
                  <a:close/>
                  <a:moveTo>
                    <a:pt x="667" y="382"/>
                  </a:moveTo>
                  <a:cubicBezTo>
                    <a:pt x="667" y="224"/>
                    <a:pt x="541" y="99"/>
                    <a:pt x="382" y="99"/>
                  </a:cubicBezTo>
                  <a:cubicBezTo>
                    <a:pt x="227" y="99"/>
                    <a:pt x="99" y="227"/>
                    <a:pt x="100" y="383"/>
                  </a:cubicBezTo>
                  <a:cubicBezTo>
                    <a:pt x="100" y="537"/>
                    <a:pt x="227" y="666"/>
                    <a:pt x="382" y="667"/>
                  </a:cubicBezTo>
                  <a:cubicBezTo>
                    <a:pt x="538" y="668"/>
                    <a:pt x="667" y="540"/>
                    <a:pt x="667" y="38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CF8E258-5AA3-49BB-BE96-E71F31F4F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076" y="2035175"/>
              <a:ext cx="835025" cy="944563"/>
            </a:xfrm>
            <a:custGeom>
              <a:avLst/>
              <a:gdLst>
                <a:gd name="T0" fmla="*/ 1 w 1077"/>
                <a:gd name="T1" fmla="*/ 568 h 1219"/>
                <a:gd name="T2" fmla="*/ 590 w 1077"/>
                <a:gd name="T3" fmla="*/ 30 h 1219"/>
                <a:gd name="T4" fmla="*/ 1070 w 1077"/>
                <a:gd name="T5" fmla="*/ 468 h 1219"/>
                <a:gd name="T6" fmla="*/ 1032 w 1077"/>
                <a:gd name="T7" fmla="*/ 535 h 1219"/>
                <a:gd name="T8" fmla="*/ 974 w 1077"/>
                <a:gd name="T9" fmla="*/ 490 h 1219"/>
                <a:gd name="T10" fmla="*/ 707 w 1077"/>
                <a:gd name="T11" fmla="*/ 161 h 1219"/>
                <a:gd name="T12" fmla="*/ 102 w 1077"/>
                <a:gd name="T13" fmla="*/ 510 h 1219"/>
                <a:gd name="T14" fmla="*/ 525 w 1077"/>
                <a:gd name="T15" fmla="*/ 1010 h 1219"/>
                <a:gd name="T16" fmla="*/ 950 w 1077"/>
                <a:gd name="T17" fmla="*/ 727 h 1219"/>
                <a:gd name="T18" fmla="*/ 962 w 1077"/>
                <a:gd name="T19" fmla="*/ 697 h 1219"/>
                <a:gd name="T20" fmla="*/ 1025 w 1077"/>
                <a:gd name="T21" fmla="*/ 668 h 1219"/>
                <a:gd name="T22" fmla="*/ 1053 w 1077"/>
                <a:gd name="T23" fmla="*/ 731 h 1219"/>
                <a:gd name="T24" fmla="*/ 780 w 1077"/>
                <a:gd name="T25" fmla="*/ 1050 h 1219"/>
                <a:gd name="T26" fmla="*/ 2 w 1077"/>
                <a:gd name="T27" fmla="*/ 626 h 1219"/>
                <a:gd name="T28" fmla="*/ 1 w 1077"/>
                <a:gd name="T29" fmla="*/ 568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7" h="1219">
                  <a:moveTo>
                    <a:pt x="1" y="568"/>
                  </a:moveTo>
                  <a:cubicBezTo>
                    <a:pt x="0" y="249"/>
                    <a:pt x="274" y="0"/>
                    <a:pt x="590" y="30"/>
                  </a:cubicBezTo>
                  <a:cubicBezTo>
                    <a:pt x="827" y="52"/>
                    <a:pt x="1025" y="233"/>
                    <a:pt x="1070" y="468"/>
                  </a:cubicBezTo>
                  <a:cubicBezTo>
                    <a:pt x="1077" y="503"/>
                    <a:pt x="1062" y="529"/>
                    <a:pt x="1032" y="535"/>
                  </a:cubicBezTo>
                  <a:cubicBezTo>
                    <a:pt x="1004" y="541"/>
                    <a:pt x="982" y="525"/>
                    <a:pt x="974" y="490"/>
                  </a:cubicBezTo>
                  <a:cubicBezTo>
                    <a:pt x="940" y="335"/>
                    <a:pt x="853" y="223"/>
                    <a:pt x="707" y="161"/>
                  </a:cubicBezTo>
                  <a:cubicBezTo>
                    <a:pt x="441" y="48"/>
                    <a:pt x="139" y="223"/>
                    <a:pt x="102" y="510"/>
                  </a:cubicBezTo>
                  <a:cubicBezTo>
                    <a:pt x="69" y="770"/>
                    <a:pt x="263" y="1000"/>
                    <a:pt x="525" y="1010"/>
                  </a:cubicBezTo>
                  <a:cubicBezTo>
                    <a:pt x="709" y="1017"/>
                    <a:pt x="883" y="901"/>
                    <a:pt x="950" y="727"/>
                  </a:cubicBezTo>
                  <a:cubicBezTo>
                    <a:pt x="954" y="717"/>
                    <a:pt x="958" y="707"/>
                    <a:pt x="962" y="697"/>
                  </a:cubicBezTo>
                  <a:cubicBezTo>
                    <a:pt x="975" y="669"/>
                    <a:pt x="999" y="658"/>
                    <a:pt x="1025" y="668"/>
                  </a:cubicBezTo>
                  <a:cubicBezTo>
                    <a:pt x="1050" y="678"/>
                    <a:pt x="1062" y="702"/>
                    <a:pt x="1053" y="731"/>
                  </a:cubicBezTo>
                  <a:cubicBezTo>
                    <a:pt x="1006" y="875"/>
                    <a:pt x="915" y="983"/>
                    <a:pt x="780" y="1050"/>
                  </a:cubicBezTo>
                  <a:cubicBezTo>
                    <a:pt x="443" y="1219"/>
                    <a:pt x="45" y="1001"/>
                    <a:pt x="2" y="626"/>
                  </a:cubicBezTo>
                  <a:cubicBezTo>
                    <a:pt x="0" y="607"/>
                    <a:pt x="1" y="587"/>
                    <a:pt x="1" y="56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53E5806-F48A-4A50-9F9A-F5D3FE97A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2168525"/>
              <a:ext cx="244475" cy="355600"/>
            </a:xfrm>
            <a:custGeom>
              <a:avLst/>
              <a:gdLst>
                <a:gd name="T0" fmla="*/ 98 w 315"/>
                <a:gd name="T1" fmla="*/ 306 h 459"/>
                <a:gd name="T2" fmla="*/ 240 w 315"/>
                <a:gd name="T3" fmla="*/ 215 h 459"/>
                <a:gd name="T4" fmla="*/ 296 w 315"/>
                <a:gd name="T5" fmla="*/ 215 h 459"/>
                <a:gd name="T6" fmla="*/ 315 w 315"/>
                <a:gd name="T7" fmla="*/ 261 h 459"/>
                <a:gd name="T8" fmla="*/ 291 w 315"/>
                <a:gd name="T9" fmla="*/ 297 h 459"/>
                <a:gd name="T10" fmla="*/ 78 w 315"/>
                <a:gd name="T11" fmla="*/ 435 h 459"/>
                <a:gd name="T12" fmla="*/ 1 w 315"/>
                <a:gd name="T13" fmla="*/ 391 h 459"/>
                <a:gd name="T14" fmla="*/ 1 w 315"/>
                <a:gd name="T15" fmla="*/ 56 h 459"/>
                <a:gd name="T16" fmla="*/ 48 w 315"/>
                <a:gd name="T17" fmla="*/ 1 h 459"/>
                <a:gd name="T18" fmla="*/ 97 w 315"/>
                <a:gd name="T19" fmla="*/ 56 h 459"/>
                <a:gd name="T20" fmla="*/ 98 w 315"/>
                <a:gd name="T21" fmla="*/ 30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5" h="459">
                  <a:moveTo>
                    <a:pt x="98" y="306"/>
                  </a:moveTo>
                  <a:cubicBezTo>
                    <a:pt x="148" y="273"/>
                    <a:pt x="193" y="241"/>
                    <a:pt x="240" y="215"/>
                  </a:cubicBezTo>
                  <a:cubicBezTo>
                    <a:pt x="255" y="207"/>
                    <a:pt x="281" y="207"/>
                    <a:pt x="296" y="215"/>
                  </a:cubicBezTo>
                  <a:cubicBezTo>
                    <a:pt x="308" y="222"/>
                    <a:pt x="315" y="245"/>
                    <a:pt x="315" y="261"/>
                  </a:cubicBezTo>
                  <a:cubicBezTo>
                    <a:pt x="315" y="273"/>
                    <a:pt x="303" y="289"/>
                    <a:pt x="291" y="297"/>
                  </a:cubicBezTo>
                  <a:cubicBezTo>
                    <a:pt x="221" y="344"/>
                    <a:pt x="150" y="390"/>
                    <a:pt x="78" y="435"/>
                  </a:cubicBezTo>
                  <a:cubicBezTo>
                    <a:pt x="40" y="459"/>
                    <a:pt x="1" y="437"/>
                    <a:pt x="1" y="391"/>
                  </a:cubicBezTo>
                  <a:cubicBezTo>
                    <a:pt x="0" y="279"/>
                    <a:pt x="0" y="167"/>
                    <a:pt x="1" y="56"/>
                  </a:cubicBezTo>
                  <a:cubicBezTo>
                    <a:pt x="1" y="23"/>
                    <a:pt x="20" y="2"/>
                    <a:pt x="48" y="1"/>
                  </a:cubicBezTo>
                  <a:cubicBezTo>
                    <a:pt x="76" y="0"/>
                    <a:pt x="97" y="23"/>
                    <a:pt x="97" y="56"/>
                  </a:cubicBezTo>
                  <a:cubicBezTo>
                    <a:pt x="98" y="137"/>
                    <a:pt x="98" y="217"/>
                    <a:pt x="98" y="3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B1B7027-E7EA-4602-9719-C1E4C9AA3B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851" y="1839913"/>
              <a:ext cx="296863" cy="293688"/>
            </a:xfrm>
            <a:custGeom>
              <a:avLst/>
              <a:gdLst>
                <a:gd name="T0" fmla="*/ 188 w 381"/>
                <a:gd name="T1" fmla="*/ 378 h 378"/>
                <a:gd name="T2" fmla="*/ 1 w 381"/>
                <a:gd name="T3" fmla="*/ 189 h 378"/>
                <a:gd name="T4" fmla="*/ 189 w 381"/>
                <a:gd name="T5" fmla="*/ 0 h 378"/>
                <a:gd name="T6" fmla="*/ 380 w 381"/>
                <a:gd name="T7" fmla="*/ 188 h 378"/>
                <a:gd name="T8" fmla="*/ 188 w 381"/>
                <a:gd name="T9" fmla="*/ 378 h 378"/>
                <a:gd name="T10" fmla="*/ 189 w 381"/>
                <a:gd name="T11" fmla="*/ 100 h 378"/>
                <a:gd name="T12" fmla="*/ 98 w 381"/>
                <a:gd name="T13" fmla="*/ 189 h 378"/>
                <a:gd name="T14" fmla="*/ 188 w 381"/>
                <a:gd name="T15" fmla="*/ 281 h 378"/>
                <a:gd name="T16" fmla="*/ 279 w 381"/>
                <a:gd name="T17" fmla="*/ 188 h 378"/>
                <a:gd name="T18" fmla="*/ 189 w 381"/>
                <a:gd name="T19" fmla="*/ 10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378">
                  <a:moveTo>
                    <a:pt x="188" y="378"/>
                  </a:moveTo>
                  <a:cubicBezTo>
                    <a:pt x="84" y="378"/>
                    <a:pt x="0" y="293"/>
                    <a:pt x="1" y="189"/>
                  </a:cubicBezTo>
                  <a:cubicBezTo>
                    <a:pt x="1" y="85"/>
                    <a:pt x="85" y="0"/>
                    <a:pt x="189" y="0"/>
                  </a:cubicBezTo>
                  <a:cubicBezTo>
                    <a:pt x="292" y="0"/>
                    <a:pt x="379" y="85"/>
                    <a:pt x="380" y="188"/>
                  </a:cubicBezTo>
                  <a:cubicBezTo>
                    <a:pt x="381" y="292"/>
                    <a:pt x="294" y="378"/>
                    <a:pt x="188" y="378"/>
                  </a:cubicBezTo>
                  <a:close/>
                  <a:moveTo>
                    <a:pt x="189" y="100"/>
                  </a:moveTo>
                  <a:cubicBezTo>
                    <a:pt x="140" y="100"/>
                    <a:pt x="99" y="140"/>
                    <a:pt x="98" y="189"/>
                  </a:cubicBezTo>
                  <a:cubicBezTo>
                    <a:pt x="98" y="237"/>
                    <a:pt x="140" y="280"/>
                    <a:pt x="188" y="281"/>
                  </a:cubicBezTo>
                  <a:cubicBezTo>
                    <a:pt x="238" y="282"/>
                    <a:pt x="280" y="240"/>
                    <a:pt x="279" y="188"/>
                  </a:cubicBezTo>
                  <a:cubicBezTo>
                    <a:pt x="279" y="138"/>
                    <a:pt x="240" y="99"/>
                    <a:pt x="189" y="10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2CF71686-B5BB-418E-8B22-CE8FC0E393E0}"/>
              </a:ext>
            </a:extLst>
          </p:cNvPr>
          <p:cNvGrpSpPr/>
          <p:nvPr/>
        </p:nvGrpSpPr>
        <p:grpSpPr>
          <a:xfrm>
            <a:off x="180523" y="165553"/>
            <a:ext cx="4848746" cy="472784"/>
            <a:chOff x="158752" y="252637"/>
            <a:chExt cx="4848746" cy="472784"/>
          </a:xfrm>
        </p:grpSpPr>
        <p:sp>
          <p:nvSpPr>
            <p:cNvPr id="102" name="Rectángulo 101">
              <a:extLst>
                <a:ext uri="{FF2B5EF4-FFF2-40B4-BE49-F238E27FC236}">
                  <a16:creationId xmlns:a16="http://schemas.microsoft.com/office/drawing/2014/main" id="{FB4F0A56-C37F-4AA4-864B-186C2EB6B91F}"/>
                </a:ext>
              </a:extLst>
            </p:cNvPr>
            <p:cNvSpPr/>
            <p:nvPr/>
          </p:nvSpPr>
          <p:spPr>
            <a:xfrm>
              <a:off x="158752" y="252637"/>
              <a:ext cx="4848746" cy="1999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cs typeface="B Nazanin" panose="00000700000000000000" pitchFamily="2" charset="-78"/>
              </a:endParaRPr>
            </a:p>
          </p:txBody>
        </p:sp>
        <p:sp>
          <p:nvSpPr>
            <p:cNvPr id="103" name="Rectángulo 102">
              <a:extLst>
                <a:ext uri="{FF2B5EF4-FFF2-40B4-BE49-F238E27FC236}">
                  <a16:creationId xmlns:a16="http://schemas.microsoft.com/office/drawing/2014/main" id="{4FDCBE9D-04D7-4BFE-BF2E-B4CDF4853736}"/>
                </a:ext>
              </a:extLst>
            </p:cNvPr>
            <p:cNvSpPr/>
            <p:nvPr/>
          </p:nvSpPr>
          <p:spPr>
            <a:xfrm>
              <a:off x="158752" y="498472"/>
              <a:ext cx="1106089" cy="22694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rupo 103">
            <a:extLst>
              <a:ext uri="{FF2B5EF4-FFF2-40B4-BE49-F238E27FC236}">
                <a16:creationId xmlns:a16="http://schemas.microsoft.com/office/drawing/2014/main" id="{16A05727-1314-43A4-938C-D6548F8EEF2C}"/>
              </a:ext>
            </a:extLst>
          </p:cNvPr>
          <p:cNvGrpSpPr/>
          <p:nvPr/>
        </p:nvGrpSpPr>
        <p:grpSpPr>
          <a:xfrm rot="10800000">
            <a:off x="4221403" y="4606353"/>
            <a:ext cx="4848746" cy="472784"/>
            <a:chOff x="158752" y="252637"/>
            <a:chExt cx="4848746" cy="472784"/>
          </a:xfrm>
        </p:grpSpPr>
        <p:sp>
          <p:nvSpPr>
            <p:cNvPr id="105" name="Rectángulo 104">
              <a:extLst>
                <a:ext uri="{FF2B5EF4-FFF2-40B4-BE49-F238E27FC236}">
                  <a16:creationId xmlns:a16="http://schemas.microsoft.com/office/drawing/2014/main" id="{DF4036CC-EF23-48E4-B8BC-6A289E1FCF1D}"/>
                </a:ext>
              </a:extLst>
            </p:cNvPr>
            <p:cNvSpPr/>
            <p:nvPr/>
          </p:nvSpPr>
          <p:spPr>
            <a:xfrm>
              <a:off x="158752" y="252637"/>
              <a:ext cx="4848746" cy="1999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cs typeface="B Nazanin" panose="00000700000000000000" pitchFamily="2" charset="-78"/>
              </a:endParaRPr>
            </a:p>
          </p:txBody>
        </p:sp>
        <p:sp>
          <p:nvSpPr>
            <p:cNvPr id="106" name="Rectángulo 105">
              <a:extLst>
                <a:ext uri="{FF2B5EF4-FFF2-40B4-BE49-F238E27FC236}">
                  <a16:creationId xmlns:a16="http://schemas.microsoft.com/office/drawing/2014/main" id="{C2F3849C-24CA-4622-89FE-88CCFE561EF6}"/>
                </a:ext>
              </a:extLst>
            </p:cNvPr>
            <p:cNvSpPr/>
            <p:nvPr/>
          </p:nvSpPr>
          <p:spPr>
            <a:xfrm>
              <a:off x="158752" y="498472"/>
              <a:ext cx="1106089" cy="22694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cs typeface="B Nazanin" panose="00000700000000000000" pitchFamily="2" charset="-78"/>
              </a:endParaRPr>
            </a:p>
          </p:txBody>
        </p:sp>
      </p:grpSp>
      <p:sp>
        <p:nvSpPr>
          <p:cNvPr id="62" name="TextBox 59">
            <a:extLst>
              <a:ext uri="{FF2B5EF4-FFF2-40B4-BE49-F238E27FC236}">
                <a16:creationId xmlns:a16="http://schemas.microsoft.com/office/drawing/2014/main" id="{BBD69CC3-F0F1-46A9-9017-23435EF559B6}"/>
              </a:ext>
            </a:extLst>
          </p:cNvPr>
          <p:cNvSpPr txBox="1"/>
          <p:nvPr/>
        </p:nvSpPr>
        <p:spPr>
          <a:xfrm>
            <a:off x="7700791" y="4816339"/>
            <a:ext cx="128180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latin typeface="Arial" pitchFamily="34" charset="0"/>
                <a:cs typeface="B Nazanin" panose="00000700000000000000" pitchFamily="2" charset="-78"/>
              </a:rPr>
              <a:t>20begir.com</a:t>
            </a:r>
            <a:endParaRPr lang="ko-KR" altLang="en-US" dirty="0">
              <a:solidFill>
                <a:schemeClr val="bg1"/>
              </a:solidFill>
              <a:latin typeface="Arial" pitchFamily="34" charset="0"/>
              <a:cs typeface="B Nazanin" panose="00000700000000000000" pitchFamily="2" charset="-78"/>
            </a:endParaRP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09350E22-BAB3-417C-90CC-244A73034AA7}"/>
              </a:ext>
            </a:extLst>
          </p:cNvPr>
          <p:cNvGrpSpPr/>
          <p:nvPr/>
        </p:nvGrpSpPr>
        <p:grpSpPr>
          <a:xfrm>
            <a:off x="8477874" y="98854"/>
            <a:ext cx="571452" cy="446849"/>
            <a:chOff x="8464551" y="53975"/>
            <a:chExt cx="633413" cy="495300"/>
          </a:xfrm>
          <a:solidFill>
            <a:schemeClr val="accent4">
              <a:lumMod val="75000"/>
            </a:schemeClr>
          </a:solidFill>
        </p:grpSpPr>
        <p:sp>
          <p:nvSpPr>
            <p:cNvPr id="108" name="Freeform 5">
              <a:extLst>
                <a:ext uri="{FF2B5EF4-FFF2-40B4-BE49-F238E27FC236}">
                  <a16:creationId xmlns:a16="http://schemas.microsoft.com/office/drawing/2014/main" id="{00900AB9-DD0B-42D1-B31C-55C4D0E740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4551" y="173037"/>
              <a:ext cx="633413" cy="376238"/>
            </a:xfrm>
            <a:custGeom>
              <a:avLst/>
              <a:gdLst>
                <a:gd name="T0" fmla="*/ 1016 w 1016"/>
                <a:gd name="T1" fmla="*/ 582 h 604"/>
                <a:gd name="T2" fmla="*/ 978 w 1016"/>
                <a:gd name="T3" fmla="*/ 604 h 604"/>
                <a:gd name="T4" fmla="*/ 40 w 1016"/>
                <a:gd name="T5" fmla="*/ 604 h 604"/>
                <a:gd name="T6" fmla="*/ 23 w 1016"/>
                <a:gd name="T7" fmla="*/ 602 h 604"/>
                <a:gd name="T8" fmla="*/ 3 w 1016"/>
                <a:gd name="T9" fmla="*/ 569 h 604"/>
                <a:gd name="T10" fmla="*/ 32 w 1016"/>
                <a:gd name="T11" fmla="*/ 544 h 604"/>
                <a:gd name="T12" fmla="*/ 92 w 1016"/>
                <a:gd name="T13" fmla="*/ 544 h 604"/>
                <a:gd name="T14" fmla="*/ 92 w 1016"/>
                <a:gd name="T15" fmla="*/ 532 h 604"/>
                <a:gd name="T16" fmla="*/ 92 w 1016"/>
                <a:gd name="T17" fmla="*/ 124 h 604"/>
                <a:gd name="T18" fmla="*/ 129 w 1016"/>
                <a:gd name="T19" fmla="*/ 87 h 604"/>
                <a:gd name="T20" fmla="*/ 276 w 1016"/>
                <a:gd name="T21" fmla="*/ 87 h 604"/>
                <a:gd name="T22" fmla="*/ 317 w 1016"/>
                <a:gd name="T23" fmla="*/ 127 h 604"/>
                <a:gd name="T24" fmla="*/ 316 w 1016"/>
                <a:gd name="T25" fmla="*/ 531 h 604"/>
                <a:gd name="T26" fmla="*/ 316 w 1016"/>
                <a:gd name="T27" fmla="*/ 544 h 604"/>
                <a:gd name="T28" fmla="*/ 397 w 1016"/>
                <a:gd name="T29" fmla="*/ 544 h 604"/>
                <a:gd name="T30" fmla="*/ 397 w 1016"/>
                <a:gd name="T31" fmla="*/ 531 h 604"/>
                <a:gd name="T32" fmla="*/ 397 w 1016"/>
                <a:gd name="T33" fmla="*/ 40 h 604"/>
                <a:gd name="T34" fmla="*/ 436 w 1016"/>
                <a:gd name="T35" fmla="*/ 0 h 604"/>
                <a:gd name="T36" fmla="*/ 584 w 1016"/>
                <a:gd name="T37" fmla="*/ 0 h 604"/>
                <a:gd name="T38" fmla="*/ 622 w 1016"/>
                <a:gd name="T39" fmla="*/ 39 h 604"/>
                <a:gd name="T40" fmla="*/ 622 w 1016"/>
                <a:gd name="T41" fmla="*/ 530 h 604"/>
                <a:gd name="T42" fmla="*/ 622 w 1016"/>
                <a:gd name="T43" fmla="*/ 544 h 604"/>
                <a:gd name="T44" fmla="*/ 702 w 1016"/>
                <a:gd name="T45" fmla="*/ 544 h 604"/>
                <a:gd name="T46" fmla="*/ 702 w 1016"/>
                <a:gd name="T47" fmla="*/ 531 h 604"/>
                <a:gd name="T48" fmla="*/ 702 w 1016"/>
                <a:gd name="T49" fmla="*/ 159 h 604"/>
                <a:gd name="T50" fmla="*/ 703 w 1016"/>
                <a:gd name="T51" fmla="*/ 145 h 604"/>
                <a:gd name="T52" fmla="*/ 732 w 1016"/>
                <a:gd name="T53" fmla="*/ 119 h 604"/>
                <a:gd name="T54" fmla="*/ 896 w 1016"/>
                <a:gd name="T55" fmla="*/ 119 h 604"/>
                <a:gd name="T56" fmla="*/ 927 w 1016"/>
                <a:gd name="T57" fmla="*/ 147 h 604"/>
                <a:gd name="T58" fmla="*/ 927 w 1016"/>
                <a:gd name="T59" fmla="*/ 157 h 604"/>
                <a:gd name="T60" fmla="*/ 927 w 1016"/>
                <a:gd name="T61" fmla="*/ 531 h 604"/>
                <a:gd name="T62" fmla="*/ 927 w 1016"/>
                <a:gd name="T63" fmla="*/ 544 h 604"/>
                <a:gd name="T64" fmla="*/ 954 w 1016"/>
                <a:gd name="T65" fmla="*/ 544 h 604"/>
                <a:gd name="T66" fmla="*/ 977 w 1016"/>
                <a:gd name="T67" fmla="*/ 544 h 604"/>
                <a:gd name="T68" fmla="*/ 1016 w 1016"/>
                <a:gd name="T69" fmla="*/ 566 h 604"/>
                <a:gd name="T70" fmla="*/ 1016 w 1016"/>
                <a:gd name="T71" fmla="*/ 582 h 604"/>
                <a:gd name="T72" fmla="*/ 560 w 1016"/>
                <a:gd name="T73" fmla="*/ 544 h 604"/>
                <a:gd name="T74" fmla="*/ 560 w 1016"/>
                <a:gd name="T75" fmla="*/ 61 h 604"/>
                <a:gd name="T76" fmla="*/ 458 w 1016"/>
                <a:gd name="T77" fmla="*/ 61 h 604"/>
                <a:gd name="T78" fmla="*/ 458 w 1016"/>
                <a:gd name="T79" fmla="*/ 544 h 604"/>
                <a:gd name="T80" fmla="*/ 560 w 1016"/>
                <a:gd name="T81" fmla="*/ 544 h 604"/>
                <a:gd name="T82" fmla="*/ 255 w 1016"/>
                <a:gd name="T83" fmla="*/ 544 h 604"/>
                <a:gd name="T84" fmla="*/ 255 w 1016"/>
                <a:gd name="T85" fmla="*/ 147 h 604"/>
                <a:gd name="T86" fmla="*/ 153 w 1016"/>
                <a:gd name="T87" fmla="*/ 147 h 604"/>
                <a:gd name="T88" fmla="*/ 153 w 1016"/>
                <a:gd name="T89" fmla="*/ 544 h 604"/>
                <a:gd name="T90" fmla="*/ 255 w 1016"/>
                <a:gd name="T91" fmla="*/ 544 h 604"/>
                <a:gd name="T92" fmla="*/ 763 w 1016"/>
                <a:gd name="T93" fmla="*/ 179 h 604"/>
                <a:gd name="T94" fmla="*/ 763 w 1016"/>
                <a:gd name="T95" fmla="*/ 544 h 604"/>
                <a:gd name="T96" fmla="*/ 865 w 1016"/>
                <a:gd name="T97" fmla="*/ 544 h 604"/>
                <a:gd name="T98" fmla="*/ 865 w 1016"/>
                <a:gd name="T99" fmla="*/ 179 h 604"/>
                <a:gd name="T100" fmla="*/ 763 w 1016"/>
                <a:gd name="T101" fmla="*/ 179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6" h="604">
                  <a:moveTo>
                    <a:pt x="1016" y="582"/>
                  </a:moveTo>
                  <a:cubicBezTo>
                    <a:pt x="1009" y="599"/>
                    <a:pt x="996" y="604"/>
                    <a:pt x="978" y="604"/>
                  </a:cubicBezTo>
                  <a:cubicBezTo>
                    <a:pt x="666" y="604"/>
                    <a:pt x="353" y="604"/>
                    <a:pt x="40" y="604"/>
                  </a:cubicBezTo>
                  <a:cubicBezTo>
                    <a:pt x="35" y="604"/>
                    <a:pt x="28" y="604"/>
                    <a:pt x="23" y="602"/>
                  </a:cubicBezTo>
                  <a:cubicBezTo>
                    <a:pt x="9" y="598"/>
                    <a:pt x="0" y="584"/>
                    <a:pt x="3" y="569"/>
                  </a:cubicBezTo>
                  <a:cubicBezTo>
                    <a:pt x="5" y="555"/>
                    <a:pt x="17" y="545"/>
                    <a:pt x="32" y="544"/>
                  </a:cubicBezTo>
                  <a:cubicBezTo>
                    <a:pt x="51" y="544"/>
                    <a:pt x="71" y="544"/>
                    <a:pt x="92" y="544"/>
                  </a:cubicBezTo>
                  <a:cubicBezTo>
                    <a:pt x="92" y="540"/>
                    <a:pt x="92" y="536"/>
                    <a:pt x="92" y="532"/>
                  </a:cubicBezTo>
                  <a:cubicBezTo>
                    <a:pt x="92" y="396"/>
                    <a:pt x="92" y="260"/>
                    <a:pt x="92" y="124"/>
                  </a:cubicBezTo>
                  <a:cubicBezTo>
                    <a:pt x="92" y="98"/>
                    <a:pt x="103" y="87"/>
                    <a:pt x="129" y="87"/>
                  </a:cubicBezTo>
                  <a:cubicBezTo>
                    <a:pt x="178" y="87"/>
                    <a:pt x="227" y="88"/>
                    <a:pt x="276" y="87"/>
                  </a:cubicBezTo>
                  <a:cubicBezTo>
                    <a:pt x="307" y="86"/>
                    <a:pt x="317" y="102"/>
                    <a:pt x="317" y="127"/>
                  </a:cubicBezTo>
                  <a:cubicBezTo>
                    <a:pt x="316" y="262"/>
                    <a:pt x="316" y="396"/>
                    <a:pt x="316" y="531"/>
                  </a:cubicBezTo>
                  <a:cubicBezTo>
                    <a:pt x="316" y="535"/>
                    <a:pt x="316" y="539"/>
                    <a:pt x="316" y="544"/>
                  </a:cubicBezTo>
                  <a:cubicBezTo>
                    <a:pt x="343" y="544"/>
                    <a:pt x="369" y="544"/>
                    <a:pt x="397" y="544"/>
                  </a:cubicBezTo>
                  <a:cubicBezTo>
                    <a:pt x="397" y="540"/>
                    <a:pt x="397" y="536"/>
                    <a:pt x="397" y="531"/>
                  </a:cubicBezTo>
                  <a:cubicBezTo>
                    <a:pt x="397" y="367"/>
                    <a:pt x="397" y="204"/>
                    <a:pt x="397" y="40"/>
                  </a:cubicBezTo>
                  <a:cubicBezTo>
                    <a:pt x="397" y="11"/>
                    <a:pt x="408" y="0"/>
                    <a:pt x="436" y="0"/>
                  </a:cubicBezTo>
                  <a:cubicBezTo>
                    <a:pt x="486" y="0"/>
                    <a:pt x="535" y="0"/>
                    <a:pt x="584" y="0"/>
                  </a:cubicBezTo>
                  <a:cubicBezTo>
                    <a:pt x="610" y="0"/>
                    <a:pt x="622" y="12"/>
                    <a:pt x="622" y="39"/>
                  </a:cubicBezTo>
                  <a:cubicBezTo>
                    <a:pt x="622" y="202"/>
                    <a:pt x="622" y="366"/>
                    <a:pt x="622" y="530"/>
                  </a:cubicBezTo>
                  <a:cubicBezTo>
                    <a:pt x="622" y="535"/>
                    <a:pt x="622" y="539"/>
                    <a:pt x="622" y="544"/>
                  </a:cubicBezTo>
                  <a:cubicBezTo>
                    <a:pt x="648" y="544"/>
                    <a:pt x="675" y="544"/>
                    <a:pt x="702" y="544"/>
                  </a:cubicBezTo>
                  <a:cubicBezTo>
                    <a:pt x="702" y="539"/>
                    <a:pt x="702" y="535"/>
                    <a:pt x="702" y="531"/>
                  </a:cubicBezTo>
                  <a:cubicBezTo>
                    <a:pt x="702" y="407"/>
                    <a:pt x="702" y="283"/>
                    <a:pt x="702" y="159"/>
                  </a:cubicBezTo>
                  <a:cubicBezTo>
                    <a:pt x="702" y="154"/>
                    <a:pt x="702" y="150"/>
                    <a:pt x="703" y="145"/>
                  </a:cubicBezTo>
                  <a:cubicBezTo>
                    <a:pt x="705" y="129"/>
                    <a:pt x="716" y="119"/>
                    <a:pt x="732" y="119"/>
                  </a:cubicBezTo>
                  <a:cubicBezTo>
                    <a:pt x="787" y="119"/>
                    <a:pt x="842" y="119"/>
                    <a:pt x="896" y="119"/>
                  </a:cubicBezTo>
                  <a:cubicBezTo>
                    <a:pt x="913" y="119"/>
                    <a:pt x="925" y="131"/>
                    <a:pt x="927" y="147"/>
                  </a:cubicBezTo>
                  <a:cubicBezTo>
                    <a:pt x="927" y="150"/>
                    <a:pt x="927" y="154"/>
                    <a:pt x="927" y="157"/>
                  </a:cubicBezTo>
                  <a:cubicBezTo>
                    <a:pt x="927" y="281"/>
                    <a:pt x="927" y="406"/>
                    <a:pt x="927" y="531"/>
                  </a:cubicBezTo>
                  <a:cubicBezTo>
                    <a:pt x="927" y="535"/>
                    <a:pt x="927" y="539"/>
                    <a:pt x="927" y="544"/>
                  </a:cubicBezTo>
                  <a:cubicBezTo>
                    <a:pt x="936" y="544"/>
                    <a:pt x="945" y="544"/>
                    <a:pt x="954" y="544"/>
                  </a:cubicBezTo>
                  <a:cubicBezTo>
                    <a:pt x="962" y="544"/>
                    <a:pt x="969" y="545"/>
                    <a:pt x="977" y="544"/>
                  </a:cubicBezTo>
                  <a:cubicBezTo>
                    <a:pt x="995" y="543"/>
                    <a:pt x="1008" y="549"/>
                    <a:pt x="1016" y="566"/>
                  </a:cubicBezTo>
                  <a:cubicBezTo>
                    <a:pt x="1016" y="571"/>
                    <a:pt x="1016" y="577"/>
                    <a:pt x="1016" y="582"/>
                  </a:cubicBezTo>
                  <a:close/>
                  <a:moveTo>
                    <a:pt x="560" y="544"/>
                  </a:moveTo>
                  <a:cubicBezTo>
                    <a:pt x="560" y="383"/>
                    <a:pt x="560" y="222"/>
                    <a:pt x="560" y="61"/>
                  </a:cubicBezTo>
                  <a:cubicBezTo>
                    <a:pt x="526" y="61"/>
                    <a:pt x="492" y="61"/>
                    <a:pt x="458" y="61"/>
                  </a:cubicBezTo>
                  <a:cubicBezTo>
                    <a:pt x="458" y="223"/>
                    <a:pt x="458" y="383"/>
                    <a:pt x="458" y="544"/>
                  </a:cubicBezTo>
                  <a:cubicBezTo>
                    <a:pt x="493" y="544"/>
                    <a:pt x="526" y="544"/>
                    <a:pt x="560" y="544"/>
                  </a:cubicBezTo>
                  <a:close/>
                  <a:moveTo>
                    <a:pt x="255" y="544"/>
                  </a:moveTo>
                  <a:cubicBezTo>
                    <a:pt x="255" y="411"/>
                    <a:pt x="255" y="279"/>
                    <a:pt x="255" y="147"/>
                  </a:cubicBezTo>
                  <a:cubicBezTo>
                    <a:pt x="221" y="147"/>
                    <a:pt x="187" y="147"/>
                    <a:pt x="153" y="147"/>
                  </a:cubicBezTo>
                  <a:cubicBezTo>
                    <a:pt x="153" y="280"/>
                    <a:pt x="153" y="412"/>
                    <a:pt x="153" y="544"/>
                  </a:cubicBezTo>
                  <a:cubicBezTo>
                    <a:pt x="187" y="544"/>
                    <a:pt x="221" y="544"/>
                    <a:pt x="255" y="544"/>
                  </a:cubicBezTo>
                  <a:close/>
                  <a:moveTo>
                    <a:pt x="763" y="179"/>
                  </a:moveTo>
                  <a:cubicBezTo>
                    <a:pt x="763" y="301"/>
                    <a:pt x="763" y="422"/>
                    <a:pt x="763" y="544"/>
                  </a:cubicBezTo>
                  <a:cubicBezTo>
                    <a:pt x="798" y="544"/>
                    <a:pt x="831" y="544"/>
                    <a:pt x="865" y="544"/>
                  </a:cubicBezTo>
                  <a:cubicBezTo>
                    <a:pt x="865" y="422"/>
                    <a:pt x="865" y="300"/>
                    <a:pt x="865" y="179"/>
                  </a:cubicBezTo>
                  <a:cubicBezTo>
                    <a:pt x="831" y="179"/>
                    <a:pt x="798" y="179"/>
                    <a:pt x="763" y="1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109" name="Freeform 6">
              <a:extLst>
                <a:ext uri="{FF2B5EF4-FFF2-40B4-BE49-F238E27FC236}">
                  <a16:creationId xmlns:a16="http://schemas.microsoft.com/office/drawing/2014/main" id="{847CF40D-2737-43F5-A237-4845BA8A6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5663" y="53975"/>
              <a:ext cx="611188" cy="150813"/>
            </a:xfrm>
            <a:custGeom>
              <a:avLst/>
              <a:gdLst>
                <a:gd name="T0" fmla="*/ 871 w 980"/>
                <a:gd name="T1" fmla="*/ 124 h 241"/>
                <a:gd name="T2" fmla="*/ 846 w 980"/>
                <a:gd name="T3" fmla="*/ 118 h 241"/>
                <a:gd name="T4" fmla="*/ 822 w 980"/>
                <a:gd name="T5" fmla="*/ 83 h 241"/>
                <a:gd name="T6" fmla="*/ 859 w 980"/>
                <a:gd name="T7" fmla="*/ 60 h 241"/>
                <a:gd name="T8" fmla="*/ 955 w 980"/>
                <a:gd name="T9" fmla="*/ 83 h 241"/>
                <a:gd name="T10" fmla="*/ 977 w 980"/>
                <a:gd name="T11" fmla="*/ 120 h 241"/>
                <a:gd name="T12" fmla="*/ 957 w 980"/>
                <a:gd name="T13" fmla="*/ 213 h 241"/>
                <a:gd name="T14" fmla="*/ 920 w 980"/>
                <a:gd name="T15" fmla="*/ 237 h 241"/>
                <a:gd name="T16" fmla="*/ 898 w 980"/>
                <a:gd name="T17" fmla="*/ 202 h 241"/>
                <a:gd name="T18" fmla="*/ 903 w 980"/>
                <a:gd name="T19" fmla="*/ 175 h 241"/>
                <a:gd name="T20" fmla="*/ 895 w 980"/>
                <a:gd name="T21" fmla="*/ 180 h 241"/>
                <a:gd name="T22" fmla="*/ 818 w 980"/>
                <a:gd name="T23" fmla="*/ 227 h 241"/>
                <a:gd name="T24" fmla="*/ 773 w 980"/>
                <a:gd name="T25" fmla="*/ 228 h 241"/>
                <a:gd name="T26" fmla="*/ 496 w 980"/>
                <a:gd name="T27" fmla="*/ 70 h 241"/>
                <a:gd name="T28" fmla="*/ 476 w 980"/>
                <a:gd name="T29" fmla="*/ 70 h 241"/>
                <a:gd name="T30" fmla="*/ 201 w 980"/>
                <a:gd name="T31" fmla="*/ 199 h 241"/>
                <a:gd name="T32" fmla="*/ 162 w 980"/>
                <a:gd name="T33" fmla="*/ 197 h 241"/>
                <a:gd name="T34" fmla="*/ 17 w 980"/>
                <a:gd name="T35" fmla="*/ 105 h 241"/>
                <a:gd name="T36" fmla="*/ 2 w 980"/>
                <a:gd name="T37" fmla="*/ 75 h 241"/>
                <a:gd name="T38" fmla="*/ 22 w 980"/>
                <a:gd name="T39" fmla="*/ 51 h 241"/>
                <a:gd name="T40" fmla="*/ 51 w 980"/>
                <a:gd name="T41" fmla="*/ 56 h 241"/>
                <a:gd name="T42" fmla="*/ 177 w 980"/>
                <a:gd name="T43" fmla="*/ 135 h 241"/>
                <a:gd name="T44" fmla="*/ 195 w 980"/>
                <a:gd name="T45" fmla="*/ 136 h 241"/>
                <a:gd name="T46" fmla="*/ 472 w 980"/>
                <a:gd name="T47" fmla="*/ 6 h 241"/>
                <a:gd name="T48" fmla="*/ 508 w 980"/>
                <a:gd name="T49" fmla="*/ 8 h 241"/>
                <a:gd name="T50" fmla="*/ 786 w 980"/>
                <a:gd name="T51" fmla="*/ 166 h 241"/>
                <a:gd name="T52" fmla="*/ 803 w 980"/>
                <a:gd name="T53" fmla="*/ 166 h 241"/>
                <a:gd name="T54" fmla="*/ 871 w 980"/>
                <a:gd name="T55" fmla="*/ 12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80" h="241">
                  <a:moveTo>
                    <a:pt x="871" y="124"/>
                  </a:moveTo>
                  <a:cubicBezTo>
                    <a:pt x="861" y="122"/>
                    <a:pt x="853" y="120"/>
                    <a:pt x="846" y="118"/>
                  </a:cubicBezTo>
                  <a:cubicBezTo>
                    <a:pt x="829" y="114"/>
                    <a:pt x="819" y="99"/>
                    <a:pt x="822" y="83"/>
                  </a:cubicBezTo>
                  <a:cubicBezTo>
                    <a:pt x="826" y="66"/>
                    <a:pt x="841" y="56"/>
                    <a:pt x="859" y="60"/>
                  </a:cubicBezTo>
                  <a:cubicBezTo>
                    <a:pt x="891" y="67"/>
                    <a:pt x="923" y="75"/>
                    <a:pt x="955" y="83"/>
                  </a:cubicBezTo>
                  <a:cubicBezTo>
                    <a:pt x="972" y="87"/>
                    <a:pt x="980" y="103"/>
                    <a:pt x="977" y="120"/>
                  </a:cubicBezTo>
                  <a:cubicBezTo>
                    <a:pt x="970" y="151"/>
                    <a:pt x="964" y="182"/>
                    <a:pt x="957" y="213"/>
                  </a:cubicBezTo>
                  <a:cubicBezTo>
                    <a:pt x="953" y="231"/>
                    <a:pt x="938" y="241"/>
                    <a:pt x="920" y="237"/>
                  </a:cubicBezTo>
                  <a:cubicBezTo>
                    <a:pt x="904" y="234"/>
                    <a:pt x="895" y="221"/>
                    <a:pt x="898" y="202"/>
                  </a:cubicBezTo>
                  <a:cubicBezTo>
                    <a:pt x="899" y="193"/>
                    <a:pt x="901" y="185"/>
                    <a:pt x="903" y="175"/>
                  </a:cubicBezTo>
                  <a:cubicBezTo>
                    <a:pt x="899" y="177"/>
                    <a:pt x="897" y="178"/>
                    <a:pt x="895" y="180"/>
                  </a:cubicBezTo>
                  <a:cubicBezTo>
                    <a:pt x="869" y="196"/>
                    <a:pt x="843" y="211"/>
                    <a:pt x="818" y="227"/>
                  </a:cubicBezTo>
                  <a:cubicBezTo>
                    <a:pt x="803" y="237"/>
                    <a:pt x="789" y="237"/>
                    <a:pt x="773" y="228"/>
                  </a:cubicBezTo>
                  <a:cubicBezTo>
                    <a:pt x="681" y="175"/>
                    <a:pt x="588" y="123"/>
                    <a:pt x="496" y="70"/>
                  </a:cubicBezTo>
                  <a:cubicBezTo>
                    <a:pt x="489" y="66"/>
                    <a:pt x="484" y="66"/>
                    <a:pt x="476" y="70"/>
                  </a:cubicBezTo>
                  <a:cubicBezTo>
                    <a:pt x="385" y="113"/>
                    <a:pt x="293" y="156"/>
                    <a:pt x="201" y="199"/>
                  </a:cubicBezTo>
                  <a:cubicBezTo>
                    <a:pt x="188" y="206"/>
                    <a:pt x="176" y="205"/>
                    <a:pt x="162" y="197"/>
                  </a:cubicBezTo>
                  <a:cubicBezTo>
                    <a:pt x="114" y="166"/>
                    <a:pt x="65" y="136"/>
                    <a:pt x="17" y="105"/>
                  </a:cubicBezTo>
                  <a:cubicBezTo>
                    <a:pt x="5" y="98"/>
                    <a:pt x="0" y="88"/>
                    <a:pt x="2" y="75"/>
                  </a:cubicBezTo>
                  <a:cubicBezTo>
                    <a:pt x="3" y="62"/>
                    <a:pt x="11" y="54"/>
                    <a:pt x="22" y="51"/>
                  </a:cubicBezTo>
                  <a:cubicBezTo>
                    <a:pt x="33" y="47"/>
                    <a:pt x="42" y="50"/>
                    <a:pt x="51" y="56"/>
                  </a:cubicBezTo>
                  <a:cubicBezTo>
                    <a:pt x="93" y="82"/>
                    <a:pt x="135" y="108"/>
                    <a:pt x="177" y="135"/>
                  </a:cubicBezTo>
                  <a:cubicBezTo>
                    <a:pt x="183" y="139"/>
                    <a:pt x="188" y="139"/>
                    <a:pt x="195" y="136"/>
                  </a:cubicBezTo>
                  <a:cubicBezTo>
                    <a:pt x="287" y="93"/>
                    <a:pt x="379" y="49"/>
                    <a:pt x="472" y="6"/>
                  </a:cubicBezTo>
                  <a:cubicBezTo>
                    <a:pt x="485" y="0"/>
                    <a:pt x="496" y="1"/>
                    <a:pt x="508" y="8"/>
                  </a:cubicBezTo>
                  <a:cubicBezTo>
                    <a:pt x="601" y="61"/>
                    <a:pt x="693" y="114"/>
                    <a:pt x="786" y="166"/>
                  </a:cubicBezTo>
                  <a:cubicBezTo>
                    <a:pt x="792" y="170"/>
                    <a:pt x="797" y="170"/>
                    <a:pt x="803" y="166"/>
                  </a:cubicBezTo>
                  <a:cubicBezTo>
                    <a:pt x="824" y="152"/>
                    <a:pt x="846" y="139"/>
                    <a:pt x="871" y="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72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"/>
          <p:cNvSpPr txBox="1">
            <a:spLocks noGrp="1"/>
          </p:cNvSpPr>
          <p:nvPr>
            <p:ph type="title"/>
          </p:nvPr>
        </p:nvSpPr>
        <p:spPr>
          <a:xfrm>
            <a:off x="457325" y="411475"/>
            <a:ext cx="8238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solidFill>
                  <a:srgbClr val="4FFFC4"/>
                </a:solidFill>
                <a:cs typeface="B Nazanin" panose="00000400000000000000" pitchFamily="2" charset="-78"/>
              </a:rPr>
              <a:t>اینفوگرافیک موقعیت یابی محصول</a:t>
            </a:r>
            <a:endParaRPr dirty="0">
              <a:solidFill>
                <a:srgbClr val="4FFFC4"/>
              </a:solidFill>
              <a:cs typeface="B Nazanin" panose="00000400000000000000" pitchFamily="2" charset="-78"/>
            </a:endParaRPr>
          </a:p>
        </p:txBody>
      </p:sp>
      <p:sp>
        <p:nvSpPr>
          <p:cNvPr id="304" name="Google Shape;304;p16"/>
          <p:cNvSpPr txBox="1">
            <a:spLocks noGrp="1"/>
          </p:cNvSpPr>
          <p:nvPr>
            <p:ph type="title"/>
          </p:nvPr>
        </p:nvSpPr>
        <p:spPr>
          <a:xfrm>
            <a:off x="2510025" y="1013425"/>
            <a:ext cx="4123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sz="1600" dirty="0">
                <a:solidFill>
                  <a:srgbClr val="00B0F0"/>
                </a:solidFill>
                <a:cs typeface="B Nazanin" panose="00000400000000000000" pitchFamily="2" charset="-78"/>
              </a:rPr>
              <a:t>موقعیت یابی محصول چیست؟</a:t>
            </a:r>
            <a:endParaRPr sz="1600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05" name="Google Shape;305;p16"/>
          <p:cNvSpPr/>
          <p:nvPr/>
        </p:nvSpPr>
        <p:spPr>
          <a:xfrm rot="10800000">
            <a:off x="3883845" y="1820850"/>
            <a:ext cx="750900" cy="750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B Nazanin" panose="00000400000000000000" pitchFamily="2" charset="-78"/>
              <a:sym typeface="Fira Sans Extra Condensed SemiBold"/>
            </a:endParaRPr>
          </a:p>
        </p:txBody>
      </p:sp>
      <p:cxnSp>
        <p:nvCxnSpPr>
          <p:cNvPr id="306" name="Google Shape;306;p16"/>
          <p:cNvCxnSpPr>
            <a:stCxn id="307" idx="2"/>
            <a:endCxn id="305" idx="2"/>
          </p:cNvCxnSpPr>
          <p:nvPr/>
        </p:nvCxnSpPr>
        <p:spPr>
          <a:xfrm rot="10800000">
            <a:off x="4634625" y="2196300"/>
            <a:ext cx="7881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08" name="Google Shape;308;p16"/>
          <p:cNvSpPr/>
          <p:nvPr/>
        </p:nvSpPr>
        <p:spPr>
          <a:xfrm rot="10800000">
            <a:off x="3897945" y="2726750"/>
            <a:ext cx="750900" cy="750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B Nazanin" panose="00000400000000000000" pitchFamily="2" charset="-78"/>
              <a:sym typeface="Fira Sans Extra Condensed SemiBold"/>
            </a:endParaRPr>
          </a:p>
        </p:txBody>
      </p:sp>
      <p:cxnSp>
        <p:nvCxnSpPr>
          <p:cNvPr id="309" name="Google Shape;309;p16"/>
          <p:cNvCxnSpPr>
            <a:stCxn id="310" idx="2"/>
            <a:endCxn id="308" idx="2"/>
          </p:cNvCxnSpPr>
          <p:nvPr/>
        </p:nvCxnSpPr>
        <p:spPr>
          <a:xfrm rot="10800000">
            <a:off x="4648725" y="3102200"/>
            <a:ext cx="7881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11" name="Google Shape;311;p16"/>
          <p:cNvSpPr/>
          <p:nvPr/>
        </p:nvSpPr>
        <p:spPr>
          <a:xfrm rot="10800000">
            <a:off x="3897945" y="3632650"/>
            <a:ext cx="750900" cy="750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B Nazanin" panose="00000400000000000000" pitchFamily="2" charset="-78"/>
              <a:sym typeface="Fira Sans Extra Condensed SemiBold"/>
            </a:endParaRPr>
          </a:p>
        </p:txBody>
      </p:sp>
      <p:cxnSp>
        <p:nvCxnSpPr>
          <p:cNvPr id="312" name="Google Shape;312;p16"/>
          <p:cNvCxnSpPr>
            <a:stCxn id="313" idx="2"/>
            <a:endCxn id="311" idx="2"/>
          </p:cNvCxnSpPr>
          <p:nvPr/>
        </p:nvCxnSpPr>
        <p:spPr>
          <a:xfrm rot="10800000">
            <a:off x="4648725" y="4008100"/>
            <a:ext cx="7881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352" name="Google Shape;352;p16"/>
          <p:cNvGrpSpPr/>
          <p:nvPr/>
        </p:nvGrpSpPr>
        <p:grpSpPr>
          <a:xfrm>
            <a:off x="5422725" y="1777980"/>
            <a:ext cx="3273200" cy="782047"/>
            <a:chOff x="5209400" y="1997650"/>
            <a:chExt cx="3273200" cy="782047"/>
          </a:xfrm>
        </p:grpSpPr>
        <p:sp>
          <p:nvSpPr>
            <p:cNvPr id="353" name="Google Shape;353;p16"/>
            <p:cNvSpPr txBox="1"/>
            <p:nvPr/>
          </p:nvSpPr>
          <p:spPr>
            <a:xfrm>
              <a:off x="5789800" y="2339297"/>
              <a:ext cx="2692800" cy="440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بیزینس پلن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5209400" y="2176870"/>
              <a:ext cx="478200" cy="47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1.</a:t>
              </a:r>
              <a:endParaRPr sz="1600"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  <p:sp>
          <p:nvSpPr>
            <p:cNvPr id="354" name="Google Shape;354;p16"/>
            <p:cNvSpPr txBox="1"/>
            <p:nvPr/>
          </p:nvSpPr>
          <p:spPr>
            <a:xfrm>
              <a:off x="5789800" y="1997650"/>
              <a:ext cx="2692800" cy="3504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عنوان در اینجا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355" name="Google Shape;355;p16"/>
          <p:cNvGrpSpPr/>
          <p:nvPr/>
        </p:nvGrpSpPr>
        <p:grpSpPr>
          <a:xfrm>
            <a:off x="5436825" y="2683880"/>
            <a:ext cx="3259100" cy="786422"/>
            <a:chOff x="5223500" y="2903550"/>
            <a:chExt cx="3259100" cy="786422"/>
          </a:xfrm>
        </p:grpSpPr>
        <p:sp>
          <p:nvSpPr>
            <p:cNvPr id="356" name="Google Shape;356;p16"/>
            <p:cNvSpPr txBox="1"/>
            <p:nvPr/>
          </p:nvSpPr>
          <p:spPr>
            <a:xfrm>
              <a:off x="5803900" y="3249572"/>
              <a:ext cx="2678700" cy="440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>
                <a:buClr>
                  <a:schemeClr val="dk1"/>
                </a:buClr>
                <a:buSzPts val="1100"/>
              </a:pPr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بیزینس پلن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5223500" y="3082770"/>
              <a:ext cx="478200" cy="47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2.</a:t>
              </a:r>
              <a:endParaRPr sz="1600"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  <p:sp>
          <p:nvSpPr>
            <p:cNvPr id="357" name="Google Shape;357;p16"/>
            <p:cNvSpPr txBox="1"/>
            <p:nvPr/>
          </p:nvSpPr>
          <p:spPr>
            <a:xfrm>
              <a:off x="5803900" y="2903550"/>
              <a:ext cx="2678700" cy="3504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عنوان در اینجا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358" name="Google Shape;358;p16"/>
          <p:cNvGrpSpPr/>
          <p:nvPr/>
        </p:nvGrpSpPr>
        <p:grpSpPr>
          <a:xfrm>
            <a:off x="5436825" y="3589780"/>
            <a:ext cx="3259100" cy="790797"/>
            <a:chOff x="5223500" y="3809450"/>
            <a:chExt cx="3259100" cy="790797"/>
          </a:xfrm>
        </p:grpSpPr>
        <p:sp>
          <p:nvSpPr>
            <p:cNvPr id="359" name="Google Shape;359;p16"/>
            <p:cNvSpPr txBox="1"/>
            <p:nvPr/>
          </p:nvSpPr>
          <p:spPr>
            <a:xfrm>
              <a:off x="5803900" y="4159847"/>
              <a:ext cx="2678700" cy="440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>
                <a:buClr>
                  <a:schemeClr val="dk1"/>
                </a:buClr>
                <a:buSzPts val="1100"/>
              </a:pPr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بیزینس پلن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5223500" y="3988670"/>
              <a:ext cx="478200" cy="47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3.</a:t>
              </a:r>
              <a:endParaRPr sz="1600"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  <p:sp>
          <p:nvSpPr>
            <p:cNvPr id="360" name="Google Shape;360;p16"/>
            <p:cNvSpPr txBox="1"/>
            <p:nvPr/>
          </p:nvSpPr>
          <p:spPr>
            <a:xfrm>
              <a:off x="5803900" y="3809450"/>
              <a:ext cx="2678700" cy="3504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عنوان در اینجا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361" name="Google Shape;361;p16"/>
          <p:cNvGrpSpPr/>
          <p:nvPr/>
        </p:nvGrpSpPr>
        <p:grpSpPr>
          <a:xfrm>
            <a:off x="4061288" y="1962102"/>
            <a:ext cx="404395" cy="468417"/>
            <a:chOff x="2647488" y="3425835"/>
            <a:chExt cx="404395" cy="468417"/>
          </a:xfrm>
        </p:grpSpPr>
        <p:sp>
          <p:nvSpPr>
            <p:cNvPr id="362" name="Google Shape;362;p16"/>
            <p:cNvSpPr/>
            <p:nvPr/>
          </p:nvSpPr>
          <p:spPr>
            <a:xfrm>
              <a:off x="2730463" y="3425835"/>
              <a:ext cx="302398" cy="468417"/>
            </a:xfrm>
            <a:custGeom>
              <a:avLst/>
              <a:gdLst/>
              <a:ahLst/>
              <a:cxnLst/>
              <a:rect l="l" t="t" r="r" b="b"/>
              <a:pathLst>
                <a:path w="11794" h="18269" extrusionOk="0">
                  <a:moveTo>
                    <a:pt x="8009" y="1"/>
                  </a:moveTo>
                  <a:cubicBezTo>
                    <a:pt x="7903" y="1"/>
                    <a:pt x="7794" y="6"/>
                    <a:pt x="7681" y="16"/>
                  </a:cubicBezTo>
                  <a:lnTo>
                    <a:pt x="7679" y="16"/>
                  </a:lnTo>
                  <a:cubicBezTo>
                    <a:pt x="4261" y="325"/>
                    <a:pt x="3930" y="6881"/>
                    <a:pt x="2456" y="10242"/>
                  </a:cubicBezTo>
                  <a:cubicBezTo>
                    <a:pt x="1725" y="11905"/>
                    <a:pt x="1" y="13623"/>
                    <a:pt x="307" y="15586"/>
                  </a:cubicBezTo>
                  <a:cubicBezTo>
                    <a:pt x="609" y="17538"/>
                    <a:pt x="2400" y="18269"/>
                    <a:pt x="4014" y="18269"/>
                  </a:cubicBezTo>
                  <a:cubicBezTo>
                    <a:pt x="4230" y="18269"/>
                    <a:pt x="4443" y="18255"/>
                    <a:pt x="4648" y="18230"/>
                  </a:cubicBezTo>
                  <a:cubicBezTo>
                    <a:pt x="8955" y="17707"/>
                    <a:pt x="10817" y="13198"/>
                    <a:pt x="11099" y="8925"/>
                  </a:cubicBezTo>
                  <a:cubicBezTo>
                    <a:pt x="11268" y="6363"/>
                    <a:pt x="11794" y="1"/>
                    <a:pt x="8009" y="1"/>
                  </a:cubicBezTo>
                  <a:close/>
                </a:path>
              </a:pathLst>
            </a:custGeom>
            <a:gradFill>
              <a:gsLst>
                <a:gs pos="0">
                  <a:srgbClr val="D2DEFF"/>
                </a:gs>
                <a:gs pos="100000">
                  <a:srgbClr val="FFDBE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2647488" y="3508528"/>
              <a:ext cx="386061" cy="341166"/>
            </a:xfrm>
            <a:custGeom>
              <a:avLst/>
              <a:gdLst/>
              <a:ahLst/>
              <a:cxnLst/>
              <a:rect l="l" t="t" r="r" b="b"/>
              <a:pathLst>
                <a:path w="15057" h="13306" extrusionOk="0">
                  <a:moveTo>
                    <a:pt x="7537" y="0"/>
                  </a:moveTo>
                  <a:cubicBezTo>
                    <a:pt x="6106" y="0"/>
                    <a:pt x="4945" y="1161"/>
                    <a:pt x="4945" y="2592"/>
                  </a:cubicBezTo>
                  <a:cubicBezTo>
                    <a:pt x="4945" y="3469"/>
                    <a:pt x="5920" y="5286"/>
                    <a:pt x="6673" y="6560"/>
                  </a:cubicBezTo>
                  <a:cubicBezTo>
                    <a:pt x="5663" y="6633"/>
                    <a:pt x="4668" y="6837"/>
                    <a:pt x="3711" y="7166"/>
                  </a:cubicBezTo>
                  <a:lnTo>
                    <a:pt x="3711" y="7039"/>
                  </a:lnTo>
                  <a:cubicBezTo>
                    <a:pt x="3711" y="6856"/>
                    <a:pt x="3562" y="6706"/>
                    <a:pt x="3379" y="6706"/>
                  </a:cubicBezTo>
                  <a:lnTo>
                    <a:pt x="333" y="6706"/>
                  </a:lnTo>
                  <a:cubicBezTo>
                    <a:pt x="150" y="6706"/>
                    <a:pt x="0" y="6856"/>
                    <a:pt x="0" y="7039"/>
                  </a:cubicBezTo>
                  <a:lnTo>
                    <a:pt x="0" y="9513"/>
                  </a:lnTo>
                  <a:cubicBezTo>
                    <a:pt x="0" y="9698"/>
                    <a:pt x="150" y="9846"/>
                    <a:pt x="333" y="9846"/>
                  </a:cubicBezTo>
                  <a:lnTo>
                    <a:pt x="1487" y="9846"/>
                  </a:lnTo>
                  <a:cubicBezTo>
                    <a:pt x="2705" y="11915"/>
                    <a:pt x="4952" y="13305"/>
                    <a:pt x="7521" y="13305"/>
                  </a:cubicBezTo>
                  <a:cubicBezTo>
                    <a:pt x="7524" y="13305"/>
                    <a:pt x="7527" y="13305"/>
                    <a:pt x="7529" y="13305"/>
                  </a:cubicBezTo>
                  <a:cubicBezTo>
                    <a:pt x="8886" y="13305"/>
                    <a:pt x="10212" y="12909"/>
                    <a:pt x="11347" y="12165"/>
                  </a:cubicBezTo>
                  <a:lnTo>
                    <a:pt x="11347" y="12617"/>
                  </a:lnTo>
                  <a:cubicBezTo>
                    <a:pt x="11347" y="12800"/>
                    <a:pt x="11495" y="12950"/>
                    <a:pt x="11680" y="12950"/>
                  </a:cubicBezTo>
                  <a:lnTo>
                    <a:pt x="14724" y="12950"/>
                  </a:lnTo>
                  <a:cubicBezTo>
                    <a:pt x="14908" y="12950"/>
                    <a:pt x="15056" y="12800"/>
                    <a:pt x="15056" y="12617"/>
                  </a:cubicBezTo>
                  <a:lnTo>
                    <a:pt x="15056" y="10145"/>
                  </a:lnTo>
                  <a:cubicBezTo>
                    <a:pt x="15056" y="9961"/>
                    <a:pt x="14908" y="9812"/>
                    <a:pt x="14725" y="9812"/>
                  </a:cubicBezTo>
                  <a:cubicBezTo>
                    <a:pt x="14724" y="9812"/>
                    <a:pt x="14723" y="9812"/>
                    <a:pt x="14722" y="9812"/>
                  </a:cubicBezTo>
                  <a:lnTo>
                    <a:pt x="14724" y="9811"/>
                  </a:lnTo>
                  <a:lnTo>
                    <a:pt x="13589" y="9811"/>
                  </a:lnTo>
                  <a:cubicBezTo>
                    <a:pt x="13818" y="9417"/>
                    <a:pt x="14009" y="9003"/>
                    <a:pt x="14158" y="8572"/>
                  </a:cubicBezTo>
                  <a:cubicBezTo>
                    <a:pt x="12452" y="7403"/>
                    <a:pt x="10465" y="6709"/>
                    <a:pt x="8402" y="6560"/>
                  </a:cubicBezTo>
                  <a:cubicBezTo>
                    <a:pt x="9155" y="5286"/>
                    <a:pt x="10129" y="3469"/>
                    <a:pt x="10129" y="2592"/>
                  </a:cubicBezTo>
                  <a:cubicBezTo>
                    <a:pt x="10129" y="1161"/>
                    <a:pt x="8968" y="0"/>
                    <a:pt x="7537" y="0"/>
                  </a:cubicBezTo>
                  <a:close/>
                </a:path>
              </a:pathLst>
            </a:custGeom>
            <a:solidFill>
              <a:srgbClr val="8399FE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2684642" y="3657069"/>
              <a:ext cx="339320" cy="173224"/>
            </a:xfrm>
            <a:custGeom>
              <a:avLst/>
              <a:gdLst/>
              <a:ahLst/>
              <a:cxnLst/>
              <a:rect l="l" t="t" r="r" b="b"/>
              <a:pathLst>
                <a:path w="13234" h="6756" extrusionOk="0">
                  <a:moveTo>
                    <a:pt x="6617" y="0"/>
                  </a:moveTo>
                  <a:cubicBezTo>
                    <a:pt x="4307" y="0"/>
                    <a:pt x="1996" y="681"/>
                    <a:pt x="0" y="2043"/>
                  </a:cubicBezTo>
                  <a:cubicBezTo>
                    <a:pt x="949" y="4785"/>
                    <a:pt x="3554" y="6756"/>
                    <a:pt x="6617" y="6756"/>
                  </a:cubicBezTo>
                  <a:cubicBezTo>
                    <a:pt x="9681" y="6756"/>
                    <a:pt x="12286" y="4787"/>
                    <a:pt x="13233" y="2043"/>
                  </a:cubicBezTo>
                  <a:cubicBezTo>
                    <a:pt x="11238" y="681"/>
                    <a:pt x="8928" y="0"/>
                    <a:pt x="6617" y="0"/>
                  </a:cubicBezTo>
                  <a:close/>
                </a:path>
              </a:pathLst>
            </a:custGeom>
            <a:solidFill>
              <a:srgbClr val="D2D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2793900" y="3676070"/>
              <a:ext cx="120790" cy="25332"/>
            </a:xfrm>
            <a:custGeom>
              <a:avLst/>
              <a:gdLst/>
              <a:ahLst/>
              <a:cxnLst/>
              <a:rect l="l" t="t" r="r" b="b"/>
              <a:pathLst>
                <a:path w="4711" h="988" extrusionOk="0">
                  <a:moveTo>
                    <a:pt x="2356" y="0"/>
                  </a:moveTo>
                  <a:cubicBezTo>
                    <a:pt x="1057" y="0"/>
                    <a:pt x="1" y="221"/>
                    <a:pt x="1" y="494"/>
                  </a:cubicBezTo>
                  <a:cubicBezTo>
                    <a:pt x="1" y="767"/>
                    <a:pt x="1057" y="987"/>
                    <a:pt x="2356" y="987"/>
                  </a:cubicBezTo>
                  <a:cubicBezTo>
                    <a:pt x="3656" y="987"/>
                    <a:pt x="4710" y="767"/>
                    <a:pt x="4710" y="494"/>
                  </a:cubicBezTo>
                  <a:cubicBezTo>
                    <a:pt x="4710" y="221"/>
                    <a:pt x="3656" y="0"/>
                    <a:pt x="2356" y="0"/>
                  </a:cubicBezTo>
                  <a:close/>
                </a:path>
              </a:pathLst>
            </a:custGeom>
            <a:solidFill>
              <a:srgbClr val="8399FE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2687745" y="3717045"/>
              <a:ext cx="166532" cy="113995"/>
            </a:xfrm>
            <a:custGeom>
              <a:avLst/>
              <a:gdLst/>
              <a:ahLst/>
              <a:cxnLst/>
              <a:rect l="l" t="t" r="r" b="b"/>
              <a:pathLst>
                <a:path w="6495" h="4446" extrusionOk="0">
                  <a:moveTo>
                    <a:pt x="0" y="1"/>
                  </a:moveTo>
                  <a:cubicBezTo>
                    <a:pt x="193" y="488"/>
                    <a:pt x="438" y="951"/>
                    <a:pt x="734" y="1382"/>
                  </a:cubicBezTo>
                  <a:cubicBezTo>
                    <a:pt x="825" y="1516"/>
                    <a:pt x="920" y="1648"/>
                    <a:pt x="1022" y="1776"/>
                  </a:cubicBezTo>
                  <a:cubicBezTo>
                    <a:pt x="2302" y="3403"/>
                    <a:pt x="4278" y="4446"/>
                    <a:pt x="6494" y="4446"/>
                  </a:cubicBezTo>
                  <a:lnTo>
                    <a:pt x="6494" y="2943"/>
                  </a:lnTo>
                  <a:cubicBezTo>
                    <a:pt x="6494" y="2847"/>
                    <a:pt x="6457" y="2755"/>
                    <a:pt x="6391" y="2686"/>
                  </a:cubicBezTo>
                  <a:lnTo>
                    <a:pt x="5392" y="1677"/>
                  </a:lnTo>
                  <a:cubicBezTo>
                    <a:pt x="5325" y="1610"/>
                    <a:pt x="5235" y="1572"/>
                    <a:pt x="5141" y="1572"/>
                  </a:cubicBezTo>
                  <a:lnTo>
                    <a:pt x="4682" y="1572"/>
                  </a:lnTo>
                  <a:cubicBezTo>
                    <a:pt x="4587" y="1572"/>
                    <a:pt x="4496" y="1534"/>
                    <a:pt x="4431" y="1465"/>
                  </a:cubicBezTo>
                  <a:lnTo>
                    <a:pt x="4066" y="1097"/>
                  </a:lnTo>
                  <a:cubicBezTo>
                    <a:pt x="3999" y="1029"/>
                    <a:pt x="3961" y="937"/>
                    <a:pt x="3961" y="843"/>
                  </a:cubicBezTo>
                  <a:lnTo>
                    <a:pt x="3961" y="359"/>
                  </a:lnTo>
                  <a:cubicBezTo>
                    <a:pt x="3961" y="161"/>
                    <a:pt x="3802" y="1"/>
                    <a:pt x="3604" y="1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2688257" y="3717994"/>
              <a:ext cx="68125" cy="34768"/>
            </a:xfrm>
            <a:custGeom>
              <a:avLst/>
              <a:gdLst/>
              <a:ahLst/>
              <a:cxnLst/>
              <a:rect l="l" t="t" r="r" b="b"/>
              <a:pathLst>
                <a:path w="2657" h="1356" extrusionOk="0">
                  <a:moveTo>
                    <a:pt x="1" y="0"/>
                  </a:moveTo>
                  <a:cubicBezTo>
                    <a:pt x="192" y="478"/>
                    <a:pt x="437" y="933"/>
                    <a:pt x="730" y="1355"/>
                  </a:cubicBezTo>
                  <a:lnTo>
                    <a:pt x="2324" y="1355"/>
                  </a:lnTo>
                  <a:cubicBezTo>
                    <a:pt x="2325" y="1355"/>
                    <a:pt x="2325" y="1355"/>
                    <a:pt x="2326" y="1355"/>
                  </a:cubicBezTo>
                  <a:cubicBezTo>
                    <a:pt x="2508" y="1355"/>
                    <a:pt x="2656" y="1206"/>
                    <a:pt x="2656" y="1022"/>
                  </a:cubicBezTo>
                  <a:lnTo>
                    <a:pt x="2656" y="0"/>
                  </a:ln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2875260" y="3657608"/>
              <a:ext cx="150302" cy="122610"/>
            </a:xfrm>
            <a:custGeom>
              <a:avLst/>
              <a:gdLst/>
              <a:ahLst/>
              <a:cxnLst/>
              <a:rect l="l" t="t" r="r" b="b"/>
              <a:pathLst>
                <a:path w="5862" h="4782" extrusionOk="0">
                  <a:moveTo>
                    <a:pt x="5861" y="2013"/>
                  </a:moveTo>
                  <a:cubicBezTo>
                    <a:pt x="5861" y="2013"/>
                    <a:pt x="5861" y="2014"/>
                    <a:pt x="5861" y="2014"/>
                  </a:cubicBezTo>
                  <a:lnTo>
                    <a:pt x="5861" y="2014"/>
                  </a:lnTo>
                  <a:cubicBezTo>
                    <a:pt x="5861" y="2014"/>
                    <a:pt x="5861" y="2014"/>
                    <a:pt x="5861" y="2014"/>
                  </a:cubicBezTo>
                  <a:lnTo>
                    <a:pt x="5861" y="2013"/>
                  </a:lnTo>
                  <a:close/>
                  <a:moveTo>
                    <a:pt x="1" y="1"/>
                  </a:moveTo>
                  <a:lnTo>
                    <a:pt x="1" y="1023"/>
                  </a:lnTo>
                  <a:cubicBezTo>
                    <a:pt x="1" y="1118"/>
                    <a:pt x="39" y="1209"/>
                    <a:pt x="108" y="1276"/>
                  </a:cubicBezTo>
                  <a:lnTo>
                    <a:pt x="431" y="1594"/>
                  </a:lnTo>
                  <a:cubicBezTo>
                    <a:pt x="439" y="1602"/>
                    <a:pt x="447" y="1610"/>
                    <a:pt x="453" y="1620"/>
                  </a:cubicBezTo>
                  <a:cubicBezTo>
                    <a:pt x="507" y="1683"/>
                    <a:pt x="536" y="1763"/>
                    <a:pt x="536" y="1846"/>
                  </a:cubicBezTo>
                  <a:lnTo>
                    <a:pt x="536" y="2073"/>
                  </a:lnTo>
                  <a:cubicBezTo>
                    <a:pt x="536" y="2167"/>
                    <a:pt x="574" y="2256"/>
                    <a:pt x="639" y="2323"/>
                  </a:cubicBezTo>
                  <a:lnTo>
                    <a:pt x="1182" y="2873"/>
                  </a:lnTo>
                  <a:cubicBezTo>
                    <a:pt x="1249" y="2939"/>
                    <a:pt x="1286" y="3030"/>
                    <a:pt x="1286" y="3124"/>
                  </a:cubicBezTo>
                  <a:lnTo>
                    <a:pt x="1286" y="3971"/>
                  </a:lnTo>
                  <a:cubicBezTo>
                    <a:pt x="1286" y="4065"/>
                    <a:pt x="1322" y="4156"/>
                    <a:pt x="1389" y="4223"/>
                  </a:cubicBezTo>
                  <a:lnTo>
                    <a:pt x="1837" y="4675"/>
                  </a:lnTo>
                  <a:cubicBezTo>
                    <a:pt x="1903" y="4743"/>
                    <a:pt x="1996" y="4781"/>
                    <a:pt x="2090" y="4781"/>
                  </a:cubicBezTo>
                  <a:lnTo>
                    <a:pt x="4061" y="4781"/>
                  </a:lnTo>
                  <a:cubicBezTo>
                    <a:pt x="4872" y="4016"/>
                    <a:pt x="5490" y="3068"/>
                    <a:pt x="5861" y="2014"/>
                  </a:cubicBezTo>
                  <a:lnTo>
                    <a:pt x="5861" y="2014"/>
                  </a:lnTo>
                  <a:cubicBezTo>
                    <a:pt x="4119" y="839"/>
                    <a:pt x="2098" y="144"/>
                    <a:pt x="1" y="1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2876209" y="3676916"/>
              <a:ext cx="38896" cy="22435"/>
            </a:xfrm>
            <a:custGeom>
              <a:avLst/>
              <a:gdLst/>
              <a:ahLst/>
              <a:cxnLst/>
              <a:rect l="l" t="t" r="r" b="b"/>
              <a:pathLst>
                <a:path w="1517" h="875" extrusionOk="0">
                  <a:moveTo>
                    <a:pt x="1" y="1"/>
                  </a:moveTo>
                  <a:lnTo>
                    <a:pt x="1" y="279"/>
                  </a:lnTo>
                  <a:cubicBezTo>
                    <a:pt x="1" y="375"/>
                    <a:pt x="39" y="465"/>
                    <a:pt x="106" y="532"/>
                  </a:cubicBezTo>
                  <a:lnTo>
                    <a:pt x="424" y="851"/>
                  </a:lnTo>
                  <a:cubicBezTo>
                    <a:pt x="432" y="859"/>
                    <a:pt x="438" y="867"/>
                    <a:pt x="446" y="875"/>
                  </a:cubicBezTo>
                  <a:cubicBezTo>
                    <a:pt x="1089" y="787"/>
                    <a:pt x="1515" y="635"/>
                    <a:pt x="1516" y="461"/>
                  </a:cubicBezTo>
                  <a:lnTo>
                    <a:pt x="1516" y="461"/>
                  </a:lnTo>
                  <a:cubicBezTo>
                    <a:pt x="1516" y="462"/>
                    <a:pt x="1516" y="462"/>
                    <a:pt x="1516" y="462"/>
                  </a:cubicBezTo>
                  <a:lnTo>
                    <a:pt x="1516" y="461"/>
                  </a:lnTo>
                  <a:cubicBezTo>
                    <a:pt x="1516" y="461"/>
                    <a:pt x="1516" y="461"/>
                    <a:pt x="1516" y="461"/>
                  </a:cubicBezTo>
                  <a:lnTo>
                    <a:pt x="1516" y="461"/>
                  </a:lnTo>
                  <a:cubicBezTo>
                    <a:pt x="1515" y="250"/>
                    <a:pt x="886" y="71"/>
                    <a:pt x="1" y="1"/>
                  </a:cubicBezTo>
                  <a:close/>
                </a:path>
              </a:pathLst>
            </a:custGeom>
            <a:solidFill>
              <a:srgbClr val="2626BC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2661231" y="3661249"/>
              <a:ext cx="95150" cy="80561"/>
            </a:xfrm>
            <a:custGeom>
              <a:avLst/>
              <a:gdLst/>
              <a:ahLst/>
              <a:cxnLst/>
              <a:rect l="l" t="t" r="r" b="b"/>
              <a:pathLst>
                <a:path w="3711" h="3142" extrusionOk="0">
                  <a:moveTo>
                    <a:pt x="334" y="0"/>
                  </a:moveTo>
                  <a:cubicBezTo>
                    <a:pt x="149" y="0"/>
                    <a:pt x="1" y="150"/>
                    <a:pt x="1" y="335"/>
                  </a:cubicBezTo>
                  <a:lnTo>
                    <a:pt x="1" y="2809"/>
                  </a:lnTo>
                  <a:cubicBezTo>
                    <a:pt x="1" y="2992"/>
                    <a:pt x="149" y="3141"/>
                    <a:pt x="334" y="3141"/>
                  </a:cubicBezTo>
                  <a:lnTo>
                    <a:pt x="3378" y="3141"/>
                  </a:lnTo>
                  <a:cubicBezTo>
                    <a:pt x="3561" y="3141"/>
                    <a:pt x="3710" y="2992"/>
                    <a:pt x="3710" y="2809"/>
                  </a:cubicBezTo>
                  <a:lnTo>
                    <a:pt x="3710" y="335"/>
                  </a:lnTo>
                  <a:cubicBezTo>
                    <a:pt x="3710" y="150"/>
                    <a:pt x="3562" y="2"/>
                    <a:pt x="3378" y="0"/>
                  </a:cubicBezTo>
                  <a:close/>
                </a:path>
              </a:pathLst>
            </a:custGeom>
            <a:solidFill>
              <a:srgbClr val="FFD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2678821" y="3679583"/>
              <a:ext cx="25461" cy="9153"/>
            </a:xfrm>
            <a:custGeom>
              <a:avLst/>
              <a:gdLst/>
              <a:ahLst/>
              <a:cxnLst/>
              <a:rect l="l" t="t" r="r" b="b"/>
              <a:pathLst>
                <a:path w="993" h="357" extrusionOk="0">
                  <a:moveTo>
                    <a:pt x="792" y="0"/>
                  </a:moveTo>
                  <a:cubicBezTo>
                    <a:pt x="791" y="0"/>
                    <a:pt x="790" y="0"/>
                    <a:pt x="789" y="0"/>
                  </a:cubicBezTo>
                  <a:lnTo>
                    <a:pt x="200" y="0"/>
                  </a:lnTo>
                  <a:cubicBezTo>
                    <a:pt x="87" y="0"/>
                    <a:pt x="1" y="104"/>
                    <a:pt x="25" y="215"/>
                  </a:cubicBezTo>
                  <a:cubicBezTo>
                    <a:pt x="44" y="298"/>
                    <a:pt x="118" y="357"/>
                    <a:pt x="203" y="357"/>
                  </a:cubicBezTo>
                  <a:cubicBezTo>
                    <a:pt x="204" y="357"/>
                    <a:pt x="205" y="357"/>
                    <a:pt x="206" y="357"/>
                  </a:cubicBezTo>
                  <a:lnTo>
                    <a:pt x="795" y="357"/>
                  </a:lnTo>
                  <a:cubicBezTo>
                    <a:pt x="908" y="355"/>
                    <a:pt x="993" y="252"/>
                    <a:pt x="971" y="142"/>
                  </a:cubicBezTo>
                  <a:cubicBezTo>
                    <a:pt x="950" y="58"/>
                    <a:pt x="877" y="0"/>
                    <a:pt x="792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2733361" y="3661249"/>
              <a:ext cx="23025" cy="80561"/>
            </a:xfrm>
            <a:custGeom>
              <a:avLst/>
              <a:gdLst/>
              <a:ahLst/>
              <a:cxnLst/>
              <a:rect l="l" t="t" r="r" b="b"/>
              <a:pathLst>
                <a:path w="898" h="3142" extrusionOk="0">
                  <a:moveTo>
                    <a:pt x="1" y="0"/>
                  </a:moveTo>
                  <a:cubicBezTo>
                    <a:pt x="184" y="3"/>
                    <a:pt x="329" y="153"/>
                    <a:pt x="326" y="335"/>
                  </a:cubicBezTo>
                  <a:lnTo>
                    <a:pt x="326" y="2807"/>
                  </a:lnTo>
                  <a:cubicBezTo>
                    <a:pt x="329" y="2989"/>
                    <a:pt x="184" y="3138"/>
                    <a:pt x="1" y="3141"/>
                  </a:cubicBezTo>
                  <a:lnTo>
                    <a:pt x="565" y="3141"/>
                  </a:lnTo>
                  <a:cubicBezTo>
                    <a:pt x="748" y="3141"/>
                    <a:pt x="897" y="2992"/>
                    <a:pt x="897" y="2809"/>
                  </a:cubicBezTo>
                  <a:lnTo>
                    <a:pt x="897" y="335"/>
                  </a:lnTo>
                  <a:cubicBezTo>
                    <a:pt x="897" y="150"/>
                    <a:pt x="749" y="2"/>
                    <a:pt x="565" y="0"/>
                  </a:cubicBezTo>
                  <a:close/>
                </a:path>
              </a:pathLst>
            </a:custGeom>
            <a:solidFill>
              <a:srgbClr val="2626BC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2661231" y="3686839"/>
              <a:ext cx="95150" cy="54972"/>
            </a:xfrm>
            <a:custGeom>
              <a:avLst/>
              <a:gdLst/>
              <a:ahLst/>
              <a:cxnLst/>
              <a:rect l="l" t="t" r="r" b="b"/>
              <a:pathLst>
                <a:path w="3711" h="2144" extrusionOk="0">
                  <a:moveTo>
                    <a:pt x="3710" y="0"/>
                  </a:moveTo>
                  <a:lnTo>
                    <a:pt x="3236" y="470"/>
                  </a:lnTo>
                  <a:cubicBezTo>
                    <a:pt x="3204" y="502"/>
                    <a:pt x="3166" y="527"/>
                    <a:pt x="3123" y="545"/>
                  </a:cubicBezTo>
                  <a:cubicBezTo>
                    <a:pt x="3078" y="564"/>
                    <a:pt x="3030" y="574"/>
                    <a:pt x="2983" y="574"/>
                  </a:cubicBezTo>
                  <a:lnTo>
                    <a:pt x="1614" y="574"/>
                  </a:lnTo>
                  <a:cubicBezTo>
                    <a:pt x="1518" y="574"/>
                    <a:pt x="1427" y="610"/>
                    <a:pt x="1360" y="677"/>
                  </a:cubicBezTo>
                  <a:lnTo>
                    <a:pt x="884" y="1148"/>
                  </a:lnTo>
                  <a:cubicBezTo>
                    <a:pt x="816" y="1215"/>
                    <a:pt x="725" y="1252"/>
                    <a:pt x="631" y="1252"/>
                  </a:cubicBezTo>
                  <a:lnTo>
                    <a:pt x="1" y="1252"/>
                  </a:lnTo>
                  <a:lnTo>
                    <a:pt x="1" y="1811"/>
                  </a:lnTo>
                  <a:cubicBezTo>
                    <a:pt x="1" y="1994"/>
                    <a:pt x="149" y="2143"/>
                    <a:pt x="334" y="2143"/>
                  </a:cubicBezTo>
                  <a:lnTo>
                    <a:pt x="3378" y="2143"/>
                  </a:lnTo>
                  <a:cubicBezTo>
                    <a:pt x="3561" y="2143"/>
                    <a:pt x="3710" y="1994"/>
                    <a:pt x="3710" y="1811"/>
                  </a:cubicBezTo>
                  <a:lnTo>
                    <a:pt x="3710" y="0"/>
                  </a:ln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2733361" y="3686583"/>
              <a:ext cx="23025" cy="55229"/>
            </a:xfrm>
            <a:custGeom>
              <a:avLst/>
              <a:gdLst/>
              <a:ahLst/>
              <a:cxnLst/>
              <a:rect l="l" t="t" r="r" b="b"/>
              <a:pathLst>
                <a:path w="898" h="2154" extrusionOk="0">
                  <a:moveTo>
                    <a:pt x="897" y="1"/>
                  </a:moveTo>
                  <a:lnTo>
                    <a:pt x="436" y="474"/>
                  </a:lnTo>
                  <a:cubicBezTo>
                    <a:pt x="405" y="506"/>
                    <a:pt x="367" y="533"/>
                    <a:pt x="326" y="550"/>
                  </a:cubicBezTo>
                  <a:lnTo>
                    <a:pt x="326" y="1821"/>
                  </a:lnTo>
                  <a:cubicBezTo>
                    <a:pt x="329" y="2002"/>
                    <a:pt x="182" y="2150"/>
                    <a:pt x="1" y="2153"/>
                  </a:cubicBezTo>
                  <a:lnTo>
                    <a:pt x="565" y="2153"/>
                  </a:lnTo>
                  <a:cubicBezTo>
                    <a:pt x="748" y="2153"/>
                    <a:pt x="897" y="2004"/>
                    <a:pt x="897" y="1821"/>
                  </a:cubicBezTo>
                  <a:lnTo>
                    <a:pt x="897" y="1"/>
                  </a:lnTo>
                  <a:close/>
                </a:path>
              </a:pathLst>
            </a:custGeom>
            <a:solidFill>
              <a:srgbClr val="2626BC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2952133" y="3740840"/>
              <a:ext cx="95176" cy="80535"/>
            </a:xfrm>
            <a:custGeom>
              <a:avLst/>
              <a:gdLst/>
              <a:ahLst/>
              <a:cxnLst/>
              <a:rect l="l" t="t" r="r" b="b"/>
              <a:pathLst>
                <a:path w="3712" h="3141" extrusionOk="0">
                  <a:moveTo>
                    <a:pt x="334" y="1"/>
                  </a:moveTo>
                  <a:cubicBezTo>
                    <a:pt x="150" y="1"/>
                    <a:pt x="1" y="150"/>
                    <a:pt x="1" y="333"/>
                  </a:cubicBezTo>
                  <a:lnTo>
                    <a:pt x="1" y="2808"/>
                  </a:lnTo>
                  <a:cubicBezTo>
                    <a:pt x="1" y="2992"/>
                    <a:pt x="150" y="3140"/>
                    <a:pt x="334" y="3140"/>
                  </a:cubicBezTo>
                  <a:lnTo>
                    <a:pt x="3379" y="3140"/>
                  </a:lnTo>
                  <a:cubicBezTo>
                    <a:pt x="3562" y="3140"/>
                    <a:pt x="3712" y="2992"/>
                    <a:pt x="3712" y="2808"/>
                  </a:cubicBezTo>
                  <a:lnTo>
                    <a:pt x="3712" y="333"/>
                  </a:lnTo>
                  <a:cubicBezTo>
                    <a:pt x="3712" y="150"/>
                    <a:pt x="3562" y="1"/>
                    <a:pt x="3379" y="1"/>
                  </a:cubicBezTo>
                  <a:close/>
                </a:path>
              </a:pathLst>
            </a:custGeom>
            <a:solidFill>
              <a:srgbClr val="D2D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2969646" y="3759122"/>
              <a:ext cx="25461" cy="9230"/>
            </a:xfrm>
            <a:custGeom>
              <a:avLst/>
              <a:gdLst/>
              <a:ahLst/>
              <a:cxnLst/>
              <a:rect l="l" t="t" r="r" b="b"/>
              <a:pathLst>
                <a:path w="993" h="360" extrusionOk="0">
                  <a:moveTo>
                    <a:pt x="792" y="1"/>
                  </a:moveTo>
                  <a:cubicBezTo>
                    <a:pt x="791" y="1"/>
                    <a:pt x="790" y="1"/>
                    <a:pt x="789" y="1"/>
                  </a:cubicBezTo>
                  <a:lnTo>
                    <a:pt x="200" y="1"/>
                  </a:lnTo>
                  <a:cubicBezTo>
                    <a:pt x="87" y="3"/>
                    <a:pt x="1" y="106"/>
                    <a:pt x="25" y="217"/>
                  </a:cubicBezTo>
                  <a:cubicBezTo>
                    <a:pt x="44" y="300"/>
                    <a:pt x="120" y="359"/>
                    <a:pt x="206" y="359"/>
                  </a:cubicBezTo>
                  <a:lnTo>
                    <a:pt x="795" y="359"/>
                  </a:lnTo>
                  <a:cubicBezTo>
                    <a:pt x="908" y="358"/>
                    <a:pt x="993" y="254"/>
                    <a:pt x="970" y="143"/>
                  </a:cubicBezTo>
                  <a:cubicBezTo>
                    <a:pt x="950" y="59"/>
                    <a:pt x="87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3024314" y="3740840"/>
              <a:ext cx="22999" cy="80535"/>
            </a:xfrm>
            <a:custGeom>
              <a:avLst/>
              <a:gdLst/>
              <a:ahLst/>
              <a:cxnLst/>
              <a:rect l="l" t="t" r="r" b="b"/>
              <a:pathLst>
                <a:path w="897" h="3141" extrusionOk="0">
                  <a:moveTo>
                    <a:pt x="1" y="1"/>
                  </a:moveTo>
                  <a:cubicBezTo>
                    <a:pt x="182" y="4"/>
                    <a:pt x="329" y="154"/>
                    <a:pt x="325" y="335"/>
                  </a:cubicBezTo>
                  <a:lnTo>
                    <a:pt x="325" y="2808"/>
                  </a:lnTo>
                  <a:cubicBezTo>
                    <a:pt x="329" y="2989"/>
                    <a:pt x="182" y="3139"/>
                    <a:pt x="1" y="3140"/>
                  </a:cubicBezTo>
                  <a:lnTo>
                    <a:pt x="564" y="3140"/>
                  </a:lnTo>
                  <a:cubicBezTo>
                    <a:pt x="747" y="3140"/>
                    <a:pt x="897" y="2992"/>
                    <a:pt x="897" y="2808"/>
                  </a:cubicBezTo>
                  <a:lnTo>
                    <a:pt x="897" y="333"/>
                  </a:lnTo>
                  <a:cubicBezTo>
                    <a:pt x="897" y="150"/>
                    <a:pt x="747" y="1"/>
                    <a:pt x="564" y="1"/>
                  </a:cubicBezTo>
                  <a:close/>
                </a:path>
              </a:pathLst>
            </a:custGeom>
            <a:solidFill>
              <a:srgbClr val="2626BC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2952133" y="3766405"/>
              <a:ext cx="95176" cy="54998"/>
            </a:xfrm>
            <a:custGeom>
              <a:avLst/>
              <a:gdLst/>
              <a:ahLst/>
              <a:cxnLst/>
              <a:rect l="l" t="t" r="r" b="b"/>
              <a:pathLst>
                <a:path w="3712" h="2145" extrusionOk="0">
                  <a:moveTo>
                    <a:pt x="3712" y="0"/>
                  </a:moveTo>
                  <a:lnTo>
                    <a:pt x="3238" y="472"/>
                  </a:lnTo>
                  <a:cubicBezTo>
                    <a:pt x="3204" y="503"/>
                    <a:pt x="3166" y="529"/>
                    <a:pt x="3124" y="546"/>
                  </a:cubicBezTo>
                  <a:cubicBezTo>
                    <a:pt x="3080" y="566"/>
                    <a:pt x="3032" y="575"/>
                    <a:pt x="2984" y="575"/>
                  </a:cubicBezTo>
                  <a:lnTo>
                    <a:pt x="1614" y="575"/>
                  </a:lnTo>
                  <a:cubicBezTo>
                    <a:pt x="1520" y="575"/>
                    <a:pt x="1429" y="612"/>
                    <a:pt x="1360" y="679"/>
                  </a:cubicBezTo>
                  <a:lnTo>
                    <a:pt x="884" y="1148"/>
                  </a:lnTo>
                  <a:cubicBezTo>
                    <a:pt x="818" y="1215"/>
                    <a:pt x="727" y="1253"/>
                    <a:pt x="631" y="1253"/>
                  </a:cubicBezTo>
                  <a:lnTo>
                    <a:pt x="1" y="1253"/>
                  </a:lnTo>
                  <a:lnTo>
                    <a:pt x="1" y="1812"/>
                  </a:lnTo>
                  <a:cubicBezTo>
                    <a:pt x="1" y="1995"/>
                    <a:pt x="150" y="2145"/>
                    <a:pt x="334" y="2145"/>
                  </a:cubicBezTo>
                  <a:lnTo>
                    <a:pt x="3379" y="2145"/>
                  </a:lnTo>
                  <a:cubicBezTo>
                    <a:pt x="3562" y="2145"/>
                    <a:pt x="3712" y="1995"/>
                    <a:pt x="3712" y="1812"/>
                  </a:cubicBezTo>
                  <a:lnTo>
                    <a:pt x="3712" y="0"/>
                  </a:ln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3024314" y="3766200"/>
              <a:ext cx="22999" cy="55177"/>
            </a:xfrm>
            <a:custGeom>
              <a:avLst/>
              <a:gdLst/>
              <a:ahLst/>
              <a:cxnLst/>
              <a:rect l="l" t="t" r="r" b="b"/>
              <a:pathLst>
                <a:path w="897" h="2152" extrusionOk="0">
                  <a:moveTo>
                    <a:pt x="897" y="0"/>
                  </a:moveTo>
                  <a:lnTo>
                    <a:pt x="435" y="473"/>
                  </a:lnTo>
                  <a:cubicBezTo>
                    <a:pt x="405" y="505"/>
                    <a:pt x="367" y="531"/>
                    <a:pt x="325" y="550"/>
                  </a:cubicBezTo>
                  <a:lnTo>
                    <a:pt x="325" y="1819"/>
                  </a:lnTo>
                  <a:cubicBezTo>
                    <a:pt x="329" y="2000"/>
                    <a:pt x="182" y="2150"/>
                    <a:pt x="1" y="2151"/>
                  </a:cubicBezTo>
                  <a:lnTo>
                    <a:pt x="564" y="2151"/>
                  </a:lnTo>
                  <a:cubicBezTo>
                    <a:pt x="747" y="2151"/>
                    <a:pt x="897" y="2003"/>
                    <a:pt x="897" y="1819"/>
                  </a:cubicBezTo>
                  <a:lnTo>
                    <a:pt x="897" y="0"/>
                  </a:lnTo>
                  <a:close/>
                </a:path>
              </a:pathLst>
            </a:custGeom>
            <a:solidFill>
              <a:srgbClr val="2626BC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2787874" y="3490400"/>
              <a:ext cx="132841" cy="195402"/>
            </a:xfrm>
            <a:custGeom>
              <a:avLst/>
              <a:gdLst/>
              <a:ahLst/>
              <a:cxnLst/>
              <a:rect l="l" t="t" r="r" b="b"/>
              <a:pathLst>
                <a:path w="5181" h="7621" extrusionOk="0">
                  <a:moveTo>
                    <a:pt x="2591" y="0"/>
                  </a:moveTo>
                  <a:cubicBezTo>
                    <a:pt x="1169" y="0"/>
                    <a:pt x="12" y="1147"/>
                    <a:pt x="0" y="2568"/>
                  </a:cubicBezTo>
                  <a:cubicBezTo>
                    <a:pt x="0" y="3694"/>
                    <a:pt x="1605" y="6367"/>
                    <a:pt x="2288" y="7453"/>
                  </a:cubicBezTo>
                  <a:cubicBezTo>
                    <a:pt x="2358" y="7564"/>
                    <a:pt x="2474" y="7620"/>
                    <a:pt x="2591" y="7620"/>
                  </a:cubicBezTo>
                  <a:cubicBezTo>
                    <a:pt x="2707" y="7620"/>
                    <a:pt x="2823" y="7564"/>
                    <a:pt x="2893" y="7453"/>
                  </a:cubicBezTo>
                  <a:cubicBezTo>
                    <a:pt x="3576" y="6367"/>
                    <a:pt x="5181" y="3694"/>
                    <a:pt x="5181" y="2568"/>
                  </a:cubicBezTo>
                  <a:cubicBezTo>
                    <a:pt x="5168" y="1147"/>
                    <a:pt x="4012" y="0"/>
                    <a:pt x="2591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2839260" y="3602709"/>
              <a:ext cx="30127" cy="9153"/>
            </a:xfrm>
            <a:custGeom>
              <a:avLst/>
              <a:gdLst/>
              <a:ahLst/>
              <a:cxnLst/>
              <a:rect l="l" t="t" r="r" b="b"/>
              <a:pathLst>
                <a:path w="1175" h="357" extrusionOk="0">
                  <a:moveTo>
                    <a:pt x="972" y="0"/>
                  </a:moveTo>
                  <a:cubicBezTo>
                    <a:pt x="971" y="0"/>
                    <a:pt x="970" y="0"/>
                    <a:pt x="969" y="0"/>
                  </a:cubicBezTo>
                  <a:lnTo>
                    <a:pt x="198" y="0"/>
                  </a:lnTo>
                  <a:cubicBezTo>
                    <a:pt x="85" y="0"/>
                    <a:pt x="1" y="105"/>
                    <a:pt x="23" y="215"/>
                  </a:cubicBezTo>
                  <a:cubicBezTo>
                    <a:pt x="42" y="298"/>
                    <a:pt x="117" y="357"/>
                    <a:pt x="201" y="357"/>
                  </a:cubicBezTo>
                  <a:cubicBezTo>
                    <a:pt x="202" y="357"/>
                    <a:pt x="203" y="357"/>
                    <a:pt x="205" y="357"/>
                  </a:cubicBezTo>
                  <a:lnTo>
                    <a:pt x="977" y="357"/>
                  </a:lnTo>
                  <a:cubicBezTo>
                    <a:pt x="1090" y="357"/>
                    <a:pt x="1174" y="253"/>
                    <a:pt x="1150" y="142"/>
                  </a:cubicBezTo>
                  <a:cubicBezTo>
                    <a:pt x="1131" y="59"/>
                    <a:pt x="1057" y="0"/>
                    <a:pt x="972" y="0"/>
                  </a:cubicBezTo>
                  <a:close/>
                </a:path>
              </a:pathLst>
            </a:custGeom>
            <a:solidFill>
              <a:srgbClr val="FFD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2839260" y="3620094"/>
              <a:ext cx="30127" cy="9179"/>
            </a:xfrm>
            <a:custGeom>
              <a:avLst/>
              <a:gdLst/>
              <a:ahLst/>
              <a:cxnLst/>
              <a:rect l="l" t="t" r="r" b="b"/>
              <a:pathLst>
                <a:path w="1175" h="358" extrusionOk="0">
                  <a:moveTo>
                    <a:pt x="972" y="0"/>
                  </a:moveTo>
                  <a:cubicBezTo>
                    <a:pt x="971" y="0"/>
                    <a:pt x="970" y="0"/>
                    <a:pt x="969" y="0"/>
                  </a:cubicBezTo>
                  <a:lnTo>
                    <a:pt x="198" y="0"/>
                  </a:lnTo>
                  <a:cubicBezTo>
                    <a:pt x="85" y="0"/>
                    <a:pt x="1" y="105"/>
                    <a:pt x="23" y="215"/>
                  </a:cubicBezTo>
                  <a:cubicBezTo>
                    <a:pt x="42" y="299"/>
                    <a:pt x="117" y="357"/>
                    <a:pt x="201" y="357"/>
                  </a:cubicBezTo>
                  <a:cubicBezTo>
                    <a:pt x="202" y="357"/>
                    <a:pt x="203" y="357"/>
                    <a:pt x="205" y="357"/>
                  </a:cubicBezTo>
                  <a:lnTo>
                    <a:pt x="977" y="357"/>
                  </a:lnTo>
                  <a:cubicBezTo>
                    <a:pt x="1090" y="357"/>
                    <a:pt x="1174" y="254"/>
                    <a:pt x="1152" y="142"/>
                  </a:cubicBezTo>
                  <a:cubicBezTo>
                    <a:pt x="1133" y="59"/>
                    <a:pt x="1058" y="0"/>
                    <a:pt x="972" y="0"/>
                  </a:cubicBezTo>
                  <a:close/>
                </a:path>
              </a:pathLst>
            </a:custGeom>
            <a:solidFill>
              <a:srgbClr val="FFD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2718591" y="3617120"/>
              <a:ext cx="28999" cy="26743"/>
            </a:xfrm>
            <a:custGeom>
              <a:avLst/>
              <a:gdLst/>
              <a:ahLst/>
              <a:cxnLst/>
              <a:rect l="l" t="t" r="r" b="b"/>
              <a:pathLst>
                <a:path w="1131" h="1043" extrusionOk="0">
                  <a:moveTo>
                    <a:pt x="551" y="357"/>
                  </a:moveTo>
                  <a:cubicBezTo>
                    <a:pt x="567" y="357"/>
                    <a:pt x="585" y="360"/>
                    <a:pt x="601" y="365"/>
                  </a:cubicBezTo>
                  <a:cubicBezTo>
                    <a:pt x="773" y="419"/>
                    <a:pt x="746" y="669"/>
                    <a:pt x="566" y="685"/>
                  </a:cubicBezTo>
                  <a:cubicBezTo>
                    <a:pt x="560" y="685"/>
                    <a:pt x="554" y="686"/>
                    <a:pt x="548" y="686"/>
                  </a:cubicBezTo>
                  <a:cubicBezTo>
                    <a:pt x="383" y="686"/>
                    <a:pt x="321" y="457"/>
                    <a:pt x="475" y="376"/>
                  </a:cubicBezTo>
                  <a:cubicBezTo>
                    <a:pt x="499" y="365"/>
                    <a:pt x="524" y="357"/>
                    <a:pt x="551" y="357"/>
                  </a:cubicBezTo>
                  <a:close/>
                  <a:moveTo>
                    <a:pt x="552" y="1"/>
                  </a:moveTo>
                  <a:cubicBezTo>
                    <a:pt x="510" y="1"/>
                    <a:pt x="468" y="6"/>
                    <a:pt x="426" y="16"/>
                  </a:cubicBezTo>
                  <a:cubicBezTo>
                    <a:pt x="169" y="78"/>
                    <a:pt x="1" y="323"/>
                    <a:pt x="34" y="584"/>
                  </a:cubicBezTo>
                  <a:cubicBezTo>
                    <a:pt x="66" y="847"/>
                    <a:pt x="289" y="1043"/>
                    <a:pt x="553" y="1043"/>
                  </a:cubicBezTo>
                  <a:cubicBezTo>
                    <a:pt x="636" y="1041"/>
                    <a:pt x="719" y="1021"/>
                    <a:pt x="793" y="982"/>
                  </a:cubicBezTo>
                  <a:cubicBezTo>
                    <a:pt x="1026" y="860"/>
                    <a:pt x="1131" y="583"/>
                    <a:pt x="1039" y="336"/>
                  </a:cubicBezTo>
                  <a:cubicBezTo>
                    <a:pt x="960" y="130"/>
                    <a:pt x="764" y="1"/>
                    <a:pt x="552" y="1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2730797" y="3814021"/>
              <a:ext cx="27871" cy="26794"/>
            </a:xfrm>
            <a:custGeom>
              <a:avLst/>
              <a:gdLst/>
              <a:ahLst/>
              <a:cxnLst/>
              <a:rect l="l" t="t" r="r" b="b"/>
              <a:pathLst>
                <a:path w="1087" h="1045" extrusionOk="0">
                  <a:moveTo>
                    <a:pt x="534" y="358"/>
                  </a:moveTo>
                  <a:cubicBezTo>
                    <a:pt x="622" y="358"/>
                    <a:pt x="695" y="428"/>
                    <a:pt x="698" y="516"/>
                  </a:cubicBezTo>
                  <a:cubicBezTo>
                    <a:pt x="701" y="603"/>
                    <a:pt x="634" y="678"/>
                    <a:pt x="547" y="684"/>
                  </a:cubicBezTo>
                  <a:cubicBezTo>
                    <a:pt x="542" y="685"/>
                    <a:pt x="537" y="685"/>
                    <a:pt x="532" y="685"/>
                  </a:cubicBezTo>
                  <a:cubicBezTo>
                    <a:pt x="451" y="685"/>
                    <a:pt x="382" y="624"/>
                    <a:pt x="372" y="541"/>
                  </a:cubicBezTo>
                  <a:cubicBezTo>
                    <a:pt x="360" y="455"/>
                    <a:pt x="421" y="374"/>
                    <a:pt x="507" y="359"/>
                  </a:cubicBezTo>
                  <a:cubicBezTo>
                    <a:pt x="516" y="358"/>
                    <a:pt x="524" y="358"/>
                    <a:pt x="534" y="358"/>
                  </a:cubicBezTo>
                  <a:close/>
                  <a:moveTo>
                    <a:pt x="536" y="1"/>
                  </a:moveTo>
                  <a:cubicBezTo>
                    <a:pt x="521" y="1"/>
                    <a:pt x="506" y="2"/>
                    <a:pt x="491" y="3"/>
                  </a:cubicBezTo>
                  <a:cubicBezTo>
                    <a:pt x="212" y="25"/>
                    <a:pt x="1" y="264"/>
                    <a:pt x="13" y="543"/>
                  </a:cubicBezTo>
                  <a:cubicBezTo>
                    <a:pt x="25" y="823"/>
                    <a:pt x="254" y="1044"/>
                    <a:pt x="534" y="1044"/>
                  </a:cubicBezTo>
                  <a:cubicBezTo>
                    <a:pt x="563" y="1042"/>
                    <a:pt x="591" y="1041"/>
                    <a:pt x="618" y="1036"/>
                  </a:cubicBezTo>
                  <a:cubicBezTo>
                    <a:pt x="895" y="992"/>
                    <a:pt x="1086" y="735"/>
                    <a:pt x="1051" y="458"/>
                  </a:cubicBezTo>
                  <a:cubicBezTo>
                    <a:pt x="1020" y="195"/>
                    <a:pt x="796" y="1"/>
                    <a:pt x="536" y="1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2829337" y="3449527"/>
              <a:ext cx="27845" cy="26819"/>
            </a:xfrm>
            <a:custGeom>
              <a:avLst/>
              <a:gdLst/>
              <a:ahLst/>
              <a:cxnLst/>
              <a:rect l="l" t="t" r="r" b="b"/>
              <a:pathLst>
                <a:path w="1086" h="1046" extrusionOk="0">
                  <a:moveTo>
                    <a:pt x="534" y="359"/>
                  </a:moveTo>
                  <a:cubicBezTo>
                    <a:pt x="622" y="359"/>
                    <a:pt x="693" y="429"/>
                    <a:pt x="698" y="517"/>
                  </a:cubicBezTo>
                  <a:cubicBezTo>
                    <a:pt x="701" y="604"/>
                    <a:pt x="635" y="679"/>
                    <a:pt x="547" y="687"/>
                  </a:cubicBezTo>
                  <a:cubicBezTo>
                    <a:pt x="543" y="687"/>
                    <a:pt x="539" y="687"/>
                    <a:pt x="535" y="687"/>
                  </a:cubicBezTo>
                  <a:cubicBezTo>
                    <a:pt x="452" y="687"/>
                    <a:pt x="381" y="626"/>
                    <a:pt x="372" y="544"/>
                  </a:cubicBezTo>
                  <a:cubicBezTo>
                    <a:pt x="361" y="456"/>
                    <a:pt x="421" y="377"/>
                    <a:pt x="507" y="362"/>
                  </a:cubicBezTo>
                  <a:cubicBezTo>
                    <a:pt x="517" y="361"/>
                    <a:pt x="525" y="359"/>
                    <a:pt x="534" y="359"/>
                  </a:cubicBezTo>
                  <a:close/>
                  <a:moveTo>
                    <a:pt x="533" y="1"/>
                  </a:moveTo>
                  <a:cubicBezTo>
                    <a:pt x="520" y="1"/>
                    <a:pt x="505" y="1"/>
                    <a:pt x="491" y="2"/>
                  </a:cubicBezTo>
                  <a:cubicBezTo>
                    <a:pt x="211" y="25"/>
                    <a:pt x="1" y="263"/>
                    <a:pt x="12" y="544"/>
                  </a:cubicBezTo>
                  <a:cubicBezTo>
                    <a:pt x="23" y="824"/>
                    <a:pt x="252" y="1045"/>
                    <a:pt x="533" y="1045"/>
                  </a:cubicBezTo>
                  <a:cubicBezTo>
                    <a:pt x="561" y="1045"/>
                    <a:pt x="590" y="1042"/>
                    <a:pt x="619" y="1037"/>
                  </a:cubicBezTo>
                  <a:cubicBezTo>
                    <a:pt x="894" y="993"/>
                    <a:pt x="1085" y="736"/>
                    <a:pt x="1052" y="459"/>
                  </a:cubicBezTo>
                  <a:cubicBezTo>
                    <a:pt x="1018" y="195"/>
                    <a:pt x="794" y="1"/>
                    <a:pt x="533" y="1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2964236" y="3639992"/>
              <a:ext cx="25230" cy="24255"/>
            </a:xfrm>
            <a:custGeom>
              <a:avLst/>
              <a:gdLst/>
              <a:ahLst/>
              <a:cxnLst/>
              <a:rect l="l" t="t" r="r" b="b"/>
              <a:pathLst>
                <a:path w="984" h="946" extrusionOk="0">
                  <a:moveTo>
                    <a:pt x="491" y="0"/>
                  </a:moveTo>
                  <a:cubicBezTo>
                    <a:pt x="396" y="0"/>
                    <a:pt x="314" y="78"/>
                    <a:pt x="314" y="178"/>
                  </a:cubicBezTo>
                  <a:lnTo>
                    <a:pt x="314" y="294"/>
                  </a:lnTo>
                  <a:lnTo>
                    <a:pt x="205" y="294"/>
                  </a:lnTo>
                  <a:cubicBezTo>
                    <a:pt x="204" y="294"/>
                    <a:pt x="203" y="294"/>
                    <a:pt x="202" y="294"/>
                  </a:cubicBezTo>
                  <a:cubicBezTo>
                    <a:pt x="116" y="294"/>
                    <a:pt x="43" y="353"/>
                    <a:pt x="24" y="436"/>
                  </a:cubicBezTo>
                  <a:cubicBezTo>
                    <a:pt x="0" y="547"/>
                    <a:pt x="84" y="651"/>
                    <a:pt x="198" y="651"/>
                  </a:cubicBezTo>
                  <a:lnTo>
                    <a:pt x="314" y="651"/>
                  </a:lnTo>
                  <a:lnTo>
                    <a:pt x="314" y="761"/>
                  </a:lnTo>
                  <a:cubicBezTo>
                    <a:pt x="312" y="847"/>
                    <a:pt x="371" y="923"/>
                    <a:pt x="455" y="942"/>
                  </a:cubicBezTo>
                  <a:cubicBezTo>
                    <a:pt x="467" y="945"/>
                    <a:pt x="479" y="946"/>
                    <a:pt x="491" y="946"/>
                  </a:cubicBezTo>
                  <a:cubicBezTo>
                    <a:pt x="587" y="946"/>
                    <a:pt x="670" y="868"/>
                    <a:pt x="670" y="767"/>
                  </a:cubicBezTo>
                  <a:lnTo>
                    <a:pt x="670" y="651"/>
                  </a:lnTo>
                  <a:lnTo>
                    <a:pt x="780" y="651"/>
                  </a:lnTo>
                  <a:cubicBezTo>
                    <a:pt x="781" y="651"/>
                    <a:pt x="782" y="651"/>
                    <a:pt x="784" y="651"/>
                  </a:cubicBezTo>
                  <a:cubicBezTo>
                    <a:pt x="868" y="651"/>
                    <a:pt x="943" y="592"/>
                    <a:pt x="962" y="509"/>
                  </a:cubicBezTo>
                  <a:cubicBezTo>
                    <a:pt x="984" y="399"/>
                    <a:pt x="900" y="296"/>
                    <a:pt x="787" y="294"/>
                  </a:cubicBezTo>
                  <a:lnTo>
                    <a:pt x="670" y="294"/>
                  </a:lnTo>
                  <a:lnTo>
                    <a:pt x="670" y="186"/>
                  </a:lnTo>
                  <a:cubicBezTo>
                    <a:pt x="672" y="98"/>
                    <a:pt x="613" y="24"/>
                    <a:pt x="529" y="5"/>
                  </a:cubicBezTo>
                  <a:cubicBezTo>
                    <a:pt x="516" y="2"/>
                    <a:pt x="503" y="0"/>
                    <a:pt x="491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2703488" y="3790944"/>
              <a:ext cx="25255" cy="24281"/>
            </a:xfrm>
            <a:custGeom>
              <a:avLst/>
              <a:gdLst/>
              <a:ahLst/>
              <a:cxnLst/>
              <a:rect l="l" t="t" r="r" b="b"/>
              <a:pathLst>
                <a:path w="985" h="947" extrusionOk="0">
                  <a:moveTo>
                    <a:pt x="491" y="1"/>
                  </a:moveTo>
                  <a:cubicBezTo>
                    <a:pt x="395" y="1"/>
                    <a:pt x="314" y="79"/>
                    <a:pt x="314" y="180"/>
                  </a:cubicBezTo>
                  <a:lnTo>
                    <a:pt x="314" y="295"/>
                  </a:lnTo>
                  <a:lnTo>
                    <a:pt x="204" y="295"/>
                  </a:lnTo>
                  <a:cubicBezTo>
                    <a:pt x="203" y="295"/>
                    <a:pt x="202" y="295"/>
                    <a:pt x="201" y="295"/>
                  </a:cubicBezTo>
                  <a:cubicBezTo>
                    <a:pt x="116" y="295"/>
                    <a:pt x="43" y="353"/>
                    <a:pt x="23" y="436"/>
                  </a:cubicBezTo>
                  <a:cubicBezTo>
                    <a:pt x="1" y="548"/>
                    <a:pt x="85" y="651"/>
                    <a:pt x="198" y="651"/>
                  </a:cubicBezTo>
                  <a:lnTo>
                    <a:pt x="314" y="651"/>
                  </a:lnTo>
                  <a:lnTo>
                    <a:pt x="314" y="761"/>
                  </a:lnTo>
                  <a:cubicBezTo>
                    <a:pt x="313" y="847"/>
                    <a:pt x="372" y="924"/>
                    <a:pt x="456" y="943"/>
                  </a:cubicBezTo>
                  <a:cubicBezTo>
                    <a:pt x="468" y="945"/>
                    <a:pt x="480" y="946"/>
                    <a:pt x="492" y="946"/>
                  </a:cubicBezTo>
                  <a:cubicBezTo>
                    <a:pt x="589" y="946"/>
                    <a:pt x="671" y="868"/>
                    <a:pt x="672" y="768"/>
                  </a:cubicBezTo>
                  <a:lnTo>
                    <a:pt x="672" y="651"/>
                  </a:lnTo>
                  <a:lnTo>
                    <a:pt x="787" y="651"/>
                  </a:lnTo>
                  <a:cubicBezTo>
                    <a:pt x="900" y="651"/>
                    <a:pt x="984" y="548"/>
                    <a:pt x="962" y="436"/>
                  </a:cubicBezTo>
                  <a:cubicBezTo>
                    <a:pt x="943" y="353"/>
                    <a:pt x="869" y="295"/>
                    <a:pt x="784" y="295"/>
                  </a:cubicBezTo>
                  <a:cubicBezTo>
                    <a:pt x="783" y="295"/>
                    <a:pt x="782" y="295"/>
                    <a:pt x="781" y="295"/>
                  </a:cubicBezTo>
                  <a:lnTo>
                    <a:pt x="671" y="295"/>
                  </a:lnTo>
                  <a:lnTo>
                    <a:pt x="671" y="186"/>
                  </a:lnTo>
                  <a:cubicBezTo>
                    <a:pt x="672" y="100"/>
                    <a:pt x="614" y="24"/>
                    <a:pt x="529" y="5"/>
                  </a:cubicBezTo>
                  <a:cubicBezTo>
                    <a:pt x="516" y="2"/>
                    <a:pt x="504" y="1"/>
                    <a:pt x="491" y="1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656616" y="3484348"/>
              <a:ext cx="395266" cy="350345"/>
            </a:xfrm>
            <a:custGeom>
              <a:avLst/>
              <a:gdLst/>
              <a:ahLst/>
              <a:cxnLst/>
              <a:rect l="l" t="t" r="r" b="b"/>
              <a:pathLst>
                <a:path w="15416" h="13664" extrusionOk="0">
                  <a:moveTo>
                    <a:pt x="7710" y="392"/>
                  </a:moveTo>
                  <a:cubicBezTo>
                    <a:pt x="9041" y="394"/>
                    <a:pt x="10120" y="1472"/>
                    <a:pt x="10122" y="2804"/>
                  </a:cubicBezTo>
                  <a:cubicBezTo>
                    <a:pt x="10122" y="3913"/>
                    <a:pt x="8391" y="6751"/>
                    <a:pt x="7861" y="7595"/>
                  </a:cubicBezTo>
                  <a:cubicBezTo>
                    <a:pt x="7826" y="7650"/>
                    <a:pt x="7768" y="7677"/>
                    <a:pt x="7710" y="7677"/>
                  </a:cubicBezTo>
                  <a:cubicBezTo>
                    <a:pt x="7652" y="7677"/>
                    <a:pt x="7593" y="7650"/>
                    <a:pt x="7558" y="7595"/>
                  </a:cubicBezTo>
                  <a:cubicBezTo>
                    <a:pt x="7028" y="6751"/>
                    <a:pt x="5298" y="3913"/>
                    <a:pt x="5298" y="2804"/>
                  </a:cubicBezTo>
                  <a:cubicBezTo>
                    <a:pt x="5299" y="1472"/>
                    <a:pt x="6379" y="394"/>
                    <a:pt x="7710" y="392"/>
                  </a:cubicBezTo>
                  <a:close/>
                  <a:moveTo>
                    <a:pt x="3712" y="8324"/>
                  </a:moveTo>
                  <a:lnTo>
                    <a:pt x="3712" y="9708"/>
                  </a:lnTo>
                  <a:cubicBezTo>
                    <a:pt x="3712" y="9728"/>
                    <a:pt x="3707" y="9749"/>
                    <a:pt x="3699" y="9767"/>
                  </a:cubicBezTo>
                  <a:cubicBezTo>
                    <a:pt x="3675" y="9824"/>
                    <a:pt x="3620" y="9860"/>
                    <a:pt x="3558" y="9860"/>
                  </a:cubicBezTo>
                  <a:lnTo>
                    <a:pt x="514" y="9860"/>
                  </a:lnTo>
                  <a:cubicBezTo>
                    <a:pt x="428" y="9860"/>
                    <a:pt x="359" y="9792"/>
                    <a:pt x="359" y="9706"/>
                  </a:cubicBezTo>
                  <a:lnTo>
                    <a:pt x="359" y="9326"/>
                  </a:lnTo>
                  <a:lnTo>
                    <a:pt x="805" y="9326"/>
                  </a:lnTo>
                  <a:cubicBezTo>
                    <a:pt x="945" y="9326"/>
                    <a:pt x="1080" y="9270"/>
                    <a:pt x="1181" y="9171"/>
                  </a:cubicBezTo>
                  <a:lnTo>
                    <a:pt x="1650" y="8700"/>
                  </a:lnTo>
                  <a:cubicBezTo>
                    <a:pt x="1684" y="8666"/>
                    <a:pt x="1728" y="8649"/>
                    <a:pt x="1776" y="8649"/>
                  </a:cubicBezTo>
                  <a:lnTo>
                    <a:pt x="3163" y="8649"/>
                  </a:lnTo>
                  <a:cubicBezTo>
                    <a:pt x="3236" y="8649"/>
                    <a:pt x="3308" y="8633"/>
                    <a:pt x="3374" y="8606"/>
                  </a:cubicBezTo>
                  <a:cubicBezTo>
                    <a:pt x="3437" y="8579"/>
                    <a:pt x="3494" y="8541"/>
                    <a:pt x="3543" y="8491"/>
                  </a:cubicBezTo>
                  <a:lnTo>
                    <a:pt x="3712" y="8324"/>
                  </a:lnTo>
                  <a:close/>
                  <a:moveTo>
                    <a:pt x="11796" y="10155"/>
                  </a:moveTo>
                  <a:cubicBezTo>
                    <a:pt x="11819" y="10155"/>
                    <a:pt x="11842" y="10163"/>
                    <a:pt x="11860" y="10182"/>
                  </a:cubicBezTo>
                  <a:lnTo>
                    <a:pt x="14904" y="10182"/>
                  </a:lnTo>
                  <a:cubicBezTo>
                    <a:pt x="14990" y="10182"/>
                    <a:pt x="15059" y="10252"/>
                    <a:pt x="15059" y="10336"/>
                  </a:cubicBezTo>
                  <a:lnTo>
                    <a:pt x="15059" y="10926"/>
                  </a:lnTo>
                  <a:lnTo>
                    <a:pt x="14642" y="11344"/>
                  </a:lnTo>
                  <a:cubicBezTo>
                    <a:pt x="14608" y="11378"/>
                    <a:pt x="14563" y="11395"/>
                    <a:pt x="14517" y="11395"/>
                  </a:cubicBezTo>
                  <a:lnTo>
                    <a:pt x="13164" y="11395"/>
                  </a:lnTo>
                  <a:cubicBezTo>
                    <a:pt x="13022" y="11395"/>
                    <a:pt x="12887" y="11451"/>
                    <a:pt x="12787" y="11551"/>
                  </a:cubicBezTo>
                  <a:lnTo>
                    <a:pt x="12317" y="12021"/>
                  </a:lnTo>
                  <a:cubicBezTo>
                    <a:pt x="12284" y="12054"/>
                    <a:pt x="12239" y="12073"/>
                    <a:pt x="12191" y="12073"/>
                  </a:cubicBezTo>
                  <a:lnTo>
                    <a:pt x="11706" y="12073"/>
                  </a:lnTo>
                  <a:lnTo>
                    <a:pt x="11706" y="10246"/>
                  </a:lnTo>
                  <a:cubicBezTo>
                    <a:pt x="11706" y="10191"/>
                    <a:pt x="11750" y="10155"/>
                    <a:pt x="11796" y="10155"/>
                  </a:cubicBezTo>
                  <a:close/>
                  <a:moveTo>
                    <a:pt x="15057" y="11429"/>
                  </a:moveTo>
                  <a:lnTo>
                    <a:pt x="15057" y="12812"/>
                  </a:lnTo>
                  <a:lnTo>
                    <a:pt x="15059" y="12812"/>
                  </a:lnTo>
                  <a:cubicBezTo>
                    <a:pt x="15059" y="12833"/>
                    <a:pt x="15054" y="12852"/>
                    <a:pt x="15046" y="12871"/>
                  </a:cubicBezTo>
                  <a:cubicBezTo>
                    <a:pt x="15022" y="12928"/>
                    <a:pt x="14965" y="12965"/>
                    <a:pt x="14903" y="12965"/>
                  </a:cubicBezTo>
                  <a:lnTo>
                    <a:pt x="11859" y="12965"/>
                  </a:lnTo>
                  <a:cubicBezTo>
                    <a:pt x="11773" y="12965"/>
                    <a:pt x="11704" y="12896"/>
                    <a:pt x="11704" y="12811"/>
                  </a:cubicBezTo>
                  <a:lnTo>
                    <a:pt x="11704" y="12430"/>
                  </a:lnTo>
                  <a:lnTo>
                    <a:pt x="12150" y="12430"/>
                  </a:lnTo>
                  <a:cubicBezTo>
                    <a:pt x="12290" y="12430"/>
                    <a:pt x="12425" y="12374"/>
                    <a:pt x="12526" y="12274"/>
                  </a:cubicBezTo>
                  <a:lnTo>
                    <a:pt x="12995" y="11804"/>
                  </a:lnTo>
                  <a:cubicBezTo>
                    <a:pt x="13029" y="11771"/>
                    <a:pt x="13073" y="11752"/>
                    <a:pt x="13121" y="11752"/>
                  </a:cubicBezTo>
                  <a:lnTo>
                    <a:pt x="14508" y="11752"/>
                  </a:lnTo>
                  <a:cubicBezTo>
                    <a:pt x="14581" y="11752"/>
                    <a:pt x="14653" y="11737"/>
                    <a:pt x="14720" y="11709"/>
                  </a:cubicBezTo>
                  <a:cubicBezTo>
                    <a:pt x="14783" y="11683"/>
                    <a:pt x="14841" y="11645"/>
                    <a:pt x="14888" y="11596"/>
                  </a:cubicBezTo>
                  <a:lnTo>
                    <a:pt x="15057" y="11429"/>
                  </a:lnTo>
                  <a:close/>
                  <a:moveTo>
                    <a:pt x="7727" y="1"/>
                  </a:moveTo>
                  <a:cubicBezTo>
                    <a:pt x="6196" y="1"/>
                    <a:pt x="4949" y="1246"/>
                    <a:pt x="4949" y="2777"/>
                  </a:cubicBezTo>
                  <a:cubicBezTo>
                    <a:pt x="4949" y="3199"/>
                    <a:pt x="5177" y="4231"/>
                    <a:pt x="6560" y="6600"/>
                  </a:cubicBezTo>
                  <a:cubicBezTo>
                    <a:pt x="5708" y="6681"/>
                    <a:pt x="4869" y="6855"/>
                    <a:pt x="4056" y="7117"/>
                  </a:cubicBezTo>
                  <a:cubicBezTo>
                    <a:pt x="4002" y="6885"/>
                    <a:pt x="3795" y="6721"/>
                    <a:pt x="3556" y="6721"/>
                  </a:cubicBezTo>
                  <a:lnTo>
                    <a:pt x="883" y="6721"/>
                  </a:lnTo>
                  <a:cubicBezTo>
                    <a:pt x="880" y="6622"/>
                    <a:pt x="878" y="6520"/>
                    <a:pt x="880" y="6422"/>
                  </a:cubicBezTo>
                  <a:cubicBezTo>
                    <a:pt x="880" y="6402"/>
                    <a:pt x="872" y="6383"/>
                    <a:pt x="857" y="6369"/>
                  </a:cubicBezTo>
                  <a:cubicBezTo>
                    <a:pt x="806" y="6320"/>
                    <a:pt x="751" y="6299"/>
                    <a:pt x="701" y="6299"/>
                  </a:cubicBezTo>
                  <a:cubicBezTo>
                    <a:pt x="602" y="6299"/>
                    <a:pt x="521" y="6379"/>
                    <a:pt x="521" y="6477"/>
                  </a:cubicBezTo>
                  <a:cubicBezTo>
                    <a:pt x="521" y="6559"/>
                    <a:pt x="525" y="6640"/>
                    <a:pt x="526" y="6721"/>
                  </a:cubicBezTo>
                  <a:lnTo>
                    <a:pt x="190" y="6721"/>
                  </a:lnTo>
                  <a:cubicBezTo>
                    <a:pt x="87" y="6721"/>
                    <a:pt x="2" y="6805"/>
                    <a:pt x="2" y="6910"/>
                  </a:cubicBezTo>
                  <a:lnTo>
                    <a:pt x="2" y="7667"/>
                  </a:lnTo>
                  <a:cubicBezTo>
                    <a:pt x="2" y="7686"/>
                    <a:pt x="10" y="7703"/>
                    <a:pt x="25" y="7718"/>
                  </a:cubicBezTo>
                  <a:cubicBezTo>
                    <a:pt x="76" y="7766"/>
                    <a:pt x="131" y="7787"/>
                    <a:pt x="181" y="7787"/>
                  </a:cubicBezTo>
                  <a:cubicBezTo>
                    <a:pt x="279" y="7787"/>
                    <a:pt x="359" y="7707"/>
                    <a:pt x="359" y="7608"/>
                  </a:cubicBezTo>
                  <a:lnTo>
                    <a:pt x="359" y="7232"/>
                  </a:lnTo>
                  <a:cubicBezTo>
                    <a:pt x="359" y="7146"/>
                    <a:pt x="428" y="7078"/>
                    <a:pt x="514" y="7078"/>
                  </a:cubicBezTo>
                  <a:lnTo>
                    <a:pt x="3558" y="7078"/>
                  </a:lnTo>
                  <a:cubicBezTo>
                    <a:pt x="3644" y="7078"/>
                    <a:pt x="3714" y="7146"/>
                    <a:pt x="3714" y="7232"/>
                  </a:cubicBezTo>
                  <a:lnTo>
                    <a:pt x="3714" y="7811"/>
                  </a:lnTo>
                  <a:lnTo>
                    <a:pt x="3290" y="8238"/>
                  </a:lnTo>
                  <a:cubicBezTo>
                    <a:pt x="3274" y="8254"/>
                    <a:pt x="3255" y="8267"/>
                    <a:pt x="3234" y="8276"/>
                  </a:cubicBezTo>
                  <a:cubicBezTo>
                    <a:pt x="3212" y="8286"/>
                    <a:pt x="3188" y="8291"/>
                    <a:pt x="3164" y="8291"/>
                  </a:cubicBezTo>
                  <a:lnTo>
                    <a:pt x="1787" y="8291"/>
                  </a:lnTo>
                  <a:cubicBezTo>
                    <a:pt x="1645" y="8291"/>
                    <a:pt x="1509" y="8346"/>
                    <a:pt x="1408" y="8447"/>
                  </a:cubicBezTo>
                  <a:lnTo>
                    <a:pt x="934" y="8916"/>
                  </a:lnTo>
                  <a:cubicBezTo>
                    <a:pt x="900" y="8950"/>
                    <a:pt x="856" y="8969"/>
                    <a:pt x="808" y="8969"/>
                  </a:cubicBezTo>
                  <a:lnTo>
                    <a:pt x="358" y="8969"/>
                  </a:lnTo>
                  <a:lnTo>
                    <a:pt x="358" y="8630"/>
                  </a:lnTo>
                  <a:cubicBezTo>
                    <a:pt x="359" y="8544"/>
                    <a:pt x="300" y="8467"/>
                    <a:pt x="216" y="8448"/>
                  </a:cubicBezTo>
                  <a:cubicBezTo>
                    <a:pt x="204" y="8446"/>
                    <a:pt x="192" y="8445"/>
                    <a:pt x="180" y="8445"/>
                  </a:cubicBezTo>
                  <a:cubicBezTo>
                    <a:pt x="84" y="8445"/>
                    <a:pt x="2" y="8521"/>
                    <a:pt x="1" y="8622"/>
                  </a:cubicBezTo>
                  <a:lnTo>
                    <a:pt x="1" y="9704"/>
                  </a:lnTo>
                  <a:cubicBezTo>
                    <a:pt x="1" y="9986"/>
                    <a:pt x="230" y="10215"/>
                    <a:pt x="512" y="10215"/>
                  </a:cubicBezTo>
                  <a:lnTo>
                    <a:pt x="1567" y="10215"/>
                  </a:lnTo>
                  <a:cubicBezTo>
                    <a:pt x="2548" y="11828"/>
                    <a:pt x="4124" y="12989"/>
                    <a:pt x="5955" y="13447"/>
                  </a:cubicBezTo>
                  <a:cubicBezTo>
                    <a:pt x="6531" y="13592"/>
                    <a:pt x="7118" y="13663"/>
                    <a:pt x="7703" y="13663"/>
                  </a:cubicBezTo>
                  <a:cubicBezTo>
                    <a:pt x="8974" y="13663"/>
                    <a:pt x="10235" y="13326"/>
                    <a:pt x="11349" y="12670"/>
                  </a:cubicBezTo>
                  <a:lnTo>
                    <a:pt x="11349" y="12809"/>
                  </a:lnTo>
                  <a:cubicBezTo>
                    <a:pt x="11348" y="13092"/>
                    <a:pt x="11577" y="13320"/>
                    <a:pt x="11860" y="13320"/>
                  </a:cubicBezTo>
                  <a:lnTo>
                    <a:pt x="14901" y="13320"/>
                  </a:lnTo>
                  <a:cubicBezTo>
                    <a:pt x="14902" y="13320"/>
                    <a:pt x="14903" y="13320"/>
                    <a:pt x="14904" y="13320"/>
                  </a:cubicBezTo>
                  <a:cubicBezTo>
                    <a:pt x="15186" y="13320"/>
                    <a:pt x="15415" y="13090"/>
                    <a:pt x="15415" y="12807"/>
                  </a:cubicBezTo>
                  <a:lnTo>
                    <a:pt x="15415" y="10338"/>
                  </a:lnTo>
                  <a:cubicBezTo>
                    <a:pt x="15415" y="10055"/>
                    <a:pt x="15184" y="9825"/>
                    <a:pt x="14903" y="9825"/>
                  </a:cubicBezTo>
                  <a:lnTo>
                    <a:pt x="14060" y="9825"/>
                  </a:lnTo>
                  <a:cubicBezTo>
                    <a:pt x="14060" y="9825"/>
                    <a:pt x="14887" y="7662"/>
                    <a:pt x="14887" y="6493"/>
                  </a:cubicBezTo>
                  <a:cubicBezTo>
                    <a:pt x="14896" y="6388"/>
                    <a:pt x="14813" y="6299"/>
                    <a:pt x="14708" y="6299"/>
                  </a:cubicBezTo>
                  <a:cubicBezTo>
                    <a:pt x="14603" y="6299"/>
                    <a:pt x="14521" y="6388"/>
                    <a:pt x="14530" y="6493"/>
                  </a:cubicBezTo>
                  <a:cubicBezTo>
                    <a:pt x="14532" y="7662"/>
                    <a:pt x="14231" y="8810"/>
                    <a:pt x="13654" y="9825"/>
                  </a:cubicBezTo>
                  <a:lnTo>
                    <a:pt x="11867" y="9825"/>
                  </a:lnTo>
                  <a:cubicBezTo>
                    <a:pt x="11583" y="9838"/>
                    <a:pt x="11357" y="10066"/>
                    <a:pt x="11348" y="10349"/>
                  </a:cubicBezTo>
                  <a:lnTo>
                    <a:pt x="11348" y="12253"/>
                  </a:lnTo>
                  <a:lnTo>
                    <a:pt x="11384" y="12255"/>
                  </a:lnTo>
                  <a:lnTo>
                    <a:pt x="11384" y="12260"/>
                  </a:lnTo>
                  <a:cubicBezTo>
                    <a:pt x="10280" y="12958"/>
                    <a:pt x="9010" y="13320"/>
                    <a:pt x="7725" y="13320"/>
                  </a:cubicBezTo>
                  <a:cubicBezTo>
                    <a:pt x="7240" y="13320"/>
                    <a:pt x="6753" y="13269"/>
                    <a:pt x="6272" y="13164"/>
                  </a:cubicBezTo>
                  <a:cubicBezTo>
                    <a:pt x="4514" y="12782"/>
                    <a:pt x="2980" y="11723"/>
                    <a:pt x="1997" y="10219"/>
                  </a:cubicBezTo>
                  <a:lnTo>
                    <a:pt x="3556" y="10219"/>
                  </a:lnTo>
                  <a:cubicBezTo>
                    <a:pt x="3839" y="10217"/>
                    <a:pt x="4069" y="9988"/>
                    <a:pt x="4069" y="9704"/>
                  </a:cubicBezTo>
                  <a:lnTo>
                    <a:pt x="4069" y="7490"/>
                  </a:lnTo>
                  <a:cubicBezTo>
                    <a:pt x="4941" y="7200"/>
                    <a:pt x="5845" y="7015"/>
                    <a:pt x="6761" y="6941"/>
                  </a:cubicBezTo>
                  <a:cubicBezTo>
                    <a:pt x="6917" y="7200"/>
                    <a:pt x="7084" y="7474"/>
                    <a:pt x="7265" y="7764"/>
                  </a:cubicBezTo>
                  <a:cubicBezTo>
                    <a:pt x="7350" y="7899"/>
                    <a:pt x="7488" y="7993"/>
                    <a:pt x="7646" y="8018"/>
                  </a:cubicBezTo>
                  <a:cubicBezTo>
                    <a:pt x="7673" y="8022"/>
                    <a:pt x="7700" y="8024"/>
                    <a:pt x="7726" y="8024"/>
                  </a:cubicBezTo>
                  <a:cubicBezTo>
                    <a:pt x="7909" y="8024"/>
                    <a:pt x="8082" y="7932"/>
                    <a:pt x="8181" y="7773"/>
                  </a:cubicBezTo>
                  <a:cubicBezTo>
                    <a:pt x="8366" y="7480"/>
                    <a:pt x="8536" y="7202"/>
                    <a:pt x="8692" y="6941"/>
                  </a:cubicBezTo>
                  <a:cubicBezTo>
                    <a:pt x="10340" y="7073"/>
                    <a:pt x="11940" y="7562"/>
                    <a:pt x="13381" y="8370"/>
                  </a:cubicBezTo>
                  <a:cubicBezTo>
                    <a:pt x="13409" y="8386"/>
                    <a:pt x="13439" y="8393"/>
                    <a:pt x="13468" y="8393"/>
                  </a:cubicBezTo>
                  <a:cubicBezTo>
                    <a:pt x="13545" y="8393"/>
                    <a:pt x="13618" y="8343"/>
                    <a:pt x="13640" y="8262"/>
                  </a:cubicBezTo>
                  <a:cubicBezTo>
                    <a:pt x="13662" y="8181"/>
                    <a:pt x="13624" y="8095"/>
                    <a:pt x="13551" y="8057"/>
                  </a:cubicBezTo>
                  <a:cubicBezTo>
                    <a:pt x="12116" y="7251"/>
                    <a:pt x="10531" y="6756"/>
                    <a:pt x="8894" y="6600"/>
                  </a:cubicBezTo>
                  <a:cubicBezTo>
                    <a:pt x="10278" y="4231"/>
                    <a:pt x="10505" y="3199"/>
                    <a:pt x="10505" y="2777"/>
                  </a:cubicBezTo>
                  <a:cubicBezTo>
                    <a:pt x="10505" y="1246"/>
                    <a:pt x="9259" y="1"/>
                    <a:pt x="77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2829952" y="3523631"/>
              <a:ext cx="48742" cy="62433"/>
            </a:xfrm>
            <a:custGeom>
              <a:avLst/>
              <a:gdLst/>
              <a:ahLst/>
              <a:cxnLst/>
              <a:rect l="l" t="t" r="r" b="b"/>
              <a:pathLst>
                <a:path w="1901" h="2435" extrusionOk="0">
                  <a:moveTo>
                    <a:pt x="954" y="357"/>
                  </a:moveTo>
                  <a:cubicBezTo>
                    <a:pt x="1082" y="357"/>
                    <a:pt x="1212" y="405"/>
                    <a:pt x="1317" y="510"/>
                  </a:cubicBezTo>
                  <a:cubicBezTo>
                    <a:pt x="1465" y="659"/>
                    <a:pt x="1510" y="882"/>
                    <a:pt x="1429" y="1077"/>
                  </a:cubicBezTo>
                  <a:cubicBezTo>
                    <a:pt x="1349" y="1269"/>
                    <a:pt x="1160" y="1397"/>
                    <a:pt x="950" y="1397"/>
                  </a:cubicBezTo>
                  <a:cubicBezTo>
                    <a:pt x="663" y="1397"/>
                    <a:pt x="431" y="1164"/>
                    <a:pt x="431" y="878"/>
                  </a:cubicBezTo>
                  <a:cubicBezTo>
                    <a:pt x="431" y="565"/>
                    <a:pt x="687" y="357"/>
                    <a:pt x="954" y="357"/>
                  </a:cubicBezTo>
                  <a:close/>
                  <a:moveTo>
                    <a:pt x="950" y="0"/>
                  </a:moveTo>
                  <a:cubicBezTo>
                    <a:pt x="574" y="0"/>
                    <a:pt x="240" y="241"/>
                    <a:pt x="120" y="597"/>
                  </a:cubicBezTo>
                  <a:cubicBezTo>
                    <a:pt x="1" y="954"/>
                    <a:pt x="122" y="1347"/>
                    <a:pt x="421" y="1573"/>
                  </a:cubicBezTo>
                  <a:cubicBezTo>
                    <a:pt x="203" y="1739"/>
                    <a:pt x="74" y="1997"/>
                    <a:pt x="74" y="2271"/>
                  </a:cubicBezTo>
                  <a:cubicBezTo>
                    <a:pt x="82" y="2363"/>
                    <a:pt x="160" y="2435"/>
                    <a:pt x="252" y="2435"/>
                  </a:cubicBezTo>
                  <a:cubicBezTo>
                    <a:pt x="345" y="2435"/>
                    <a:pt x="423" y="2363"/>
                    <a:pt x="431" y="2271"/>
                  </a:cubicBezTo>
                  <a:cubicBezTo>
                    <a:pt x="437" y="1987"/>
                    <a:pt x="668" y="1761"/>
                    <a:pt x="950" y="1761"/>
                  </a:cubicBezTo>
                  <a:cubicBezTo>
                    <a:pt x="1233" y="1761"/>
                    <a:pt x="1464" y="1987"/>
                    <a:pt x="1469" y="2271"/>
                  </a:cubicBezTo>
                  <a:cubicBezTo>
                    <a:pt x="1477" y="2363"/>
                    <a:pt x="1555" y="2435"/>
                    <a:pt x="1647" y="2435"/>
                  </a:cubicBezTo>
                  <a:cubicBezTo>
                    <a:pt x="1739" y="2435"/>
                    <a:pt x="1817" y="2363"/>
                    <a:pt x="1825" y="2271"/>
                  </a:cubicBezTo>
                  <a:cubicBezTo>
                    <a:pt x="1825" y="1997"/>
                    <a:pt x="1696" y="1739"/>
                    <a:pt x="1478" y="1573"/>
                  </a:cubicBezTo>
                  <a:cubicBezTo>
                    <a:pt x="1779" y="1347"/>
                    <a:pt x="1900" y="954"/>
                    <a:pt x="1779" y="597"/>
                  </a:cubicBezTo>
                  <a:cubicBezTo>
                    <a:pt x="1660" y="241"/>
                    <a:pt x="1325" y="0"/>
                    <a:pt x="950" y="0"/>
                  </a:cubicBezTo>
                  <a:close/>
                </a:path>
              </a:pathLst>
            </a:custGeom>
            <a:solidFill>
              <a:srgbClr val="FFD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90" name="Google Shape;390;p16"/>
          <p:cNvGrpSpPr/>
          <p:nvPr/>
        </p:nvGrpSpPr>
        <p:grpSpPr>
          <a:xfrm>
            <a:off x="4029181" y="2949926"/>
            <a:ext cx="488442" cy="341679"/>
            <a:chOff x="6384518" y="2736284"/>
            <a:chExt cx="488442" cy="341679"/>
          </a:xfrm>
        </p:grpSpPr>
        <p:sp>
          <p:nvSpPr>
            <p:cNvPr id="391" name="Google Shape;391;p16"/>
            <p:cNvSpPr/>
            <p:nvPr/>
          </p:nvSpPr>
          <p:spPr>
            <a:xfrm>
              <a:off x="6384518" y="2736284"/>
              <a:ext cx="488442" cy="341679"/>
            </a:xfrm>
            <a:custGeom>
              <a:avLst/>
              <a:gdLst/>
              <a:ahLst/>
              <a:cxnLst/>
              <a:rect l="l" t="t" r="r" b="b"/>
              <a:pathLst>
                <a:path w="19050" h="13326" extrusionOk="0">
                  <a:moveTo>
                    <a:pt x="14283" y="1"/>
                  </a:moveTo>
                  <a:cubicBezTo>
                    <a:pt x="13826" y="1"/>
                    <a:pt x="13366" y="81"/>
                    <a:pt x="12923" y="252"/>
                  </a:cubicBezTo>
                  <a:cubicBezTo>
                    <a:pt x="10548" y="1172"/>
                    <a:pt x="11336" y="4950"/>
                    <a:pt x="9179" y="5714"/>
                  </a:cubicBezTo>
                  <a:cubicBezTo>
                    <a:pt x="9042" y="5763"/>
                    <a:pt x="8898" y="5784"/>
                    <a:pt x="8747" y="5784"/>
                  </a:cubicBezTo>
                  <a:cubicBezTo>
                    <a:pt x="7615" y="5784"/>
                    <a:pt x="6151" y="4558"/>
                    <a:pt x="5111" y="4350"/>
                  </a:cubicBezTo>
                  <a:cubicBezTo>
                    <a:pt x="4860" y="4299"/>
                    <a:pt x="4613" y="4275"/>
                    <a:pt x="4369" y="4275"/>
                  </a:cubicBezTo>
                  <a:cubicBezTo>
                    <a:pt x="2507" y="4275"/>
                    <a:pt x="921" y="5690"/>
                    <a:pt x="494" y="7566"/>
                  </a:cubicBezTo>
                  <a:cubicBezTo>
                    <a:pt x="1" y="9728"/>
                    <a:pt x="792" y="12617"/>
                    <a:pt x="3169" y="13205"/>
                  </a:cubicBezTo>
                  <a:cubicBezTo>
                    <a:pt x="3505" y="13288"/>
                    <a:pt x="3822" y="13325"/>
                    <a:pt x="4124" y="13325"/>
                  </a:cubicBezTo>
                  <a:cubicBezTo>
                    <a:pt x="6362" y="13325"/>
                    <a:pt x="7756" y="11273"/>
                    <a:pt x="9849" y="10629"/>
                  </a:cubicBezTo>
                  <a:cubicBezTo>
                    <a:pt x="10336" y="10479"/>
                    <a:pt x="10834" y="10430"/>
                    <a:pt x="11335" y="10430"/>
                  </a:cubicBezTo>
                  <a:cubicBezTo>
                    <a:pt x="12294" y="10430"/>
                    <a:pt x="13264" y="10610"/>
                    <a:pt x="14192" y="10610"/>
                  </a:cubicBezTo>
                  <a:cubicBezTo>
                    <a:pt x="15206" y="10610"/>
                    <a:pt x="16170" y="10395"/>
                    <a:pt x="17013" y="9494"/>
                  </a:cubicBezTo>
                  <a:cubicBezTo>
                    <a:pt x="18505" y="7903"/>
                    <a:pt x="19050" y="4703"/>
                    <a:pt x="18260" y="2694"/>
                  </a:cubicBezTo>
                  <a:cubicBezTo>
                    <a:pt x="17632" y="1096"/>
                    <a:pt x="15975" y="1"/>
                    <a:pt x="14283" y="1"/>
                  </a:cubicBezTo>
                  <a:close/>
                </a:path>
              </a:pathLst>
            </a:custGeom>
            <a:gradFill>
              <a:gsLst>
                <a:gs pos="0">
                  <a:srgbClr val="D2DEFF"/>
                </a:gs>
                <a:gs pos="100000">
                  <a:srgbClr val="FFDBE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6408519" y="2796541"/>
              <a:ext cx="382882" cy="258938"/>
            </a:xfrm>
            <a:custGeom>
              <a:avLst/>
              <a:gdLst/>
              <a:ahLst/>
              <a:cxnLst/>
              <a:rect l="l" t="t" r="r" b="b"/>
              <a:pathLst>
                <a:path w="14933" h="10099" extrusionOk="0">
                  <a:moveTo>
                    <a:pt x="9338" y="0"/>
                  </a:moveTo>
                  <a:cubicBezTo>
                    <a:pt x="9252" y="0"/>
                    <a:pt x="9182" y="70"/>
                    <a:pt x="9182" y="156"/>
                  </a:cubicBezTo>
                  <a:lnTo>
                    <a:pt x="9182" y="986"/>
                  </a:lnTo>
                  <a:cubicBezTo>
                    <a:pt x="9182" y="1072"/>
                    <a:pt x="9252" y="1142"/>
                    <a:pt x="9338" y="1142"/>
                  </a:cubicBezTo>
                  <a:lnTo>
                    <a:pt x="9395" y="1142"/>
                  </a:lnTo>
                  <a:lnTo>
                    <a:pt x="9395" y="2175"/>
                  </a:lnTo>
                  <a:cubicBezTo>
                    <a:pt x="9349" y="2202"/>
                    <a:pt x="9308" y="2240"/>
                    <a:pt x="9278" y="2285"/>
                  </a:cubicBezTo>
                  <a:lnTo>
                    <a:pt x="6258" y="6735"/>
                  </a:lnTo>
                  <a:lnTo>
                    <a:pt x="4446" y="4068"/>
                  </a:lnTo>
                  <a:cubicBezTo>
                    <a:pt x="4416" y="4023"/>
                    <a:pt x="4376" y="3987"/>
                    <a:pt x="4328" y="3960"/>
                  </a:cubicBezTo>
                  <a:lnTo>
                    <a:pt x="4328" y="2926"/>
                  </a:lnTo>
                  <a:lnTo>
                    <a:pt x="5207" y="2926"/>
                  </a:lnTo>
                  <a:cubicBezTo>
                    <a:pt x="5293" y="2926"/>
                    <a:pt x="5363" y="2856"/>
                    <a:pt x="5363" y="2770"/>
                  </a:cubicBezTo>
                  <a:lnTo>
                    <a:pt x="5363" y="1941"/>
                  </a:lnTo>
                  <a:cubicBezTo>
                    <a:pt x="5363" y="1855"/>
                    <a:pt x="5293" y="1785"/>
                    <a:pt x="5207" y="1785"/>
                  </a:cubicBezTo>
                  <a:lnTo>
                    <a:pt x="3914" y="1785"/>
                  </a:lnTo>
                  <a:cubicBezTo>
                    <a:pt x="3828" y="1785"/>
                    <a:pt x="3758" y="1855"/>
                    <a:pt x="3758" y="1941"/>
                  </a:cubicBezTo>
                  <a:lnTo>
                    <a:pt x="3758" y="2770"/>
                  </a:lnTo>
                  <a:cubicBezTo>
                    <a:pt x="3758" y="2856"/>
                    <a:pt x="3828" y="2926"/>
                    <a:pt x="3914" y="2926"/>
                  </a:cubicBezTo>
                  <a:lnTo>
                    <a:pt x="3971" y="2926"/>
                  </a:lnTo>
                  <a:lnTo>
                    <a:pt x="3971" y="3964"/>
                  </a:lnTo>
                  <a:cubicBezTo>
                    <a:pt x="3925" y="3991"/>
                    <a:pt x="3884" y="4030"/>
                    <a:pt x="3854" y="4074"/>
                  </a:cubicBezTo>
                  <a:lnTo>
                    <a:pt x="160" y="9541"/>
                  </a:lnTo>
                  <a:cubicBezTo>
                    <a:pt x="1" y="9780"/>
                    <a:pt x="171" y="10099"/>
                    <a:pt x="458" y="10099"/>
                  </a:cubicBezTo>
                  <a:lnTo>
                    <a:pt x="14477" y="10099"/>
                  </a:lnTo>
                  <a:cubicBezTo>
                    <a:pt x="14762" y="10099"/>
                    <a:pt x="14933" y="9780"/>
                    <a:pt x="14773" y="9541"/>
                  </a:cubicBezTo>
                  <a:lnTo>
                    <a:pt x="14775" y="9541"/>
                  </a:lnTo>
                  <a:lnTo>
                    <a:pt x="9872" y="2282"/>
                  </a:lnTo>
                  <a:cubicBezTo>
                    <a:pt x="9840" y="2237"/>
                    <a:pt x="9800" y="2199"/>
                    <a:pt x="9754" y="2172"/>
                  </a:cubicBezTo>
                  <a:lnTo>
                    <a:pt x="9754" y="1142"/>
                  </a:lnTo>
                  <a:lnTo>
                    <a:pt x="10631" y="1142"/>
                  </a:lnTo>
                  <a:cubicBezTo>
                    <a:pt x="10717" y="1142"/>
                    <a:pt x="10787" y="1072"/>
                    <a:pt x="10787" y="986"/>
                  </a:cubicBezTo>
                  <a:lnTo>
                    <a:pt x="10787" y="156"/>
                  </a:lnTo>
                  <a:cubicBezTo>
                    <a:pt x="10787" y="70"/>
                    <a:pt x="10717" y="0"/>
                    <a:pt x="10631" y="0"/>
                  </a:cubicBezTo>
                  <a:close/>
                </a:path>
              </a:pathLst>
            </a:custGeom>
            <a:solidFill>
              <a:srgbClr val="8399FE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6544598" y="2834722"/>
              <a:ext cx="274092" cy="204274"/>
            </a:xfrm>
            <a:custGeom>
              <a:avLst/>
              <a:gdLst/>
              <a:ahLst/>
              <a:cxnLst/>
              <a:rect l="l" t="t" r="r" b="b"/>
              <a:pathLst>
                <a:path w="10690" h="7967" extrusionOk="0">
                  <a:moveTo>
                    <a:pt x="5344" y="1"/>
                  </a:moveTo>
                  <a:cubicBezTo>
                    <a:pt x="5232" y="1"/>
                    <a:pt x="5119" y="53"/>
                    <a:pt x="5048" y="157"/>
                  </a:cubicBezTo>
                  <a:lnTo>
                    <a:pt x="159" y="7411"/>
                  </a:lnTo>
                  <a:cubicBezTo>
                    <a:pt x="0" y="7648"/>
                    <a:pt x="169" y="7966"/>
                    <a:pt x="455" y="7966"/>
                  </a:cubicBezTo>
                  <a:lnTo>
                    <a:pt x="10234" y="7966"/>
                  </a:lnTo>
                  <a:cubicBezTo>
                    <a:pt x="10519" y="7966"/>
                    <a:pt x="10689" y="7648"/>
                    <a:pt x="10530" y="7411"/>
                  </a:cubicBezTo>
                  <a:lnTo>
                    <a:pt x="9696" y="6175"/>
                  </a:lnTo>
                  <a:lnTo>
                    <a:pt x="8990" y="5128"/>
                  </a:lnTo>
                  <a:lnTo>
                    <a:pt x="5639" y="157"/>
                  </a:lnTo>
                  <a:cubicBezTo>
                    <a:pt x="5569" y="53"/>
                    <a:pt x="5457" y="1"/>
                    <a:pt x="5344" y="1"/>
                  </a:cubicBezTo>
                  <a:close/>
                </a:path>
              </a:pathLst>
            </a:custGeom>
            <a:solidFill>
              <a:srgbClr val="FFA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6706164" y="2966724"/>
              <a:ext cx="85817" cy="26563"/>
            </a:xfrm>
            <a:custGeom>
              <a:avLst/>
              <a:gdLst/>
              <a:ahLst/>
              <a:cxnLst/>
              <a:rect l="l" t="t" r="r" b="b"/>
              <a:pathLst>
                <a:path w="3347" h="1036" extrusionOk="0">
                  <a:moveTo>
                    <a:pt x="0" y="0"/>
                  </a:moveTo>
                  <a:lnTo>
                    <a:pt x="0" y="703"/>
                  </a:lnTo>
                  <a:cubicBezTo>
                    <a:pt x="0" y="886"/>
                    <a:pt x="150" y="1035"/>
                    <a:pt x="333" y="1035"/>
                  </a:cubicBezTo>
                  <a:lnTo>
                    <a:pt x="3317" y="1035"/>
                  </a:lnTo>
                  <a:cubicBezTo>
                    <a:pt x="3328" y="1035"/>
                    <a:pt x="3337" y="1034"/>
                    <a:pt x="3347" y="1034"/>
                  </a:cubicBezTo>
                  <a:lnTo>
                    <a:pt x="2650" y="0"/>
                  </a:ln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6655369" y="2834850"/>
              <a:ext cx="52536" cy="46024"/>
            </a:xfrm>
            <a:custGeom>
              <a:avLst/>
              <a:gdLst/>
              <a:ahLst/>
              <a:cxnLst/>
              <a:rect l="l" t="t" r="r" b="b"/>
              <a:pathLst>
                <a:path w="2049" h="1795" extrusionOk="0">
                  <a:moveTo>
                    <a:pt x="1025" y="1"/>
                  </a:moveTo>
                  <a:cubicBezTo>
                    <a:pt x="912" y="1"/>
                    <a:pt x="799" y="53"/>
                    <a:pt x="728" y="157"/>
                  </a:cubicBezTo>
                  <a:lnTo>
                    <a:pt x="1" y="1238"/>
                  </a:lnTo>
                  <a:cubicBezTo>
                    <a:pt x="241" y="1609"/>
                    <a:pt x="633" y="1795"/>
                    <a:pt x="1025" y="1795"/>
                  </a:cubicBezTo>
                  <a:cubicBezTo>
                    <a:pt x="1416" y="1795"/>
                    <a:pt x="1808" y="1609"/>
                    <a:pt x="2048" y="1238"/>
                  </a:cubicBezTo>
                  <a:lnTo>
                    <a:pt x="1321" y="157"/>
                  </a:lnTo>
                  <a:cubicBezTo>
                    <a:pt x="1250" y="53"/>
                    <a:pt x="1137" y="1"/>
                    <a:pt x="1025" y="1"/>
                  </a:cubicBezTo>
                  <a:close/>
                </a:path>
              </a:pathLst>
            </a:custGeom>
            <a:solidFill>
              <a:srgbClr val="FFD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6676882" y="2780080"/>
              <a:ext cx="41178" cy="29307"/>
            </a:xfrm>
            <a:custGeom>
              <a:avLst/>
              <a:gdLst/>
              <a:ahLst/>
              <a:cxnLst/>
              <a:rect l="l" t="t" r="r" b="b"/>
              <a:pathLst>
                <a:path w="1606" h="1143" extrusionOk="0">
                  <a:moveTo>
                    <a:pt x="157" y="1"/>
                  </a:moveTo>
                  <a:cubicBezTo>
                    <a:pt x="71" y="1"/>
                    <a:pt x="1" y="71"/>
                    <a:pt x="1" y="157"/>
                  </a:cubicBezTo>
                  <a:lnTo>
                    <a:pt x="1" y="986"/>
                  </a:lnTo>
                  <a:cubicBezTo>
                    <a:pt x="1" y="1072"/>
                    <a:pt x="71" y="1142"/>
                    <a:pt x="157" y="1142"/>
                  </a:cubicBezTo>
                  <a:lnTo>
                    <a:pt x="1450" y="1142"/>
                  </a:lnTo>
                  <a:cubicBezTo>
                    <a:pt x="1536" y="1142"/>
                    <a:pt x="1606" y="1072"/>
                    <a:pt x="1606" y="986"/>
                  </a:cubicBezTo>
                  <a:lnTo>
                    <a:pt x="1606" y="157"/>
                  </a:lnTo>
                  <a:cubicBezTo>
                    <a:pt x="1606" y="71"/>
                    <a:pt x="1536" y="1"/>
                    <a:pt x="1450" y="1"/>
                  </a:cubicBezTo>
                  <a:close/>
                </a:path>
              </a:pathLst>
            </a:custGeom>
            <a:solidFill>
              <a:srgbClr val="FFA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6704010" y="2780080"/>
              <a:ext cx="14051" cy="29307"/>
            </a:xfrm>
            <a:custGeom>
              <a:avLst/>
              <a:gdLst/>
              <a:ahLst/>
              <a:cxnLst/>
              <a:rect l="l" t="t" r="r" b="b"/>
              <a:pathLst>
                <a:path w="548" h="1143" extrusionOk="0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lnTo>
                    <a:pt x="6" y="1"/>
                  </a:lnTo>
                  <a:cubicBezTo>
                    <a:pt x="5" y="1"/>
                    <a:pt x="4" y="1"/>
                    <a:pt x="3" y="1"/>
                  </a:cubicBezTo>
                  <a:close/>
                  <a:moveTo>
                    <a:pt x="6" y="1"/>
                  </a:moveTo>
                  <a:cubicBezTo>
                    <a:pt x="88" y="2"/>
                    <a:pt x="155" y="71"/>
                    <a:pt x="156" y="155"/>
                  </a:cubicBezTo>
                  <a:lnTo>
                    <a:pt x="156" y="988"/>
                  </a:lnTo>
                  <a:cubicBezTo>
                    <a:pt x="154" y="1074"/>
                    <a:pt x="84" y="1142"/>
                    <a:pt x="0" y="1142"/>
                  </a:cubicBezTo>
                  <a:lnTo>
                    <a:pt x="392" y="1142"/>
                  </a:lnTo>
                  <a:cubicBezTo>
                    <a:pt x="478" y="1142"/>
                    <a:pt x="548" y="1072"/>
                    <a:pt x="548" y="986"/>
                  </a:cubicBezTo>
                  <a:lnTo>
                    <a:pt x="548" y="157"/>
                  </a:lnTo>
                  <a:cubicBezTo>
                    <a:pt x="548" y="71"/>
                    <a:pt x="478" y="1"/>
                    <a:pt x="392" y="1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6436904" y="2880671"/>
              <a:ext cx="212171" cy="158327"/>
            </a:xfrm>
            <a:custGeom>
              <a:avLst/>
              <a:gdLst/>
              <a:ahLst/>
              <a:cxnLst/>
              <a:rect l="l" t="t" r="r" b="b"/>
              <a:pathLst>
                <a:path w="8275" h="6175" extrusionOk="0">
                  <a:moveTo>
                    <a:pt x="4137" y="0"/>
                  </a:moveTo>
                  <a:cubicBezTo>
                    <a:pt x="4025" y="0"/>
                    <a:pt x="3912" y="52"/>
                    <a:pt x="3840" y="156"/>
                  </a:cubicBezTo>
                  <a:lnTo>
                    <a:pt x="159" y="5619"/>
                  </a:lnTo>
                  <a:cubicBezTo>
                    <a:pt x="0" y="5856"/>
                    <a:pt x="169" y="6174"/>
                    <a:pt x="456" y="6174"/>
                  </a:cubicBezTo>
                  <a:lnTo>
                    <a:pt x="7820" y="6174"/>
                  </a:lnTo>
                  <a:cubicBezTo>
                    <a:pt x="8105" y="6173"/>
                    <a:pt x="8274" y="5854"/>
                    <a:pt x="8115" y="5619"/>
                  </a:cubicBezTo>
                  <a:lnTo>
                    <a:pt x="4432" y="156"/>
                  </a:lnTo>
                  <a:cubicBezTo>
                    <a:pt x="4362" y="52"/>
                    <a:pt x="4249" y="0"/>
                    <a:pt x="4137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6516751" y="2880774"/>
              <a:ext cx="52511" cy="45998"/>
            </a:xfrm>
            <a:custGeom>
              <a:avLst/>
              <a:gdLst/>
              <a:ahLst/>
              <a:cxnLst/>
              <a:rect l="l" t="t" r="r" b="b"/>
              <a:pathLst>
                <a:path w="2048" h="1794" extrusionOk="0">
                  <a:moveTo>
                    <a:pt x="1023" y="1"/>
                  </a:moveTo>
                  <a:cubicBezTo>
                    <a:pt x="911" y="1"/>
                    <a:pt x="799" y="53"/>
                    <a:pt x="728" y="157"/>
                  </a:cubicBezTo>
                  <a:lnTo>
                    <a:pt x="0" y="1237"/>
                  </a:lnTo>
                  <a:cubicBezTo>
                    <a:pt x="241" y="1608"/>
                    <a:pt x="632" y="1793"/>
                    <a:pt x="1024" y="1793"/>
                  </a:cubicBezTo>
                  <a:cubicBezTo>
                    <a:pt x="1416" y="1793"/>
                    <a:pt x="1807" y="1608"/>
                    <a:pt x="2048" y="1237"/>
                  </a:cubicBezTo>
                  <a:lnTo>
                    <a:pt x="1320" y="157"/>
                  </a:lnTo>
                  <a:cubicBezTo>
                    <a:pt x="1248" y="53"/>
                    <a:pt x="1136" y="1"/>
                    <a:pt x="10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6537803" y="2825798"/>
              <a:ext cx="41178" cy="29332"/>
            </a:xfrm>
            <a:custGeom>
              <a:avLst/>
              <a:gdLst/>
              <a:ahLst/>
              <a:cxnLst/>
              <a:rect l="l" t="t" r="r" b="b"/>
              <a:pathLst>
                <a:path w="1606" h="1144" extrusionOk="0">
                  <a:moveTo>
                    <a:pt x="157" y="1"/>
                  </a:moveTo>
                  <a:cubicBezTo>
                    <a:pt x="71" y="1"/>
                    <a:pt x="1" y="71"/>
                    <a:pt x="1" y="157"/>
                  </a:cubicBezTo>
                  <a:lnTo>
                    <a:pt x="1" y="986"/>
                  </a:lnTo>
                  <a:cubicBezTo>
                    <a:pt x="1" y="1074"/>
                    <a:pt x="71" y="1144"/>
                    <a:pt x="157" y="1144"/>
                  </a:cubicBezTo>
                  <a:lnTo>
                    <a:pt x="1450" y="1144"/>
                  </a:lnTo>
                  <a:cubicBezTo>
                    <a:pt x="1536" y="1144"/>
                    <a:pt x="1606" y="1074"/>
                    <a:pt x="1606" y="988"/>
                  </a:cubicBezTo>
                  <a:lnTo>
                    <a:pt x="1606" y="157"/>
                  </a:lnTo>
                  <a:cubicBezTo>
                    <a:pt x="1606" y="71"/>
                    <a:pt x="1536" y="1"/>
                    <a:pt x="1450" y="1"/>
                  </a:cubicBezTo>
                  <a:close/>
                </a:path>
              </a:pathLst>
            </a:custGeom>
            <a:solidFill>
              <a:srgbClr val="FFA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6564906" y="2825798"/>
              <a:ext cx="14128" cy="29332"/>
            </a:xfrm>
            <a:custGeom>
              <a:avLst/>
              <a:gdLst/>
              <a:ahLst/>
              <a:cxnLst/>
              <a:rect l="l" t="t" r="r" b="b"/>
              <a:pathLst>
                <a:path w="551" h="1144" extrusionOk="0">
                  <a:moveTo>
                    <a:pt x="1" y="1"/>
                  </a:moveTo>
                  <a:cubicBezTo>
                    <a:pt x="87" y="1"/>
                    <a:pt x="157" y="71"/>
                    <a:pt x="157" y="157"/>
                  </a:cubicBezTo>
                  <a:lnTo>
                    <a:pt x="157" y="988"/>
                  </a:lnTo>
                  <a:cubicBezTo>
                    <a:pt x="157" y="1074"/>
                    <a:pt x="87" y="1144"/>
                    <a:pt x="1" y="1144"/>
                  </a:cubicBezTo>
                  <a:lnTo>
                    <a:pt x="394" y="1144"/>
                  </a:lnTo>
                  <a:cubicBezTo>
                    <a:pt x="480" y="1144"/>
                    <a:pt x="550" y="1074"/>
                    <a:pt x="550" y="986"/>
                  </a:cubicBezTo>
                  <a:lnTo>
                    <a:pt x="550" y="157"/>
                  </a:lnTo>
                  <a:cubicBezTo>
                    <a:pt x="550" y="71"/>
                    <a:pt x="480" y="1"/>
                    <a:pt x="393" y="1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6706164" y="2896261"/>
              <a:ext cx="95176" cy="80535"/>
            </a:xfrm>
            <a:custGeom>
              <a:avLst/>
              <a:gdLst/>
              <a:ahLst/>
              <a:cxnLst/>
              <a:rect l="l" t="t" r="r" b="b"/>
              <a:pathLst>
                <a:path w="3712" h="3141" extrusionOk="0">
                  <a:moveTo>
                    <a:pt x="333" y="1"/>
                  </a:moveTo>
                  <a:cubicBezTo>
                    <a:pt x="150" y="1"/>
                    <a:pt x="0" y="150"/>
                    <a:pt x="0" y="333"/>
                  </a:cubicBezTo>
                  <a:lnTo>
                    <a:pt x="0" y="2807"/>
                  </a:lnTo>
                  <a:cubicBezTo>
                    <a:pt x="0" y="2992"/>
                    <a:pt x="150" y="3140"/>
                    <a:pt x="333" y="3140"/>
                  </a:cubicBezTo>
                  <a:lnTo>
                    <a:pt x="3379" y="3140"/>
                  </a:lnTo>
                  <a:cubicBezTo>
                    <a:pt x="3562" y="3140"/>
                    <a:pt x="3712" y="2992"/>
                    <a:pt x="3712" y="2807"/>
                  </a:cubicBezTo>
                  <a:lnTo>
                    <a:pt x="3712" y="333"/>
                  </a:lnTo>
                  <a:cubicBezTo>
                    <a:pt x="3712" y="150"/>
                    <a:pt x="3562" y="1"/>
                    <a:pt x="3379" y="1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723523" y="2914544"/>
              <a:ext cx="25435" cy="9179"/>
            </a:xfrm>
            <a:custGeom>
              <a:avLst/>
              <a:gdLst/>
              <a:ahLst/>
              <a:cxnLst/>
              <a:rect l="l" t="t" r="r" b="b"/>
              <a:pathLst>
                <a:path w="992" h="358" extrusionOk="0">
                  <a:moveTo>
                    <a:pt x="792" y="1"/>
                  </a:moveTo>
                  <a:cubicBezTo>
                    <a:pt x="790" y="1"/>
                    <a:pt x="789" y="1"/>
                    <a:pt x="788" y="1"/>
                  </a:cubicBezTo>
                  <a:lnTo>
                    <a:pt x="197" y="1"/>
                  </a:lnTo>
                  <a:cubicBezTo>
                    <a:pt x="84" y="2"/>
                    <a:pt x="0" y="106"/>
                    <a:pt x="24" y="217"/>
                  </a:cubicBezTo>
                  <a:cubicBezTo>
                    <a:pt x="43" y="299"/>
                    <a:pt x="116" y="357"/>
                    <a:pt x="202" y="357"/>
                  </a:cubicBezTo>
                  <a:cubicBezTo>
                    <a:pt x="203" y="357"/>
                    <a:pt x="204" y="357"/>
                    <a:pt x="205" y="357"/>
                  </a:cubicBezTo>
                  <a:lnTo>
                    <a:pt x="795" y="357"/>
                  </a:lnTo>
                  <a:cubicBezTo>
                    <a:pt x="908" y="357"/>
                    <a:pt x="992" y="254"/>
                    <a:pt x="970" y="143"/>
                  </a:cubicBezTo>
                  <a:cubicBezTo>
                    <a:pt x="949" y="59"/>
                    <a:pt x="876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6777447" y="2896261"/>
              <a:ext cx="22948" cy="80535"/>
            </a:xfrm>
            <a:custGeom>
              <a:avLst/>
              <a:gdLst/>
              <a:ahLst/>
              <a:cxnLst/>
              <a:rect l="l" t="t" r="r" b="b"/>
              <a:pathLst>
                <a:path w="895" h="3141" extrusionOk="0">
                  <a:moveTo>
                    <a:pt x="0" y="1"/>
                  </a:moveTo>
                  <a:cubicBezTo>
                    <a:pt x="182" y="4"/>
                    <a:pt x="327" y="153"/>
                    <a:pt x="325" y="335"/>
                  </a:cubicBezTo>
                  <a:lnTo>
                    <a:pt x="325" y="2806"/>
                  </a:lnTo>
                  <a:cubicBezTo>
                    <a:pt x="327" y="2989"/>
                    <a:pt x="182" y="3139"/>
                    <a:pt x="0" y="3140"/>
                  </a:cubicBezTo>
                  <a:lnTo>
                    <a:pt x="562" y="3140"/>
                  </a:lnTo>
                  <a:cubicBezTo>
                    <a:pt x="747" y="3140"/>
                    <a:pt x="895" y="2992"/>
                    <a:pt x="895" y="2807"/>
                  </a:cubicBezTo>
                  <a:lnTo>
                    <a:pt x="895" y="333"/>
                  </a:lnTo>
                  <a:cubicBezTo>
                    <a:pt x="895" y="149"/>
                    <a:pt x="745" y="1"/>
                    <a:pt x="562" y="1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6706164" y="2921826"/>
              <a:ext cx="95176" cy="54998"/>
            </a:xfrm>
            <a:custGeom>
              <a:avLst/>
              <a:gdLst/>
              <a:ahLst/>
              <a:cxnLst/>
              <a:rect l="l" t="t" r="r" b="b"/>
              <a:pathLst>
                <a:path w="3712" h="2145" extrusionOk="0">
                  <a:moveTo>
                    <a:pt x="3712" y="0"/>
                  </a:moveTo>
                  <a:lnTo>
                    <a:pt x="3237" y="470"/>
                  </a:lnTo>
                  <a:cubicBezTo>
                    <a:pt x="3204" y="503"/>
                    <a:pt x="3165" y="529"/>
                    <a:pt x="3124" y="546"/>
                  </a:cubicBezTo>
                  <a:cubicBezTo>
                    <a:pt x="3079" y="565"/>
                    <a:pt x="3032" y="575"/>
                    <a:pt x="2984" y="575"/>
                  </a:cubicBezTo>
                  <a:lnTo>
                    <a:pt x="1615" y="575"/>
                  </a:lnTo>
                  <a:cubicBezTo>
                    <a:pt x="1519" y="575"/>
                    <a:pt x="1429" y="612"/>
                    <a:pt x="1360" y="678"/>
                  </a:cubicBezTo>
                  <a:lnTo>
                    <a:pt x="884" y="1148"/>
                  </a:lnTo>
                  <a:cubicBezTo>
                    <a:pt x="819" y="1214"/>
                    <a:pt x="730" y="1252"/>
                    <a:pt x="637" y="1252"/>
                  </a:cubicBezTo>
                  <a:cubicBezTo>
                    <a:pt x="635" y="1252"/>
                    <a:pt x="633" y="1252"/>
                    <a:pt x="631" y="1252"/>
                  </a:cubicBezTo>
                  <a:lnTo>
                    <a:pt x="0" y="1252"/>
                  </a:lnTo>
                  <a:lnTo>
                    <a:pt x="0" y="1812"/>
                  </a:lnTo>
                  <a:cubicBezTo>
                    <a:pt x="0" y="1995"/>
                    <a:pt x="150" y="2145"/>
                    <a:pt x="333" y="2145"/>
                  </a:cubicBezTo>
                  <a:lnTo>
                    <a:pt x="3379" y="2145"/>
                  </a:lnTo>
                  <a:cubicBezTo>
                    <a:pt x="3562" y="2145"/>
                    <a:pt x="3712" y="1995"/>
                    <a:pt x="3712" y="1812"/>
                  </a:cubicBezTo>
                  <a:lnTo>
                    <a:pt x="3712" y="0"/>
                  </a:lnTo>
                  <a:close/>
                </a:path>
              </a:pathLst>
            </a:custGeom>
            <a:solidFill>
              <a:srgbClr val="D2D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6777447" y="2921621"/>
              <a:ext cx="22948" cy="55177"/>
            </a:xfrm>
            <a:custGeom>
              <a:avLst/>
              <a:gdLst/>
              <a:ahLst/>
              <a:cxnLst/>
              <a:rect l="l" t="t" r="r" b="b"/>
              <a:pathLst>
                <a:path w="895" h="2152" extrusionOk="0">
                  <a:moveTo>
                    <a:pt x="895" y="0"/>
                  </a:moveTo>
                  <a:lnTo>
                    <a:pt x="435" y="473"/>
                  </a:lnTo>
                  <a:cubicBezTo>
                    <a:pt x="403" y="505"/>
                    <a:pt x="366" y="530"/>
                    <a:pt x="325" y="550"/>
                  </a:cubicBezTo>
                  <a:lnTo>
                    <a:pt x="325" y="1818"/>
                  </a:lnTo>
                  <a:cubicBezTo>
                    <a:pt x="327" y="2000"/>
                    <a:pt x="182" y="2150"/>
                    <a:pt x="0" y="2151"/>
                  </a:cubicBezTo>
                  <a:lnTo>
                    <a:pt x="562" y="2151"/>
                  </a:lnTo>
                  <a:cubicBezTo>
                    <a:pt x="747" y="2151"/>
                    <a:pt x="895" y="2003"/>
                    <a:pt x="895" y="1818"/>
                  </a:cubicBezTo>
                  <a:lnTo>
                    <a:pt x="895" y="0"/>
                  </a:ln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6731677" y="2849030"/>
              <a:ext cx="28999" cy="26717"/>
            </a:xfrm>
            <a:custGeom>
              <a:avLst/>
              <a:gdLst/>
              <a:ahLst/>
              <a:cxnLst/>
              <a:rect l="l" t="t" r="r" b="b"/>
              <a:pathLst>
                <a:path w="1131" h="1042" extrusionOk="0">
                  <a:moveTo>
                    <a:pt x="561" y="357"/>
                  </a:moveTo>
                  <a:cubicBezTo>
                    <a:pt x="604" y="357"/>
                    <a:pt x="645" y="375"/>
                    <a:pt x="677" y="405"/>
                  </a:cubicBezTo>
                  <a:cubicBezTo>
                    <a:pt x="786" y="515"/>
                    <a:pt x="696" y="686"/>
                    <a:pt x="564" y="686"/>
                  </a:cubicBezTo>
                  <a:cubicBezTo>
                    <a:pt x="543" y="686"/>
                    <a:pt x="521" y="682"/>
                    <a:pt x="499" y="672"/>
                  </a:cubicBezTo>
                  <a:cubicBezTo>
                    <a:pt x="333" y="604"/>
                    <a:pt x="381" y="357"/>
                    <a:pt x="561" y="357"/>
                  </a:cubicBezTo>
                  <a:close/>
                  <a:moveTo>
                    <a:pt x="561" y="1"/>
                  </a:moveTo>
                  <a:cubicBezTo>
                    <a:pt x="494" y="1"/>
                    <a:pt x="427" y="13"/>
                    <a:pt x="362" y="40"/>
                  </a:cubicBezTo>
                  <a:cubicBezTo>
                    <a:pt x="131" y="136"/>
                    <a:pt x="0" y="380"/>
                    <a:pt x="50" y="623"/>
                  </a:cubicBezTo>
                  <a:cubicBezTo>
                    <a:pt x="98" y="867"/>
                    <a:pt x="311" y="1042"/>
                    <a:pt x="561" y="1042"/>
                  </a:cubicBezTo>
                  <a:cubicBezTo>
                    <a:pt x="698" y="1042"/>
                    <a:pt x="832" y="988"/>
                    <a:pt x="929" y="891"/>
                  </a:cubicBezTo>
                  <a:cubicBezTo>
                    <a:pt x="1104" y="714"/>
                    <a:pt x="1131" y="438"/>
                    <a:pt x="994" y="231"/>
                  </a:cubicBezTo>
                  <a:cubicBezTo>
                    <a:pt x="894" y="84"/>
                    <a:pt x="730" y="1"/>
                    <a:pt x="561" y="1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6756216" y="2799157"/>
              <a:ext cx="28999" cy="26717"/>
            </a:xfrm>
            <a:custGeom>
              <a:avLst/>
              <a:gdLst/>
              <a:ahLst/>
              <a:cxnLst/>
              <a:rect l="l" t="t" r="r" b="b"/>
              <a:pathLst>
                <a:path w="1131" h="1042" extrusionOk="0">
                  <a:moveTo>
                    <a:pt x="559" y="357"/>
                  </a:moveTo>
                  <a:cubicBezTo>
                    <a:pt x="604" y="357"/>
                    <a:pt x="645" y="374"/>
                    <a:pt x="675" y="404"/>
                  </a:cubicBezTo>
                  <a:cubicBezTo>
                    <a:pt x="786" y="515"/>
                    <a:pt x="695" y="687"/>
                    <a:pt x="562" y="687"/>
                  </a:cubicBezTo>
                  <a:cubicBezTo>
                    <a:pt x="541" y="687"/>
                    <a:pt x="519" y="683"/>
                    <a:pt x="497" y="674"/>
                  </a:cubicBezTo>
                  <a:cubicBezTo>
                    <a:pt x="331" y="605"/>
                    <a:pt x="379" y="357"/>
                    <a:pt x="559" y="357"/>
                  </a:cubicBezTo>
                  <a:close/>
                  <a:moveTo>
                    <a:pt x="560" y="0"/>
                  </a:moveTo>
                  <a:cubicBezTo>
                    <a:pt x="494" y="0"/>
                    <a:pt x="426" y="13"/>
                    <a:pt x="362" y="40"/>
                  </a:cubicBezTo>
                  <a:cubicBezTo>
                    <a:pt x="131" y="135"/>
                    <a:pt x="0" y="379"/>
                    <a:pt x="50" y="623"/>
                  </a:cubicBezTo>
                  <a:cubicBezTo>
                    <a:pt x="97" y="866"/>
                    <a:pt x="311" y="1041"/>
                    <a:pt x="559" y="1041"/>
                  </a:cubicBezTo>
                  <a:cubicBezTo>
                    <a:pt x="698" y="1041"/>
                    <a:pt x="831" y="987"/>
                    <a:pt x="928" y="890"/>
                  </a:cubicBezTo>
                  <a:cubicBezTo>
                    <a:pt x="1104" y="713"/>
                    <a:pt x="1131" y="438"/>
                    <a:pt x="994" y="233"/>
                  </a:cubicBezTo>
                  <a:cubicBezTo>
                    <a:pt x="894" y="84"/>
                    <a:pt x="730" y="0"/>
                    <a:pt x="560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6617624" y="2807285"/>
              <a:ext cx="25255" cy="24281"/>
            </a:xfrm>
            <a:custGeom>
              <a:avLst/>
              <a:gdLst/>
              <a:ahLst/>
              <a:cxnLst/>
              <a:rect l="l" t="t" r="r" b="b"/>
              <a:pathLst>
                <a:path w="985" h="947" extrusionOk="0">
                  <a:moveTo>
                    <a:pt x="491" y="1"/>
                  </a:moveTo>
                  <a:cubicBezTo>
                    <a:pt x="395" y="1"/>
                    <a:pt x="314" y="80"/>
                    <a:pt x="314" y="180"/>
                  </a:cubicBezTo>
                  <a:lnTo>
                    <a:pt x="314" y="294"/>
                  </a:lnTo>
                  <a:lnTo>
                    <a:pt x="204" y="294"/>
                  </a:lnTo>
                  <a:cubicBezTo>
                    <a:pt x="203" y="294"/>
                    <a:pt x="202" y="294"/>
                    <a:pt x="201" y="294"/>
                  </a:cubicBezTo>
                  <a:cubicBezTo>
                    <a:pt x="116" y="294"/>
                    <a:pt x="41" y="353"/>
                    <a:pt x="23" y="436"/>
                  </a:cubicBezTo>
                  <a:cubicBezTo>
                    <a:pt x="0" y="548"/>
                    <a:pt x="85" y="651"/>
                    <a:pt x="198" y="653"/>
                  </a:cubicBezTo>
                  <a:lnTo>
                    <a:pt x="314" y="653"/>
                  </a:lnTo>
                  <a:lnTo>
                    <a:pt x="314" y="761"/>
                  </a:lnTo>
                  <a:cubicBezTo>
                    <a:pt x="312" y="847"/>
                    <a:pt x="371" y="923"/>
                    <a:pt x="456" y="942"/>
                  </a:cubicBezTo>
                  <a:cubicBezTo>
                    <a:pt x="468" y="945"/>
                    <a:pt x="480" y="946"/>
                    <a:pt x="493" y="946"/>
                  </a:cubicBezTo>
                  <a:cubicBezTo>
                    <a:pt x="588" y="946"/>
                    <a:pt x="671" y="867"/>
                    <a:pt x="671" y="767"/>
                  </a:cubicBezTo>
                  <a:lnTo>
                    <a:pt x="671" y="653"/>
                  </a:lnTo>
                  <a:lnTo>
                    <a:pt x="787" y="653"/>
                  </a:lnTo>
                  <a:cubicBezTo>
                    <a:pt x="900" y="651"/>
                    <a:pt x="984" y="548"/>
                    <a:pt x="960" y="436"/>
                  </a:cubicBezTo>
                  <a:cubicBezTo>
                    <a:pt x="941" y="353"/>
                    <a:pt x="868" y="294"/>
                    <a:pt x="784" y="294"/>
                  </a:cubicBezTo>
                  <a:cubicBezTo>
                    <a:pt x="783" y="294"/>
                    <a:pt x="782" y="294"/>
                    <a:pt x="780" y="294"/>
                  </a:cubicBezTo>
                  <a:lnTo>
                    <a:pt x="671" y="294"/>
                  </a:lnTo>
                  <a:lnTo>
                    <a:pt x="671" y="186"/>
                  </a:lnTo>
                  <a:cubicBezTo>
                    <a:pt x="672" y="100"/>
                    <a:pt x="613" y="24"/>
                    <a:pt x="529" y="5"/>
                  </a:cubicBezTo>
                  <a:cubicBezTo>
                    <a:pt x="516" y="2"/>
                    <a:pt x="504" y="1"/>
                    <a:pt x="491" y="1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6412698" y="2965570"/>
              <a:ext cx="25230" cy="24255"/>
            </a:xfrm>
            <a:custGeom>
              <a:avLst/>
              <a:gdLst/>
              <a:ahLst/>
              <a:cxnLst/>
              <a:rect l="l" t="t" r="r" b="b"/>
              <a:pathLst>
                <a:path w="984" h="946" extrusionOk="0">
                  <a:moveTo>
                    <a:pt x="493" y="1"/>
                  </a:moveTo>
                  <a:cubicBezTo>
                    <a:pt x="396" y="1"/>
                    <a:pt x="314" y="78"/>
                    <a:pt x="314" y="179"/>
                  </a:cubicBezTo>
                  <a:lnTo>
                    <a:pt x="314" y="295"/>
                  </a:lnTo>
                  <a:lnTo>
                    <a:pt x="204" y="295"/>
                  </a:lnTo>
                  <a:cubicBezTo>
                    <a:pt x="203" y="295"/>
                    <a:pt x="202" y="295"/>
                    <a:pt x="200" y="295"/>
                  </a:cubicBezTo>
                  <a:cubicBezTo>
                    <a:pt x="116" y="295"/>
                    <a:pt x="41" y="354"/>
                    <a:pt x="22" y="437"/>
                  </a:cubicBezTo>
                  <a:cubicBezTo>
                    <a:pt x="0" y="547"/>
                    <a:pt x="84" y="650"/>
                    <a:pt x="198" y="652"/>
                  </a:cubicBezTo>
                  <a:lnTo>
                    <a:pt x="314" y="652"/>
                  </a:lnTo>
                  <a:lnTo>
                    <a:pt x="314" y="760"/>
                  </a:lnTo>
                  <a:cubicBezTo>
                    <a:pt x="312" y="848"/>
                    <a:pt x="371" y="923"/>
                    <a:pt x="455" y="942"/>
                  </a:cubicBezTo>
                  <a:cubicBezTo>
                    <a:pt x="468" y="945"/>
                    <a:pt x="481" y="946"/>
                    <a:pt x="493" y="946"/>
                  </a:cubicBezTo>
                  <a:cubicBezTo>
                    <a:pt x="588" y="946"/>
                    <a:pt x="669" y="868"/>
                    <a:pt x="670" y="768"/>
                  </a:cubicBezTo>
                  <a:lnTo>
                    <a:pt x="670" y="652"/>
                  </a:lnTo>
                  <a:lnTo>
                    <a:pt x="787" y="652"/>
                  </a:lnTo>
                  <a:cubicBezTo>
                    <a:pt x="900" y="650"/>
                    <a:pt x="984" y="547"/>
                    <a:pt x="960" y="437"/>
                  </a:cubicBezTo>
                  <a:cubicBezTo>
                    <a:pt x="941" y="354"/>
                    <a:pt x="868" y="295"/>
                    <a:pt x="782" y="295"/>
                  </a:cubicBezTo>
                  <a:cubicBezTo>
                    <a:pt x="781" y="295"/>
                    <a:pt x="780" y="295"/>
                    <a:pt x="779" y="295"/>
                  </a:cubicBezTo>
                  <a:lnTo>
                    <a:pt x="670" y="295"/>
                  </a:lnTo>
                  <a:lnTo>
                    <a:pt x="670" y="186"/>
                  </a:lnTo>
                  <a:cubicBezTo>
                    <a:pt x="672" y="100"/>
                    <a:pt x="613" y="23"/>
                    <a:pt x="529" y="4"/>
                  </a:cubicBezTo>
                  <a:cubicBezTo>
                    <a:pt x="517" y="2"/>
                    <a:pt x="505" y="1"/>
                    <a:pt x="493" y="1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6821602" y="2990263"/>
              <a:ext cx="25307" cy="24281"/>
            </a:xfrm>
            <a:custGeom>
              <a:avLst/>
              <a:gdLst/>
              <a:ahLst/>
              <a:cxnLst/>
              <a:rect l="l" t="t" r="r" b="b"/>
              <a:pathLst>
                <a:path w="987" h="947" extrusionOk="0">
                  <a:moveTo>
                    <a:pt x="495" y="1"/>
                  </a:moveTo>
                  <a:cubicBezTo>
                    <a:pt x="398" y="1"/>
                    <a:pt x="316" y="79"/>
                    <a:pt x="316" y="179"/>
                  </a:cubicBezTo>
                  <a:lnTo>
                    <a:pt x="316" y="296"/>
                  </a:lnTo>
                  <a:lnTo>
                    <a:pt x="206" y="296"/>
                  </a:lnTo>
                  <a:cubicBezTo>
                    <a:pt x="205" y="296"/>
                    <a:pt x="204" y="296"/>
                    <a:pt x="203" y="296"/>
                  </a:cubicBezTo>
                  <a:cubicBezTo>
                    <a:pt x="118" y="296"/>
                    <a:pt x="44" y="354"/>
                    <a:pt x="25" y="437"/>
                  </a:cubicBezTo>
                  <a:cubicBezTo>
                    <a:pt x="1" y="547"/>
                    <a:pt x="87" y="651"/>
                    <a:pt x="200" y="652"/>
                  </a:cubicBezTo>
                  <a:lnTo>
                    <a:pt x="316" y="652"/>
                  </a:lnTo>
                  <a:lnTo>
                    <a:pt x="316" y="761"/>
                  </a:lnTo>
                  <a:cubicBezTo>
                    <a:pt x="313" y="848"/>
                    <a:pt x="373" y="923"/>
                    <a:pt x="456" y="942"/>
                  </a:cubicBezTo>
                  <a:cubicBezTo>
                    <a:pt x="469" y="945"/>
                    <a:pt x="482" y="946"/>
                    <a:pt x="494" y="946"/>
                  </a:cubicBezTo>
                  <a:cubicBezTo>
                    <a:pt x="590" y="946"/>
                    <a:pt x="671" y="869"/>
                    <a:pt x="673" y="768"/>
                  </a:cubicBezTo>
                  <a:lnTo>
                    <a:pt x="673" y="652"/>
                  </a:lnTo>
                  <a:lnTo>
                    <a:pt x="787" y="652"/>
                  </a:lnTo>
                  <a:cubicBezTo>
                    <a:pt x="900" y="651"/>
                    <a:pt x="986" y="547"/>
                    <a:pt x="962" y="437"/>
                  </a:cubicBezTo>
                  <a:cubicBezTo>
                    <a:pt x="944" y="354"/>
                    <a:pt x="869" y="296"/>
                    <a:pt x="784" y="296"/>
                  </a:cubicBezTo>
                  <a:cubicBezTo>
                    <a:pt x="783" y="296"/>
                    <a:pt x="782" y="296"/>
                    <a:pt x="781" y="296"/>
                  </a:cubicBezTo>
                  <a:lnTo>
                    <a:pt x="673" y="296"/>
                  </a:lnTo>
                  <a:lnTo>
                    <a:pt x="673" y="186"/>
                  </a:lnTo>
                  <a:cubicBezTo>
                    <a:pt x="674" y="100"/>
                    <a:pt x="615" y="23"/>
                    <a:pt x="531" y="4"/>
                  </a:cubicBezTo>
                  <a:cubicBezTo>
                    <a:pt x="519" y="2"/>
                    <a:pt x="507" y="1"/>
                    <a:pt x="495" y="1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6434032" y="2770695"/>
              <a:ext cx="387472" cy="272835"/>
            </a:xfrm>
            <a:custGeom>
              <a:avLst/>
              <a:gdLst/>
              <a:ahLst/>
              <a:cxnLst/>
              <a:rect l="l" t="t" r="r" b="b"/>
              <a:pathLst>
                <a:path w="15112" h="10641" extrusionOk="0">
                  <a:moveTo>
                    <a:pt x="10900" y="545"/>
                  </a:moveTo>
                  <a:lnTo>
                    <a:pt x="10900" y="1330"/>
                  </a:lnTo>
                  <a:lnTo>
                    <a:pt x="9650" y="1330"/>
                  </a:lnTo>
                  <a:lnTo>
                    <a:pt x="9650" y="545"/>
                  </a:lnTo>
                  <a:close/>
                  <a:moveTo>
                    <a:pt x="5476" y="2328"/>
                  </a:moveTo>
                  <a:lnTo>
                    <a:pt x="5476" y="3114"/>
                  </a:lnTo>
                  <a:lnTo>
                    <a:pt x="4228" y="3114"/>
                  </a:lnTo>
                  <a:lnTo>
                    <a:pt x="4228" y="2328"/>
                  </a:lnTo>
                  <a:close/>
                  <a:moveTo>
                    <a:pt x="13968" y="5100"/>
                  </a:moveTo>
                  <a:cubicBezTo>
                    <a:pt x="14063" y="5100"/>
                    <a:pt x="14132" y="5168"/>
                    <a:pt x="14111" y="5254"/>
                  </a:cubicBezTo>
                  <a:lnTo>
                    <a:pt x="14111" y="5826"/>
                  </a:lnTo>
                  <a:lnTo>
                    <a:pt x="13710" y="6246"/>
                  </a:lnTo>
                  <a:cubicBezTo>
                    <a:pt x="13696" y="6262"/>
                    <a:pt x="13677" y="6275"/>
                    <a:pt x="13656" y="6284"/>
                  </a:cubicBezTo>
                  <a:cubicBezTo>
                    <a:pt x="13642" y="6291"/>
                    <a:pt x="13627" y="6294"/>
                    <a:pt x="13613" y="6294"/>
                  </a:cubicBezTo>
                  <a:cubicBezTo>
                    <a:pt x="13603" y="6294"/>
                    <a:pt x="13594" y="6293"/>
                    <a:pt x="13586" y="6291"/>
                  </a:cubicBezTo>
                  <a:lnTo>
                    <a:pt x="12221" y="6291"/>
                  </a:lnTo>
                  <a:cubicBezTo>
                    <a:pt x="12080" y="6297"/>
                    <a:pt x="11944" y="6356"/>
                    <a:pt x="11844" y="6455"/>
                  </a:cubicBezTo>
                  <a:lnTo>
                    <a:pt x="11370" y="6929"/>
                  </a:lnTo>
                  <a:cubicBezTo>
                    <a:pt x="11336" y="6963"/>
                    <a:pt x="11244" y="7004"/>
                    <a:pt x="11244" y="7004"/>
                  </a:cubicBezTo>
                  <a:lnTo>
                    <a:pt x="10793" y="7004"/>
                  </a:lnTo>
                  <a:lnTo>
                    <a:pt x="10793" y="5265"/>
                  </a:lnTo>
                  <a:cubicBezTo>
                    <a:pt x="10793" y="5181"/>
                    <a:pt x="10862" y="5111"/>
                    <a:pt x="10948" y="5111"/>
                  </a:cubicBezTo>
                  <a:lnTo>
                    <a:pt x="13968" y="5111"/>
                  </a:lnTo>
                  <a:lnTo>
                    <a:pt x="13968" y="5100"/>
                  </a:lnTo>
                  <a:close/>
                  <a:moveTo>
                    <a:pt x="9659" y="2700"/>
                  </a:moveTo>
                  <a:cubicBezTo>
                    <a:pt x="9715" y="2700"/>
                    <a:pt x="9771" y="2726"/>
                    <a:pt x="9806" y="2779"/>
                  </a:cubicBezTo>
                  <a:lnTo>
                    <a:pt x="11140" y="4754"/>
                  </a:lnTo>
                  <a:lnTo>
                    <a:pt x="10949" y="4754"/>
                  </a:lnTo>
                  <a:cubicBezTo>
                    <a:pt x="10666" y="4754"/>
                    <a:pt x="10437" y="4984"/>
                    <a:pt x="10437" y="5267"/>
                  </a:cubicBezTo>
                  <a:lnTo>
                    <a:pt x="10437" y="7716"/>
                  </a:lnTo>
                  <a:lnTo>
                    <a:pt x="10435" y="7716"/>
                  </a:lnTo>
                  <a:cubicBezTo>
                    <a:pt x="10435" y="7991"/>
                    <a:pt x="10658" y="8215"/>
                    <a:pt x="10935" y="8215"/>
                  </a:cubicBezTo>
                  <a:lnTo>
                    <a:pt x="12121" y="8215"/>
                  </a:lnTo>
                  <a:cubicBezTo>
                    <a:pt x="12122" y="8215"/>
                    <a:pt x="12123" y="8215"/>
                    <a:pt x="12125" y="8215"/>
                  </a:cubicBezTo>
                  <a:cubicBezTo>
                    <a:pt x="12209" y="8215"/>
                    <a:pt x="12284" y="8157"/>
                    <a:pt x="12303" y="8074"/>
                  </a:cubicBezTo>
                  <a:cubicBezTo>
                    <a:pt x="12325" y="7962"/>
                    <a:pt x="12241" y="7859"/>
                    <a:pt x="12127" y="7859"/>
                  </a:cubicBezTo>
                  <a:lnTo>
                    <a:pt x="10946" y="7859"/>
                  </a:lnTo>
                  <a:cubicBezTo>
                    <a:pt x="10862" y="7859"/>
                    <a:pt x="10792" y="7789"/>
                    <a:pt x="10792" y="7704"/>
                  </a:cubicBezTo>
                  <a:lnTo>
                    <a:pt x="10792" y="7324"/>
                  </a:lnTo>
                  <a:lnTo>
                    <a:pt x="11244" y="7324"/>
                  </a:lnTo>
                  <a:cubicBezTo>
                    <a:pt x="11386" y="7324"/>
                    <a:pt x="11523" y="7268"/>
                    <a:pt x="11623" y="7168"/>
                  </a:cubicBezTo>
                  <a:lnTo>
                    <a:pt x="12099" y="6698"/>
                  </a:lnTo>
                  <a:cubicBezTo>
                    <a:pt x="12132" y="6665"/>
                    <a:pt x="12178" y="6646"/>
                    <a:pt x="12226" y="6646"/>
                  </a:cubicBezTo>
                  <a:lnTo>
                    <a:pt x="13597" y="6646"/>
                  </a:lnTo>
                  <a:cubicBezTo>
                    <a:pt x="13669" y="6646"/>
                    <a:pt x="13740" y="6631"/>
                    <a:pt x="13807" y="6603"/>
                  </a:cubicBezTo>
                  <a:cubicBezTo>
                    <a:pt x="13871" y="6577"/>
                    <a:pt x="13928" y="6539"/>
                    <a:pt x="13977" y="6490"/>
                  </a:cubicBezTo>
                  <a:lnTo>
                    <a:pt x="14146" y="6322"/>
                  </a:lnTo>
                  <a:lnTo>
                    <a:pt x="14146" y="7704"/>
                  </a:lnTo>
                  <a:cubicBezTo>
                    <a:pt x="14146" y="7790"/>
                    <a:pt x="14076" y="7859"/>
                    <a:pt x="13992" y="7859"/>
                  </a:cubicBezTo>
                  <a:lnTo>
                    <a:pt x="13153" y="7859"/>
                  </a:lnTo>
                  <a:cubicBezTo>
                    <a:pt x="13152" y="7859"/>
                    <a:pt x="13150" y="7859"/>
                    <a:pt x="13149" y="7859"/>
                  </a:cubicBezTo>
                  <a:cubicBezTo>
                    <a:pt x="13063" y="7859"/>
                    <a:pt x="12990" y="7917"/>
                    <a:pt x="12971" y="8001"/>
                  </a:cubicBezTo>
                  <a:cubicBezTo>
                    <a:pt x="12947" y="8112"/>
                    <a:pt x="13032" y="8215"/>
                    <a:pt x="13145" y="8215"/>
                  </a:cubicBezTo>
                  <a:lnTo>
                    <a:pt x="13489" y="8215"/>
                  </a:lnTo>
                  <a:lnTo>
                    <a:pt x="14695" y="10007"/>
                  </a:lnTo>
                  <a:cubicBezTo>
                    <a:pt x="14775" y="10126"/>
                    <a:pt x="14691" y="10285"/>
                    <a:pt x="14547" y="10285"/>
                  </a:cubicBezTo>
                  <a:lnTo>
                    <a:pt x="8442" y="10285"/>
                  </a:lnTo>
                  <a:cubicBezTo>
                    <a:pt x="8499" y="10126"/>
                    <a:pt x="8477" y="9949"/>
                    <a:pt x="8383" y="9809"/>
                  </a:cubicBezTo>
                  <a:lnTo>
                    <a:pt x="6578" y="7131"/>
                  </a:lnTo>
                  <a:lnTo>
                    <a:pt x="9512" y="2779"/>
                  </a:lnTo>
                  <a:cubicBezTo>
                    <a:pt x="9547" y="2726"/>
                    <a:pt x="9603" y="2700"/>
                    <a:pt x="9659" y="2700"/>
                  </a:cubicBezTo>
                  <a:close/>
                  <a:moveTo>
                    <a:pt x="9651" y="0"/>
                  </a:moveTo>
                  <a:cubicBezTo>
                    <a:pt x="9555" y="0"/>
                    <a:pt x="9472" y="78"/>
                    <a:pt x="9472" y="179"/>
                  </a:cubicBezTo>
                  <a:lnTo>
                    <a:pt x="9472" y="252"/>
                  </a:lnTo>
                  <a:cubicBezTo>
                    <a:pt x="9362" y="305"/>
                    <a:pt x="9294" y="416"/>
                    <a:pt x="9294" y="537"/>
                  </a:cubicBezTo>
                  <a:lnTo>
                    <a:pt x="9294" y="1338"/>
                  </a:lnTo>
                  <a:cubicBezTo>
                    <a:pt x="9294" y="1459"/>
                    <a:pt x="9362" y="1570"/>
                    <a:pt x="9472" y="1623"/>
                  </a:cubicBezTo>
                  <a:lnTo>
                    <a:pt x="9472" y="2349"/>
                  </a:lnTo>
                  <a:cubicBezTo>
                    <a:pt x="9364" y="2387"/>
                    <a:pt x="9270" y="2460"/>
                    <a:pt x="9206" y="2554"/>
                  </a:cubicBezTo>
                  <a:lnTo>
                    <a:pt x="6332" y="6802"/>
                  </a:lnTo>
                  <a:lnTo>
                    <a:pt x="5804" y="6018"/>
                  </a:lnTo>
                  <a:cubicBezTo>
                    <a:pt x="5769" y="5966"/>
                    <a:pt x="5711" y="5936"/>
                    <a:pt x="5651" y="5936"/>
                  </a:cubicBezTo>
                  <a:cubicBezTo>
                    <a:pt x="5628" y="5936"/>
                    <a:pt x="5606" y="5940"/>
                    <a:pt x="5584" y="5948"/>
                  </a:cubicBezTo>
                  <a:cubicBezTo>
                    <a:pt x="5479" y="5990"/>
                    <a:pt x="5439" y="6119"/>
                    <a:pt x="5503" y="6214"/>
                  </a:cubicBezTo>
                  <a:lnTo>
                    <a:pt x="8069" y="10007"/>
                  </a:lnTo>
                  <a:cubicBezTo>
                    <a:pt x="8149" y="10126"/>
                    <a:pt x="8065" y="10285"/>
                    <a:pt x="7921" y="10285"/>
                  </a:cubicBezTo>
                  <a:lnTo>
                    <a:pt x="531" y="10285"/>
                  </a:lnTo>
                  <a:cubicBezTo>
                    <a:pt x="388" y="10285"/>
                    <a:pt x="303" y="10126"/>
                    <a:pt x="383" y="10007"/>
                  </a:cubicBezTo>
                  <a:lnTo>
                    <a:pt x="4078" y="4544"/>
                  </a:lnTo>
                  <a:cubicBezTo>
                    <a:pt x="4113" y="4492"/>
                    <a:pt x="4170" y="4465"/>
                    <a:pt x="4226" y="4465"/>
                  </a:cubicBezTo>
                  <a:cubicBezTo>
                    <a:pt x="4283" y="4465"/>
                    <a:pt x="4339" y="4492"/>
                    <a:pt x="4374" y="4544"/>
                  </a:cubicBezTo>
                  <a:lnTo>
                    <a:pt x="4943" y="5383"/>
                  </a:lnTo>
                  <a:cubicBezTo>
                    <a:pt x="4978" y="5436"/>
                    <a:pt x="5034" y="5463"/>
                    <a:pt x="5091" y="5463"/>
                  </a:cubicBezTo>
                  <a:cubicBezTo>
                    <a:pt x="5137" y="5463"/>
                    <a:pt x="5184" y="5445"/>
                    <a:pt x="5220" y="5409"/>
                  </a:cubicBezTo>
                  <a:cubicBezTo>
                    <a:pt x="5278" y="5345"/>
                    <a:pt x="5285" y="5249"/>
                    <a:pt x="5235" y="5179"/>
                  </a:cubicBezTo>
                  <a:lnTo>
                    <a:pt x="4672" y="4345"/>
                  </a:lnTo>
                  <a:cubicBezTo>
                    <a:pt x="4607" y="4250"/>
                    <a:pt x="4514" y="4178"/>
                    <a:pt x="4406" y="4140"/>
                  </a:cubicBezTo>
                  <a:lnTo>
                    <a:pt x="4406" y="3471"/>
                  </a:lnTo>
                  <a:lnTo>
                    <a:pt x="5497" y="3471"/>
                  </a:lnTo>
                  <a:cubicBezTo>
                    <a:pt x="5681" y="3471"/>
                    <a:pt x="5831" y="3321"/>
                    <a:pt x="5831" y="3137"/>
                  </a:cubicBezTo>
                  <a:lnTo>
                    <a:pt x="5831" y="2306"/>
                  </a:lnTo>
                  <a:cubicBezTo>
                    <a:pt x="5831" y="2121"/>
                    <a:pt x="5681" y="1971"/>
                    <a:pt x="5497" y="1971"/>
                  </a:cubicBezTo>
                  <a:lnTo>
                    <a:pt x="4439" y="1971"/>
                  </a:lnTo>
                  <a:lnTo>
                    <a:pt x="4439" y="1970"/>
                  </a:lnTo>
                  <a:cubicBezTo>
                    <a:pt x="4441" y="1884"/>
                    <a:pt x="4382" y="1807"/>
                    <a:pt x="4298" y="1788"/>
                  </a:cubicBezTo>
                  <a:cubicBezTo>
                    <a:pt x="4286" y="1786"/>
                    <a:pt x="4274" y="1785"/>
                    <a:pt x="4262" y="1785"/>
                  </a:cubicBezTo>
                  <a:cubicBezTo>
                    <a:pt x="4166" y="1785"/>
                    <a:pt x="4083" y="1863"/>
                    <a:pt x="4083" y="1963"/>
                  </a:cubicBezTo>
                  <a:lnTo>
                    <a:pt x="4083" y="2008"/>
                  </a:lnTo>
                  <a:cubicBezTo>
                    <a:pt x="4083" y="2008"/>
                    <a:pt x="3884" y="2177"/>
                    <a:pt x="3904" y="2307"/>
                  </a:cubicBezTo>
                  <a:lnTo>
                    <a:pt x="3904" y="3148"/>
                  </a:lnTo>
                  <a:cubicBezTo>
                    <a:pt x="3882" y="3278"/>
                    <a:pt x="3959" y="3393"/>
                    <a:pt x="4083" y="3447"/>
                  </a:cubicBezTo>
                  <a:lnTo>
                    <a:pt x="4083" y="4145"/>
                  </a:lnTo>
                  <a:cubicBezTo>
                    <a:pt x="3970" y="4178"/>
                    <a:pt x="3871" y="4251"/>
                    <a:pt x="3804" y="4350"/>
                  </a:cubicBezTo>
                  <a:lnTo>
                    <a:pt x="123" y="9812"/>
                  </a:lnTo>
                  <a:cubicBezTo>
                    <a:pt x="12" y="9976"/>
                    <a:pt x="1" y="10188"/>
                    <a:pt x="93" y="10362"/>
                  </a:cubicBezTo>
                  <a:cubicBezTo>
                    <a:pt x="183" y="10533"/>
                    <a:pt x="361" y="10640"/>
                    <a:pt x="553" y="10640"/>
                  </a:cubicBezTo>
                  <a:cubicBezTo>
                    <a:pt x="558" y="10640"/>
                    <a:pt x="562" y="10640"/>
                    <a:pt x="566" y="10640"/>
                  </a:cubicBezTo>
                  <a:lnTo>
                    <a:pt x="14544" y="10640"/>
                  </a:lnTo>
                  <a:cubicBezTo>
                    <a:pt x="14548" y="10640"/>
                    <a:pt x="14553" y="10640"/>
                    <a:pt x="14557" y="10640"/>
                  </a:cubicBezTo>
                  <a:cubicBezTo>
                    <a:pt x="14751" y="10640"/>
                    <a:pt x="14928" y="10533"/>
                    <a:pt x="15017" y="10362"/>
                  </a:cubicBezTo>
                  <a:cubicBezTo>
                    <a:pt x="15111" y="10188"/>
                    <a:pt x="15100" y="9976"/>
                    <a:pt x="14988" y="9812"/>
                  </a:cubicBezTo>
                  <a:lnTo>
                    <a:pt x="14990" y="9812"/>
                  </a:lnTo>
                  <a:lnTo>
                    <a:pt x="13922" y="8215"/>
                  </a:lnTo>
                  <a:lnTo>
                    <a:pt x="13955" y="8215"/>
                  </a:lnTo>
                  <a:cubicBezTo>
                    <a:pt x="14239" y="8215"/>
                    <a:pt x="14468" y="7988"/>
                    <a:pt x="14468" y="7704"/>
                  </a:cubicBezTo>
                  <a:lnTo>
                    <a:pt x="14468" y="5230"/>
                  </a:lnTo>
                  <a:cubicBezTo>
                    <a:pt x="14468" y="4949"/>
                    <a:pt x="14239" y="4719"/>
                    <a:pt x="13955" y="4719"/>
                  </a:cubicBezTo>
                  <a:lnTo>
                    <a:pt x="11559" y="4719"/>
                  </a:lnTo>
                  <a:lnTo>
                    <a:pt x="10093" y="2530"/>
                  </a:lnTo>
                  <a:cubicBezTo>
                    <a:pt x="10029" y="2435"/>
                    <a:pt x="9937" y="2363"/>
                    <a:pt x="9829" y="2325"/>
                  </a:cubicBezTo>
                  <a:lnTo>
                    <a:pt x="9829" y="1686"/>
                  </a:lnTo>
                  <a:lnTo>
                    <a:pt x="10922" y="1686"/>
                  </a:lnTo>
                  <a:cubicBezTo>
                    <a:pt x="11107" y="1686"/>
                    <a:pt x="11257" y="1537"/>
                    <a:pt x="11257" y="1352"/>
                  </a:cubicBezTo>
                  <a:lnTo>
                    <a:pt x="11257" y="523"/>
                  </a:lnTo>
                  <a:cubicBezTo>
                    <a:pt x="11257" y="338"/>
                    <a:pt x="11107" y="188"/>
                    <a:pt x="10922" y="188"/>
                  </a:cubicBezTo>
                  <a:lnTo>
                    <a:pt x="9829" y="188"/>
                  </a:lnTo>
                  <a:lnTo>
                    <a:pt x="9829" y="185"/>
                  </a:lnTo>
                  <a:cubicBezTo>
                    <a:pt x="9830" y="99"/>
                    <a:pt x="9771" y="23"/>
                    <a:pt x="9687" y="4"/>
                  </a:cubicBezTo>
                  <a:cubicBezTo>
                    <a:pt x="9675" y="1"/>
                    <a:pt x="9663" y="0"/>
                    <a:pt x="9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6491879" y="2969468"/>
              <a:ext cx="256067" cy="51254"/>
            </a:xfrm>
            <a:custGeom>
              <a:avLst/>
              <a:gdLst/>
              <a:ahLst/>
              <a:cxnLst/>
              <a:rect l="l" t="t" r="r" b="b"/>
              <a:pathLst>
                <a:path w="9987" h="1999" extrusionOk="0">
                  <a:moveTo>
                    <a:pt x="6640" y="0"/>
                  </a:moveTo>
                  <a:cubicBezTo>
                    <a:pt x="6496" y="0"/>
                    <a:pt x="6361" y="56"/>
                    <a:pt x="6261" y="156"/>
                  </a:cubicBezTo>
                  <a:lnTo>
                    <a:pt x="5793" y="626"/>
                  </a:lnTo>
                  <a:cubicBezTo>
                    <a:pt x="5759" y="659"/>
                    <a:pt x="5713" y="678"/>
                    <a:pt x="5665" y="678"/>
                  </a:cubicBezTo>
                  <a:lnTo>
                    <a:pt x="2132" y="678"/>
                  </a:lnTo>
                  <a:cubicBezTo>
                    <a:pt x="1991" y="678"/>
                    <a:pt x="1855" y="734"/>
                    <a:pt x="1755" y="834"/>
                  </a:cubicBezTo>
                  <a:lnTo>
                    <a:pt x="999" y="1591"/>
                  </a:lnTo>
                  <a:cubicBezTo>
                    <a:pt x="965" y="1622"/>
                    <a:pt x="921" y="1642"/>
                    <a:pt x="875" y="1642"/>
                  </a:cubicBezTo>
                  <a:lnTo>
                    <a:pt x="198" y="1642"/>
                  </a:lnTo>
                  <a:cubicBezTo>
                    <a:pt x="85" y="1642"/>
                    <a:pt x="1" y="1745"/>
                    <a:pt x="23" y="1857"/>
                  </a:cubicBezTo>
                  <a:cubicBezTo>
                    <a:pt x="42" y="1940"/>
                    <a:pt x="117" y="1998"/>
                    <a:pt x="201" y="1998"/>
                  </a:cubicBezTo>
                  <a:cubicBezTo>
                    <a:pt x="202" y="1998"/>
                    <a:pt x="203" y="1998"/>
                    <a:pt x="204" y="1998"/>
                  </a:cubicBezTo>
                  <a:lnTo>
                    <a:pt x="873" y="1998"/>
                  </a:lnTo>
                  <a:cubicBezTo>
                    <a:pt x="1013" y="1998"/>
                    <a:pt x="1147" y="1942"/>
                    <a:pt x="1246" y="1844"/>
                  </a:cubicBezTo>
                  <a:lnTo>
                    <a:pt x="2004" y="1086"/>
                  </a:lnTo>
                  <a:cubicBezTo>
                    <a:pt x="2035" y="1053"/>
                    <a:pt x="2080" y="1035"/>
                    <a:pt x="2128" y="1035"/>
                  </a:cubicBezTo>
                  <a:lnTo>
                    <a:pt x="5665" y="1035"/>
                  </a:lnTo>
                  <a:cubicBezTo>
                    <a:pt x="5807" y="1035"/>
                    <a:pt x="5944" y="978"/>
                    <a:pt x="6044" y="877"/>
                  </a:cubicBezTo>
                  <a:lnTo>
                    <a:pt x="6512" y="409"/>
                  </a:lnTo>
                  <a:cubicBezTo>
                    <a:pt x="6546" y="376"/>
                    <a:pt x="6592" y="357"/>
                    <a:pt x="6640" y="357"/>
                  </a:cubicBezTo>
                  <a:lnTo>
                    <a:pt x="7132" y="357"/>
                  </a:lnTo>
                  <a:cubicBezTo>
                    <a:pt x="7179" y="357"/>
                    <a:pt x="7224" y="376"/>
                    <a:pt x="7257" y="409"/>
                  </a:cubicBezTo>
                  <a:lnTo>
                    <a:pt x="8477" y="1629"/>
                  </a:lnTo>
                  <a:cubicBezTo>
                    <a:pt x="8576" y="1728"/>
                    <a:pt x="8712" y="1785"/>
                    <a:pt x="8853" y="1785"/>
                  </a:cubicBezTo>
                  <a:lnTo>
                    <a:pt x="9789" y="1785"/>
                  </a:lnTo>
                  <a:cubicBezTo>
                    <a:pt x="9902" y="1783"/>
                    <a:pt x="9986" y="1680"/>
                    <a:pt x="9962" y="1568"/>
                  </a:cubicBezTo>
                  <a:cubicBezTo>
                    <a:pt x="9943" y="1485"/>
                    <a:pt x="9870" y="1427"/>
                    <a:pt x="9784" y="1427"/>
                  </a:cubicBezTo>
                  <a:cubicBezTo>
                    <a:pt x="9783" y="1427"/>
                    <a:pt x="9782" y="1427"/>
                    <a:pt x="9781" y="1427"/>
                  </a:cubicBezTo>
                  <a:lnTo>
                    <a:pt x="8856" y="1427"/>
                  </a:lnTo>
                  <a:cubicBezTo>
                    <a:pt x="8808" y="1427"/>
                    <a:pt x="8763" y="1409"/>
                    <a:pt x="8730" y="1376"/>
                  </a:cubicBezTo>
                  <a:lnTo>
                    <a:pt x="7510" y="156"/>
                  </a:lnTo>
                  <a:cubicBezTo>
                    <a:pt x="7410" y="56"/>
                    <a:pt x="7275" y="0"/>
                    <a:pt x="7133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6490622" y="2949339"/>
              <a:ext cx="210992" cy="46690"/>
            </a:xfrm>
            <a:custGeom>
              <a:avLst/>
              <a:gdLst/>
              <a:ahLst/>
              <a:cxnLst/>
              <a:rect l="l" t="t" r="r" b="b"/>
              <a:pathLst>
                <a:path w="8229" h="1821" extrusionOk="0">
                  <a:moveTo>
                    <a:pt x="5923" y="0"/>
                  </a:moveTo>
                  <a:cubicBezTo>
                    <a:pt x="5778" y="0"/>
                    <a:pt x="5639" y="58"/>
                    <a:pt x="5538" y="159"/>
                  </a:cubicBezTo>
                  <a:lnTo>
                    <a:pt x="4964" y="733"/>
                  </a:lnTo>
                  <a:cubicBezTo>
                    <a:pt x="4931" y="766"/>
                    <a:pt x="4885" y="785"/>
                    <a:pt x="4839" y="785"/>
                  </a:cubicBezTo>
                  <a:lnTo>
                    <a:pt x="3543" y="785"/>
                  </a:lnTo>
                  <a:cubicBezTo>
                    <a:pt x="3401" y="785"/>
                    <a:pt x="3264" y="841"/>
                    <a:pt x="3165" y="943"/>
                  </a:cubicBezTo>
                  <a:lnTo>
                    <a:pt x="2696" y="1411"/>
                  </a:lnTo>
                  <a:cubicBezTo>
                    <a:pt x="2662" y="1444"/>
                    <a:pt x="2618" y="1463"/>
                    <a:pt x="2570" y="1463"/>
                  </a:cubicBezTo>
                  <a:lnTo>
                    <a:pt x="199" y="1463"/>
                  </a:lnTo>
                  <a:cubicBezTo>
                    <a:pt x="85" y="1463"/>
                    <a:pt x="0" y="1567"/>
                    <a:pt x="24" y="1678"/>
                  </a:cubicBezTo>
                  <a:cubicBezTo>
                    <a:pt x="43" y="1762"/>
                    <a:pt x="118" y="1820"/>
                    <a:pt x="202" y="1820"/>
                  </a:cubicBezTo>
                  <a:cubicBezTo>
                    <a:pt x="203" y="1820"/>
                    <a:pt x="205" y="1820"/>
                    <a:pt x="206" y="1820"/>
                  </a:cubicBezTo>
                  <a:lnTo>
                    <a:pt x="2568" y="1820"/>
                  </a:lnTo>
                  <a:cubicBezTo>
                    <a:pt x="2710" y="1820"/>
                    <a:pt x="2845" y="1764"/>
                    <a:pt x="2944" y="1664"/>
                  </a:cubicBezTo>
                  <a:lnTo>
                    <a:pt x="3415" y="1194"/>
                  </a:lnTo>
                  <a:cubicBezTo>
                    <a:pt x="3447" y="1161"/>
                    <a:pt x="3493" y="1142"/>
                    <a:pt x="3540" y="1142"/>
                  </a:cubicBezTo>
                  <a:lnTo>
                    <a:pt x="4840" y="1142"/>
                  </a:lnTo>
                  <a:cubicBezTo>
                    <a:pt x="4982" y="1142"/>
                    <a:pt x="5119" y="1086"/>
                    <a:pt x="5219" y="986"/>
                  </a:cubicBezTo>
                  <a:lnTo>
                    <a:pt x="5795" y="409"/>
                  </a:lnTo>
                  <a:cubicBezTo>
                    <a:pt x="5829" y="376"/>
                    <a:pt x="5873" y="357"/>
                    <a:pt x="5921" y="357"/>
                  </a:cubicBezTo>
                  <a:lnTo>
                    <a:pt x="8228" y="357"/>
                  </a:lnTo>
                  <a:lnTo>
                    <a:pt x="8228" y="0"/>
                  </a:ln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6462289" y="2922800"/>
              <a:ext cx="32512" cy="9179"/>
            </a:xfrm>
            <a:custGeom>
              <a:avLst/>
              <a:gdLst/>
              <a:ahLst/>
              <a:cxnLst/>
              <a:rect l="l" t="t" r="r" b="b"/>
              <a:pathLst>
                <a:path w="1268" h="358" extrusionOk="0">
                  <a:moveTo>
                    <a:pt x="201" y="0"/>
                  </a:moveTo>
                  <a:cubicBezTo>
                    <a:pt x="116" y="0"/>
                    <a:pt x="42" y="59"/>
                    <a:pt x="23" y="142"/>
                  </a:cubicBezTo>
                  <a:cubicBezTo>
                    <a:pt x="0" y="252"/>
                    <a:pt x="85" y="357"/>
                    <a:pt x="198" y="357"/>
                  </a:cubicBezTo>
                  <a:lnTo>
                    <a:pt x="1062" y="357"/>
                  </a:lnTo>
                  <a:cubicBezTo>
                    <a:pt x="1063" y="357"/>
                    <a:pt x="1065" y="357"/>
                    <a:pt x="1066" y="357"/>
                  </a:cubicBezTo>
                  <a:cubicBezTo>
                    <a:pt x="1150" y="357"/>
                    <a:pt x="1225" y="299"/>
                    <a:pt x="1244" y="215"/>
                  </a:cubicBezTo>
                  <a:cubicBezTo>
                    <a:pt x="1268" y="106"/>
                    <a:pt x="1182" y="0"/>
                    <a:pt x="1069" y="0"/>
                  </a:cubicBezTo>
                  <a:lnTo>
                    <a:pt x="204" y="0"/>
                  </a:lnTo>
                  <a:cubicBezTo>
                    <a:pt x="203" y="0"/>
                    <a:pt x="202" y="0"/>
                    <a:pt x="201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6462289" y="2938339"/>
              <a:ext cx="76433" cy="9179"/>
            </a:xfrm>
            <a:custGeom>
              <a:avLst/>
              <a:gdLst/>
              <a:ahLst/>
              <a:cxnLst/>
              <a:rect l="l" t="t" r="r" b="b"/>
              <a:pathLst>
                <a:path w="2981" h="358" extrusionOk="0">
                  <a:moveTo>
                    <a:pt x="202" y="1"/>
                  </a:moveTo>
                  <a:cubicBezTo>
                    <a:pt x="116" y="1"/>
                    <a:pt x="43" y="59"/>
                    <a:pt x="24" y="143"/>
                  </a:cubicBezTo>
                  <a:cubicBezTo>
                    <a:pt x="0" y="253"/>
                    <a:pt x="85" y="358"/>
                    <a:pt x="198" y="358"/>
                  </a:cubicBezTo>
                  <a:lnTo>
                    <a:pt x="2777" y="358"/>
                  </a:lnTo>
                  <a:cubicBezTo>
                    <a:pt x="2778" y="358"/>
                    <a:pt x="2779" y="358"/>
                    <a:pt x="2780" y="358"/>
                  </a:cubicBezTo>
                  <a:cubicBezTo>
                    <a:pt x="2865" y="358"/>
                    <a:pt x="2938" y="299"/>
                    <a:pt x="2959" y="216"/>
                  </a:cubicBezTo>
                  <a:cubicBezTo>
                    <a:pt x="2981" y="106"/>
                    <a:pt x="2896" y="1"/>
                    <a:pt x="2783" y="1"/>
                  </a:cubicBezTo>
                  <a:lnTo>
                    <a:pt x="206" y="1"/>
                  </a:lnTo>
                  <a:cubicBezTo>
                    <a:pt x="205" y="1"/>
                    <a:pt x="204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6462289" y="2954801"/>
              <a:ext cx="76433" cy="9179"/>
            </a:xfrm>
            <a:custGeom>
              <a:avLst/>
              <a:gdLst/>
              <a:ahLst/>
              <a:cxnLst/>
              <a:rect l="l" t="t" r="r" b="b"/>
              <a:pathLst>
                <a:path w="2981" h="358" extrusionOk="0">
                  <a:moveTo>
                    <a:pt x="202" y="1"/>
                  </a:moveTo>
                  <a:cubicBezTo>
                    <a:pt x="116" y="1"/>
                    <a:pt x="43" y="59"/>
                    <a:pt x="24" y="142"/>
                  </a:cubicBezTo>
                  <a:cubicBezTo>
                    <a:pt x="0" y="254"/>
                    <a:pt x="85" y="357"/>
                    <a:pt x="198" y="357"/>
                  </a:cubicBezTo>
                  <a:lnTo>
                    <a:pt x="2777" y="357"/>
                  </a:lnTo>
                  <a:cubicBezTo>
                    <a:pt x="2779" y="357"/>
                    <a:pt x="2781" y="357"/>
                    <a:pt x="2783" y="357"/>
                  </a:cubicBezTo>
                  <a:cubicBezTo>
                    <a:pt x="2867" y="357"/>
                    <a:pt x="2938" y="298"/>
                    <a:pt x="2959" y="217"/>
                  </a:cubicBezTo>
                  <a:cubicBezTo>
                    <a:pt x="2981" y="106"/>
                    <a:pt x="2896" y="2"/>
                    <a:pt x="2783" y="1"/>
                  </a:cubicBezTo>
                  <a:lnTo>
                    <a:pt x="206" y="1"/>
                  </a:lnTo>
                  <a:cubicBezTo>
                    <a:pt x="205" y="1"/>
                    <a:pt x="204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18" name="Google Shape;418;p16"/>
          <p:cNvGrpSpPr/>
          <p:nvPr/>
        </p:nvGrpSpPr>
        <p:grpSpPr>
          <a:xfrm>
            <a:off x="4032707" y="3810998"/>
            <a:ext cx="481391" cy="394215"/>
            <a:chOff x="7898669" y="4196130"/>
            <a:chExt cx="481391" cy="394215"/>
          </a:xfrm>
        </p:grpSpPr>
        <p:sp>
          <p:nvSpPr>
            <p:cNvPr id="419" name="Google Shape;419;p16"/>
            <p:cNvSpPr/>
            <p:nvPr/>
          </p:nvSpPr>
          <p:spPr>
            <a:xfrm>
              <a:off x="7898669" y="4196130"/>
              <a:ext cx="481391" cy="394215"/>
            </a:xfrm>
            <a:custGeom>
              <a:avLst/>
              <a:gdLst/>
              <a:ahLst/>
              <a:cxnLst/>
              <a:rect l="l" t="t" r="r" b="b"/>
              <a:pathLst>
                <a:path w="18775" h="15375" extrusionOk="0">
                  <a:moveTo>
                    <a:pt x="10093" y="0"/>
                  </a:moveTo>
                  <a:cubicBezTo>
                    <a:pt x="8286" y="0"/>
                    <a:pt x="6457" y="547"/>
                    <a:pt x="5251" y="1647"/>
                  </a:cubicBezTo>
                  <a:cubicBezTo>
                    <a:pt x="3919" y="2863"/>
                    <a:pt x="4951" y="3211"/>
                    <a:pt x="5858" y="5436"/>
                  </a:cubicBezTo>
                  <a:cubicBezTo>
                    <a:pt x="6516" y="7046"/>
                    <a:pt x="1" y="6825"/>
                    <a:pt x="1" y="9735"/>
                  </a:cubicBezTo>
                  <a:cubicBezTo>
                    <a:pt x="1" y="13099"/>
                    <a:pt x="4720" y="12460"/>
                    <a:pt x="6471" y="12846"/>
                  </a:cubicBezTo>
                  <a:cubicBezTo>
                    <a:pt x="8983" y="13399"/>
                    <a:pt x="11196" y="15375"/>
                    <a:pt x="13824" y="15375"/>
                  </a:cubicBezTo>
                  <a:cubicBezTo>
                    <a:pt x="13996" y="15375"/>
                    <a:pt x="14169" y="15366"/>
                    <a:pt x="14344" y="15348"/>
                  </a:cubicBezTo>
                  <a:cubicBezTo>
                    <a:pt x="16834" y="15095"/>
                    <a:pt x="17784" y="13140"/>
                    <a:pt x="18130" y="10900"/>
                  </a:cubicBezTo>
                  <a:cubicBezTo>
                    <a:pt x="18774" y="6727"/>
                    <a:pt x="17190" y="2155"/>
                    <a:pt x="13018" y="523"/>
                  </a:cubicBezTo>
                  <a:cubicBezTo>
                    <a:pt x="12127" y="175"/>
                    <a:pt x="11114" y="0"/>
                    <a:pt x="10093" y="0"/>
                  </a:cubicBezTo>
                  <a:close/>
                </a:path>
              </a:pathLst>
            </a:custGeom>
            <a:gradFill>
              <a:gsLst>
                <a:gs pos="0">
                  <a:srgbClr val="D2DEFF"/>
                </a:gs>
                <a:gs pos="100000">
                  <a:srgbClr val="FFDBE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7932234" y="4278311"/>
              <a:ext cx="363216" cy="268092"/>
            </a:xfrm>
            <a:custGeom>
              <a:avLst/>
              <a:gdLst/>
              <a:ahLst/>
              <a:cxnLst/>
              <a:rect l="l" t="t" r="r" b="b"/>
              <a:pathLst>
                <a:path w="14166" h="10456" extrusionOk="0">
                  <a:moveTo>
                    <a:pt x="714" y="1"/>
                  </a:moveTo>
                  <a:cubicBezTo>
                    <a:pt x="319" y="1"/>
                    <a:pt x="1" y="321"/>
                    <a:pt x="1" y="716"/>
                  </a:cubicBezTo>
                  <a:lnTo>
                    <a:pt x="1" y="7617"/>
                  </a:lnTo>
                  <a:cubicBezTo>
                    <a:pt x="1" y="7942"/>
                    <a:pt x="220" y="8227"/>
                    <a:pt x="535" y="8308"/>
                  </a:cubicBezTo>
                  <a:lnTo>
                    <a:pt x="535" y="8682"/>
                  </a:lnTo>
                  <a:cubicBezTo>
                    <a:pt x="535" y="9007"/>
                    <a:pt x="755" y="9290"/>
                    <a:pt x="1070" y="9372"/>
                  </a:cubicBezTo>
                  <a:lnTo>
                    <a:pt x="1070" y="9743"/>
                  </a:lnTo>
                  <a:cubicBezTo>
                    <a:pt x="1070" y="9765"/>
                    <a:pt x="1072" y="9787"/>
                    <a:pt x="1074" y="9809"/>
                  </a:cubicBezTo>
                  <a:cubicBezTo>
                    <a:pt x="1109" y="10176"/>
                    <a:pt x="1416" y="10456"/>
                    <a:pt x="1784" y="10456"/>
                  </a:cubicBezTo>
                  <a:lnTo>
                    <a:pt x="12380" y="10456"/>
                  </a:lnTo>
                  <a:cubicBezTo>
                    <a:pt x="12750" y="10456"/>
                    <a:pt x="13057" y="10176"/>
                    <a:pt x="13092" y="9809"/>
                  </a:cubicBezTo>
                  <a:cubicBezTo>
                    <a:pt x="13094" y="9787"/>
                    <a:pt x="13095" y="9765"/>
                    <a:pt x="13095" y="9743"/>
                  </a:cubicBezTo>
                  <a:lnTo>
                    <a:pt x="13095" y="9372"/>
                  </a:lnTo>
                  <a:cubicBezTo>
                    <a:pt x="13409" y="9290"/>
                    <a:pt x="13630" y="9007"/>
                    <a:pt x="13630" y="8682"/>
                  </a:cubicBezTo>
                  <a:lnTo>
                    <a:pt x="13630" y="8308"/>
                  </a:lnTo>
                  <a:cubicBezTo>
                    <a:pt x="13945" y="8227"/>
                    <a:pt x="14165" y="7942"/>
                    <a:pt x="14165" y="7617"/>
                  </a:cubicBezTo>
                  <a:lnTo>
                    <a:pt x="14165" y="716"/>
                  </a:lnTo>
                  <a:cubicBezTo>
                    <a:pt x="14165" y="321"/>
                    <a:pt x="13845" y="1"/>
                    <a:pt x="13452" y="1"/>
                  </a:cubicBezTo>
                  <a:close/>
                </a:path>
              </a:pathLst>
            </a:custGeom>
            <a:solidFill>
              <a:srgbClr val="8399FE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7978850" y="4423801"/>
              <a:ext cx="308347" cy="103380"/>
            </a:xfrm>
            <a:custGeom>
              <a:avLst/>
              <a:gdLst/>
              <a:ahLst/>
              <a:cxnLst/>
              <a:rect l="l" t="t" r="r" b="b"/>
              <a:pathLst>
                <a:path w="12026" h="4032" extrusionOk="0">
                  <a:moveTo>
                    <a:pt x="714" y="1"/>
                  </a:moveTo>
                  <a:cubicBezTo>
                    <a:pt x="321" y="1"/>
                    <a:pt x="1" y="321"/>
                    <a:pt x="1" y="714"/>
                  </a:cubicBezTo>
                  <a:lnTo>
                    <a:pt x="1" y="3322"/>
                  </a:lnTo>
                  <a:cubicBezTo>
                    <a:pt x="1" y="3344"/>
                    <a:pt x="2" y="3366"/>
                    <a:pt x="4" y="3389"/>
                  </a:cubicBezTo>
                  <a:cubicBezTo>
                    <a:pt x="39" y="3753"/>
                    <a:pt x="346" y="4032"/>
                    <a:pt x="714" y="4032"/>
                  </a:cubicBezTo>
                  <a:lnTo>
                    <a:pt x="11314" y="4032"/>
                  </a:lnTo>
                  <a:cubicBezTo>
                    <a:pt x="11680" y="4032"/>
                    <a:pt x="11987" y="3753"/>
                    <a:pt x="12022" y="3389"/>
                  </a:cubicBezTo>
                  <a:cubicBezTo>
                    <a:pt x="12025" y="3366"/>
                    <a:pt x="12025" y="3344"/>
                    <a:pt x="12025" y="3322"/>
                  </a:cubicBezTo>
                  <a:lnTo>
                    <a:pt x="12025" y="714"/>
                  </a:lnTo>
                  <a:cubicBezTo>
                    <a:pt x="12025" y="321"/>
                    <a:pt x="11707" y="1"/>
                    <a:pt x="11312" y="1"/>
                  </a:cubicBezTo>
                  <a:close/>
                </a:path>
              </a:pathLst>
            </a:custGeom>
            <a:solidFill>
              <a:srgbClr val="FFA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7978901" y="4423801"/>
              <a:ext cx="308295" cy="87843"/>
            </a:xfrm>
            <a:custGeom>
              <a:avLst/>
              <a:gdLst/>
              <a:ahLst/>
              <a:cxnLst/>
              <a:rect l="l" t="t" r="r" b="b"/>
              <a:pathLst>
                <a:path w="12024" h="3426" extrusionOk="0">
                  <a:moveTo>
                    <a:pt x="713" y="1"/>
                  </a:moveTo>
                  <a:cubicBezTo>
                    <a:pt x="319" y="1"/>
                    <a:pt x="0" y="321"/>
                    <a:pt x="0" y="714"/>
                  </a:cubicBezTo>
                  <a:lnTo>
                    <a:pt x="0" y="3344"/>
                  </a:lnTo>
                  <a:cubicBezTo>
                    <a:pt x="0" y="3368"/>
                    <a:pt x="0" y="3390"/>
                    <a:pt x="3" y="3413"/>
                  </a:cubicBezTo>
                  <a:cubicBezTo>
                    <a:pt x="61" y="3421"/>
                    <a:pt x="120" y="3425"/>
                    <a:pt x="179" y="3425"/>
                  </a:cubicBezTo>
                  <a:lnTo>
                    <a:pt x="11845" y="3425"/>
                  </a:lnTo>
                  <a:cubicBezTo>
                    <a:pt x="11904" y="3425"/>
                    <a:pt x="11963" y="3421"/>
                    <a:pt x="12020" y="3413"/>
                  </a:cubicBezTo>
                  <a:cubicBezTo>
                    <a:pt x="12023" y="3390"/>
                    <a:pt x="12023" y="3368"/>
                    <a:pt x="12023" y="3344"/>
                  </a:cubicBezTo>
                  <a:lnTo>
                    <a:pt x="12023" y="714"/>
                  </a:lnTo>
                  <a:cubicBezTo>
                    <a:pt x="12023" y="321"/>
                    <a:pt x="11705" y="1"/>
                    <a:pt x="11310" y="1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7965183" y="4341466"/>
              <a:ext cx="335756" cy="158301"/>
            </a:xfrm>
            <a:custGeom>
              <a:avLst/>
              <a:gdLst/>
              <a:ahLst/>
              <a:cxnLst/>
              <a:rect l="l" t="t" r="r" b="b"/>
              <a:pathLst>
                <a:path w="13095" h="6174" extrusionOk="0">
                  <a:moveTo>
                    <a:pt x="714" y="1"/>
                  </a:moveTo>
                  <a:cubicBezTo>
                    <a:pt x="319" y="1"/>
                    <a:pt x="0" y="319"/>
                    <a:pt x="0" y="714"/>
                  </a:cubicBezTo>
                  <a:lnTo>
                    <a:pt x="0" y="5460"/>
                  </a:lnTo>
                  <a:cubicBezTo>
                    <a:pt x="0" y="5853"/>
                    <a:pt x="319" y="6173"/>
                    <a:pt x="714" y="6173"/>
                  </a:cubicBezTo>
                  <a:lnTo>
                    <a:pt x="12380" y="6173"/>
                  </a:lnTo>
                  <a:cubicBezTo>
                    <a:pt x="12775" y="6173"/>
                    <a:pt x="13093" y="5853"/>
                    <a:pt x="13095" y="5460"/>
                  </a:cubicBezTo>
                  <a:lnTo>
                    <a:pt x="13095" y="714"/>
                  </a:lnTo>
                  <a:cubicBezTo>
                    <a:pt x="13093" y="319"/>
                    <a:pt x="12775" y="1"/>
                    <a:pt x="12380" y="1"/>
                  </a:cubicBezTo>
                  <a:close/>
                </a:path>
              </a:pathLst>
            </a:custGeom>
            <a:solidFill>
              <a:srgbClr val="D2D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7965132" y="4341466"/>
              <a:ext cx="335807" cy="141840"/>
            </a:xfrm>
            <a:custGeom>
              <a:avLst/>
              <a:gdLst/>
              <a:ahLst/>
              <a:cxnLst/>
              <a:rect l="l" t="t" r="r" b="b"/>
              <a:pathLst>
                <a:path w="13097" h="5532" extrusionOk="0">
                  <a:moveTo>
                    <a:pt x="714" y="1"/>
                  </a:moveTo>
                  <a:cubicBezTo>
                    <a:pt x="321" y="1"/>
                    <a:pt x="1" y="319"/>
                    <a:pt x="1" y="712"/>
                  </a:cubicBezTo>
                  <a:lnTo>
                    <a:pt x="1" y="5465"/>
                  </a:lnTo>
                  <a:cubicBezTo>
                    <a:pt x="1" y="5482"/>
                    <a:pt x="2" y="5500"/>
                    <a:pt x="4" y="5517"/>
                  </a:cubicBezTo>
                  <a:cubicBezTo>
                    <a:pt x="61" y="5527"/>
                    <a:pt x="120" y="5532"/>
                    <a:pt x="179" y="5532"/>
                  </a:cubicBezTo>
                  <a:lnTo>
                    <a:pt x="12919" y="5532"/>
                  </a:lnTo>
                  <a:cubicBezTo>
                    <a:pt x="12978" y="5532"/>
                    <a:pt x="13037" y="5527"/>
                    <a:pt x="13094" y="5517"/>
                  </a:cubicBezTo>
                  <a:cubicBezTo>
                    <a:pt x="13097" y="5500"/>
                    <a:pt x="13097" y="5482"/>
                    <a:pt x="13097" y="5465"/>
                  </a:cubicBezTo>
                  <a:lnTo>
                    <a:pt x="13097" y="712"/>
                  </a:lnTo>
                  <a:cubicBezTo>
                    <a:pt x="13097" y="319"/>
                    <a:pt x="12777" y="1"/>
                    <a:pt x="12384" y="1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7951414" y="4259131"/>
              <a:ext cx="363242" cy="213197"/>
            </a:xfrm>
            <a:custGeom>
              <a:avLst/>
              <a:gdLst/>
              <a:ahLst/>
              <a:cxnLst/>
              <a:rect l="l" t="t" r="r" b="b"/>
              <a:pathLst>
                <a:path w="14167" h="8315" extrusionOk="0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lnTo>
                    <a:pt x="1" y="7599"/>
                  </a:lnTo>
                  <a:cubicBezTo>
                    <a:pt x="1" y="7994"/>
                    <a:pt x="321" y="8314"/>
                    <a:pt x="716" y="8314"/>
                  </a:cubicBezTo>
                  <a:lnTo>
                    <a:pt x="13452" y="8314"/>
                  </a:lnTo>
                  <a:cubicBezTo>
                    <a:pt x="13847" y="8314"/>
                    <a:pt x="14167" y="7994"/>
                    <a:pt x="14167" y="7599"/>
                  </a:cubicBezTo>
                  <a:lnTo>
                    <a:pt x="14167" y="714"/>
                  </a:lnTo>
                  <a:cubicBezTo>
                    <a:pt x="14167" y="319"/>
                    <a:pt x="13847" y="1"/>
                    <a:pt x="13452" y="1"/>
                  </a:cubicBezTo>
                  <a:lnTo>
                    <a:pt x="716" y="1"/>
                  </a:lnTo>
                  <a:cubicBezTo>
                    <a:pt x="715" y="1"/>
                    <a:pt x="714" y="1"/>
                    <a:pt x="713" y="1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7984363" y="4293875"/>
              <a:ext cx="297373" cy="143661"/>
            </a:xfrm>
            <a:custGeom>
              <a:avLst/>
              <a:gdLst/>
              <a:ahLst/>
              <a:cxnLst/>
              <a:rect l="l" t="t" r="r" b="b"/>
              <a:pathLst>
                <a:path w="11598" h="5603" extrusionOk="0">
                  <a:moveTo>
                    <a:pt x="1720" y="0"/>
                  </a:moveTo>
                  <a:cubicBezTo>
                    <a:pt x="1636" y="0"/>
                    <a:pt x="1562" y="59"/>
                    <a:pt x="1545" y="142"/>
                  </a:cubicBezTo>
                  <a:cubicBezTo>
                    <a:pt x="1400" y="889"/>
                    <a:pt x="856" y="1494"/>
                    <a:pt x="130" y="1717"/>
                  </a:cubicBezTo>
                  <a:cubicBezTo>
                    <a:pt x="53" y="1740"/>
                    <a:pt x="1" y="1809"/>
                    <a:pt x="1" y="1889"/>
                  </a:cubicBezTo>
                  <a:lnTo>
                    <a:pt x="1" y="3716"/>
                  </a:lnTo>
                  <a:cubicBezTo>
                    <a:pt x="1" y="3794"/>
                    <a:pt x="53" y="3864"/>
                    <a:pt x="130" y="3887"/>
                  </a:cubicBezTo>
                  <a:cubicBezTo>
                    <a:pt x="856" y="4111"/>
                    <a:pt x="1400" y="4716"/>
                    <a:pt x="1545" y="5461"/>
                  </a:cubicBezTo>
                  <a:cubicBezTo>
                    <a:pt x="1562" y="5544"/>
                    <a:pt x="1636" y="5603"/>
                    <a:pt x="1720" y="5603"/>
                  </a:cubicBezTo>
                  <a:lnTo>
                    <a:pt x="9878" y="5603"/>
                  </a:lnTo>
                  <a:cubicBezTo>
                    <a:pt x="9962" y="5603"/>
                    <a:pt x="10035" y="5544"/>
                    <a:pt x="10053" y="5461"/>
                  </a:cubicBezTo>
                  <a:cubicBezTo>
                    <a:pt x="10198" y="4716"/>
                    <a:pt x="10742" y="4111"/>
                    <a:pt x="11468" y="3887"/>
                  </a:cubicBezTo>
                  <a:cubicBezTo>
                    <a:pt x="11545" y="3864"/>
                    <a:pt x="11597" y="3794"/>
                    <a:pt x="11597" y="3716"/>
                  </a:cubicBezTo>
                  <a:lnTo>
                    <a:pt x="11597" y="1889"/>
                  </a:lnTo>
                  <a:cubicBezTo>
                    <a:pt x="11597" y="1809"/>
                    <a:pt x="11545" y="1740"/>
                    <a:pt x="11468" y="1717"/>
                  </a:cubicBezTo>
                  <a:cubicBezTo>
                    <a:pt x="10742" y="1494"/>
                    <a:pt x="10198" y="889"/>
                    <a:pt x="10053" y="144"/>
                  </a:cubicBezTo>
                  <a:cubicBezTo>
                    <a:pt x="10035" y="61"/>
                    <a:pt x="9962" y="0"/>
                    <a:pt x="9878" y="0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8086672" y="4307132"/>
              <a:ext cx="92432" cy="117482"/>
            </a:xfrm>
            <a:custGeom>
              <a:avLst/>
              <a:gdLst/>
              <a:ahLst/>
              <a:cxnLst/>
              <a:rect l="l" t="t" r="r" b="b"/>
              <a:pathLst>
                <a:path w="3605" h="4582" extrusionOk="0">
                  <a:moveTo>
                    <a:pt x="1802" y="1"/>
                  </a:moveTo>
                  <a:cubicBezTo>
                    <a:pt x="807" y="1"/>
                    <a:pt x="0" y="1026"/>
                    <a:pt x="0" y="2292"/>
                  </a:cubicBezTo>
                  <a:cubicBezTo>
                    <a:pt x="0" y="3556"/>
                    <a:pt x="807" y="4581"/>
                    <a:pt x="1802" y="4581"/>
                  </a:cubicBezTo>
                  <a:cubicBezTo>
                    <a:pt x="2798" y="4581"/>
                    <a:pt x="3605" y="3556"/>
                    <a:pt x="3605" y="2292"/>
                  </a:cubicBezTo>
                  <a:cubicBezTo>
                    <a:pt x="3605" y="1026"/>
                    <a:pt x="2798" y="1"/>
                    <a:pt x="1802" y="1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8039595" y="4411929"/>
              <a:ext cx="30101" cy="9179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977" y="0"/>
                  </a:moveTo>
                  <a:cubicBezTo>
                    <a:pt x="975" y="0"/>
                    <a:pt x="972" y="1"/>
                    <a:pt x="970" y="1"/>
                  </a:cubicBezTo>
                  <a:lnTo>
                    <a:pt x="198" y="1"/>
                  </a:lnTo>
                  <a:cubicBezTo>
                    <a:pt x="85" y="1"/>
                    <a:pt x="1" y="104"/>
                    <a:pt x="23" y="216"/>
                  </a:cubicBezTo>
                  <a:cubicBezTo>
                    <a:pt x="43" y="299"/>
                    <a:pt x="116" y="357"/>
                    <a:pt x="201" y="357"/>
                  </a:cubicBezTo>
                  <a:cubicBezTo>
                    <a:pt x="202" y="357"/>
                    <a:pt x="203" y="357"/>
                    <a:pt x="204" y="357"/>
                  </a:cubicBezTo>
                  <a:lnTo>
                    <a:pt x="977" y="357"/>
                  </a:lnTo>
                  <a:cubicBezTo>
                    <a:pt x="1090" y="356"/>
                    <a:pt x="1174" y="252"/>
                    <a:pt x="1152" y="141"/>
                  </a:cubicBezTo>
                  <a:cubicBezTo>
                    <a:pt x="1132" y="60"/>
                    <a:pt x="1060" y="0"/>
                    <a:pt x="977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8196084" y="4311260"/>
              <a:ext cx="30101" cy="9179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973" y="1"/>
                  </a:moveTo>
                  <a:cubicBezTo>
                    <a:pt x="972" y="1"/>
                    <a:pt x="971" y="1"/>
                    <a:pt x="970" y="1"/>
                  </a:cubicBezTo>
                  <a:lnTo>
                    <a:pt x="197" y="1"/>
                  </a:lnTo>
                  <a:cubicBezTo>
                    <a:pt x="84" y="2"/>
                    <a:pt x="0" y="106"/>
                    <a:pt x="22" y="217"/>
                  </a:cubicBezTo>
                  <a:cubicBezTo>
                    <a:pt x="43" y="299"/>
                    <a:pt x="116" y="357"/>
                    <a:pt x="200" y="357"/>
                  </a:cubicBezTo>
                  <a:cubicBezTo>
                    <a:pt x="202" y="357"/>
                    <a:pt x="203" y="357"/>
                    <a:pt x="204" y="357"/>
                  </a:cubicBezTo>
                  <a:lnTo>
                    <a:pt x="976" y="357"/>
                  </a:lnTo>
                  <a:cubicBezTo>
                    <a:pt x="1089" y="357"/>
                    <a:pt x="1173" y="254"/>
                    <a:pt x="1151" y="142"/>
                  </a:cubicBezTo>
                  <a:cubicBezTo>
                    <a:pt x="1131" y="59"/>
                    <a:pt x="1058" y="1"/>
                    <a:pt x="973" y="1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8029466" y="4360748"/>
              <a:ext cx="10282" cy="10256"/>
            </a:xfrm>
            <a:custGeom>
              <a:avLst/>
              <a:gdLst/>
              <a:ahLst/>
              <a:cxnLst/>
              <a:rect l="l" t="t" r="r" b="b"/>
              <a:pathLst>
                <a:path w="401" h="400" extrusionOk="0">
                  <a:moveTo>
                    <a:pt x="200" y="0"/>
                  </a:moveTo>
                  <a:cubicBezTo>
                    <a:pt x="90" y="0"/>
                    <a:pt x="1" y="91"/>
                    <a:pt x="1" y="201"/>
                  </a:cubicBezTo>
                  <a:cubicBezTo>
                    <a:pt x="1" y="311"/>
                    <a:pt x="90" y="400"/>
                    <a:pt x="200" y="400"/>
                  </a:cubicBezTo>
                  <a:cubicBezTo>
                    <a:pt x="311" y="400"/>
                    <a:pt x="400" y="311"/>
                    <a:pt x="400" y="201"/>
                  </a:cubicBezTo>
                  <a:cubicBezTo>
                    <a:pt x="400" y="91"/>
                    <a:pt x="311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8044954" y="4360748"/>
              <a:ext cx="10256" cy="10256"/>
            </a:xfrm>
            <a:custGeom>
              <a:avLst/>
              <a:gdLst/>
              <a:ahLst/>
              <a:cxnLst/>
              <a:rect l="l" t="t" r="r" b="b"/>
              <a:pathLst>
                <a:path w="400" h="400" extrusionOk="0">
                  <a:moveTo>
                    <a:pt x="201" y="0"/>
                  </a:moveTo>
                  <a:cubicBezTo>
                    <a:pt x="89" y="0"/>
                    <a:pt x="0" y="91"/>
                    <a:pt x="0" y="201"/>
                  </a:cubicBezTo>
                  <a:cubicBezTo>
                    <a:pt x="0" y="311"/>
                    <a:pt x="89" y="400"/>
                    <a:pt x="201" y="400"/>
                  </a:cubicBezTo>
                  <a:cubicBezTo>
                    <a:pt x="311" y="400"/>
                    <a:pt x="400" y="311"/>
                    <a:pt x="400" y="201"/>
                  </a:cubicBezTo>
                  <a:cubicBezTo>
                    <a:pt x="400" y="91"/>
                    <a:pt x="31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8060415" y="4360748"/>
              <a:ext cx="10282" cy="10256"/>
            </a:xfrm>
            <a:custGeom>
              <a:avLst/>
              <a:gdLst/>
              <a:ahLst/>
              <a:cxnLst/>
              <a:rect l="l" t="t" r="r" b="b"/>
              <a:pathLst>
                <a:path w="401" h="400" extrusionOk="0">
                  <a:moveTo>
                    <a:pt x="200" y="0"/>
                  </a:moveTo>
                  <a:cubicBezTo>
                    <a:pt x="90" y="0"/>
                    <a:pt x="1" y="91"/>
                    <a:pt x="1" y="201"/>
                  </a:cubicBezTo>
                  <a:cubicBezTo>
                    <a:pt x="1" y="311"/>
                    <a:pt x="90" y="400"/>
                    <a:pt x="200" y="400"/>
                  </a:cubicBezTo>
                  <a:cubicBezTo>
                    <a:pt x="311" y="400"/>
                    <a:pt x="400" y="311"/>
                    <a:pt x="400" y="201"/>
                  </a:cubicBezTo>
                  <a:cubicBezTo>
                    <a:pt x="400" y="91"/>
                    <a:pt x="311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8195084" y="4360748"/>
              <a:ext cx="10282" cy="10256"/>
            </a:xfrm>
            <a:custGeom>
              <a:avLst/>
              <a:gdLst/>
              <a:ahLst/>
              <a:cxnLst/>
              <a:rect l="l" t="t" r="r" b="b"/>
              <a:pathLst>
                <a:path w="401" h="400" extrusionOk="0">
                  <a:moveTo>
                    <a:pt x="201" y="0"/>
                  </a:moveTo>
                  <a:cubicBezTo>
                    <a:pt x="90" y="0"/>
                    <a:pt x="1" y="91"/>
                    <a:pt x="1" y="201"/>
                  </a:cubicBezTo>
                  <a:cubicBezTo>
                    <a:pt x="1" y="311"/>
                    <a:pt x="90" y="400"/>
                    <a:pt x="201" y="400"/>
                  </a:cubicBezTo>
                  <a:cubicBezTo>
                    <a:pt x="311" y="400"/>
                    <a:pt x="400" y="311"/>
                    <a:pt x="400" y="201"/>
                  </a:cubicBezTo>
                  <a:cubicBezTo>
                    <a:pt x="400" y="91"/>
                    <a:pt x="31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8210571" y="4360748"/>
              <a:ext cx="10256" cy="10256"/>
            </a:xfrm>
            <a:custGeom>
              <a:avLst/>
              <a:gdLst/>
              <a:ahLst/>
              <a:cxnLst/>
              <a:rect l="l" t="t" r="r" b="b"/>
              <a:pathLst>
                <a:path w="400" h="400" extrusionOk="0">
                  <a:moveTo>
                    <a:pt x="199" y="0"/>
                  </a:moveTo>
                  <a:cubicBezTo>
                    <a:pt x="89" y="0"/>
                    <a:pt x="0" y="91"/>
                    <a:pt x="0" y="201"/>
                  </a:cubicBezTo>
                  <a:cubicBezTo>
                    <a:pt x="0" y="311"/>
                    <a:pt x="89" y="400"/>
                    <a:pt x="199" y="400"/>
                  </a:cubicBezTo>
                  <a:cubicBezTo>
                    <a:pt x="311" y="400"/>
                    <a:pt x="400" y="311"/>
                    <a:pt x="400" y="201"/>
                  </a:cubicBezTo>
                  <a:cubicBezTo>
                    <a:pt x="400" y="91"/>
                    <a:pt x="311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8226033" y="4360748"/>
              <a:ext cx="10282" cy="10256"/>
            </a:xfrm>
            <a:custGeom>
              <a:avLst/>
              <a:gdLst/>
              <a:ahLst/>
              <a:cxnLst/>
              <a:rect l="l" t="t" r="r" b="b"/>
              <a:pathLst>
                <a:path w="401" h="400" extrusionOk="0">
                  <a:moveTo>
                    <a:pt x="201" y="0"/>
                  </a:moveTo>
                  <a:cubicBezTo>
                    <a:pt x="90" y="0"/>
                    <a:pt x="1" y="91"/>
                    <a:pt x="1" y="201"/>
                  </a:cubicBezTo>
                  <a:cubicBezTo>
                    <a:pt x="1" y="311"/>
                    <a:pt x="90" y="400"/>
                    <a:pt x="201" y="400"/>
                  </a:cubicBezTo>
                  <a:cubicBezTo>
                    <a:pt x="311" y="400"/>
                    <a:pt x="400" y="311"/>
                    <a:pt x="400" y="201"/>
                  </a:cubicBezTo>
                  <a:cubicBezTo>
                    <a:pt x="400" y="91"/>
                    <a:pt x="31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8268521" y="4293927"/>
              <a:ext cx="27025" cy="25076"/>
            </a:xfrm>
            <a:custGeom>
              <a:avLst/>
              <a:gdLst/>
              <a:ahLst/>
              <a:cxnLst/>
              <a:rect l="l" t="t" r="r" b="b"/>
              <a:pathLst>
                <a:path w="1054" h="978" extrusionOk="0">
                  <a:moveTo>
                    <a:pt x="857" y="0"/>
                  </a:moveTo>
                  <a:cubicBezTo>
                    <a:pt x="816" y="0"/>
                    <a:pt x="775" y="14"/>
                    <a:pt x="741" y="43"/>
                  </a:cubicBezTo>
                  <a:lnTo>
                    <a:pt x="111" y="673"/>
                  </a:lnTo>
                  <a:cubicBezTo>
                    <a:pt x="1" y="785"/>
                    <a:pt x="79" y="976"/>
                    <a:pt x="238" y="977"/>
                  </a:cubicBezTo>
                  <a:cubicBezTo>
                    <a:pt x="284" y="977"/>
                    <a:pt x="330" y="958"/>
                    <a:pt x="364" y="925"/>
                  </a:cubicBezTo>
                  <a:lnTo>
                    <a:pt x="994" y="294"/>
                  </a:lnTo>
                  <a:cubicBezTo>
                    <a:pt x="1053" y="224"/>
                    <a:pt x="1050" y="119"/>
                    <a:pt x="983" y="52"/>
                  </a:cubicBezTo>
                  <a:cubicBezTo>
                    <a:pt x="949" y="18"/>
                    <a:pt x="903" y="0"/>
                    <a:pt x="857" y="0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8257111" y="4280696"/>
              <a:ext cx="27691" cy="25640"/>
            </a:xfrm>
            <a:custGeom>
              <a:avLst/>
              <a:gdLst/>
              <a:ahLst/>
              <a:cxnLst/>
              <a:rect l="l" t="t" r="r" b="b"/>
              <a:pathLst>
                <a:path w="1080" h="1000" extrusionOk="0">
                  <a:moveTo>
                    <a:pt x="880" y="0"/>
                  </a:moveTo>
                  <a:cubicBezTo>
                    <a:pt x="829" y="0"/>
                    <a:pt x="778" y="22"/>
                    <a:pt x="742" y="65"/>
                  </a:cubicBezTo>
                  <a:lnTo>
                    <a:pt x="112" y="696"/>
                  </a:lnTo>
                  <a:cubicBezTo>
                    <a:pt x="0" y="807"/>
                    <a:pt x="80" y="998"/>
                    <a:pt x="237" y="1000"/>
                  </a:cubicBezTo>
                  <a:cubicBezTo>
                    <a:pt x="285" y="1000"/>
                    <a:pt x="330" y="981"/>
                    <a:pt x="363" y="947"/>
                  </a:cubicBezTo>
                  <a:lnTo>
                    <a:pt x="994" y="317"/>
                  </a:lnTo>
                  <a:cubicBezTo>
                    <a:pt x="1075" y="250"/>
                    <a:pt x="1080" y="127"/>
                    <a:pt x="1006" y="53"/>
                  </a:cubicBezTo>
                  <a:cubicBezTo>
                    <a:pt x="971" y="18"/>
                    <a:pt x="926" y="0"/>
                    <a:pt x="880" y="0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7980363" y="4425647"/>
              <a:ext cx="28255" cy="25102"/>
            </a:xfrm>
            <a:custGeom>
              <a:avLst/>
              <a:gdLst/>
              <a:ahLst/>
              <a:cxnLst/>
              <a:rect l="l" t="t" r="r" b="b"/>
              <a:pathLst>
                <a:path w="1102" h="979" extrusionOk="0">
                  <a:moveTo>
                    <a:pt x="855" y="0"/>
                  </a:moveTo>
                  <a:cubicBezTo>
                    <a:pt x="817" y="0"/>
                    <a:pt x="778" y="13"/>
                    <a:pt x="741" y="44"/>
                  </a:cubicBezTo>
                  <a:lnTo>
                    <a:pt x="110" y="674"/>
                  </a:lnTo>
                  <a:cubicBezTo>
                    <a:pt x="1" y="787"/>
                    <a:pt x="79" y="976"/>
                    <a:pt x="236" y="978"/>
                  </a:cubicBezTo>
                  <a:cubicBezTo>
                    <a:pt x="284" y="978"/>
                    <a:pt x="329" y="961"/>
                    <a:pt x="364" y="927"/>
                  </a:cubicBezTo>
                  <a:lnTo>
                    <a:pt x="992" y="297"/>
                  </a:lnTo>
                  <a:cubicBezTo>
                    <a:pt x="1102" y="165"/>
                    <a:pt x="989" y="0"/>
                    <a:pt x="855" y="0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7968927" y="4412980"/>
              <a:ext cx="28281" cy="25102"/>
            </a:xfrm>
            <a:custGeom>
              <a:avLst/>
              <a:gdLst/>
              <a:ahLst/>
              <a:cxnLst/>
              <a:rect l="l" t="t" r="r" b="b"/>
              <a:pathLst>
                <a:path w="1103" h="979" extrusionOk="0">
                  <a:moveTo>
                    <a:pt x="855" y="1"/>
                  </a:moveTo>
                  <a:cubicBezTo>
                    <a:pt x="817" y="1"/>
                    <a:pt x="778" y="14"/>
                    <a:pt x="741" y="44"/>
                  </a:cubicBezTo>
                  <a:lnTo>
                    <a:pt x="111" y="674"/>
                  </a:lnTo>
                  <a:cubicBezTo>
                    <a:pt x="1" y="787"/>
                    <a:pt x="79" y="977"/>
                    <a:pt x="236" y="979"/>
                  </a:cubicBezTo>
                  <a:cubicBezTo>
                    <a:pt x="284" y="979"/>
                    <a:pt x="330" y="961"/>
                    <a:pt x="364" y="928"/>
                  </a:cubicBezTo>
                  <a:lnTo>
                    <a:pt x="994" y="297"/>
                  </a:lnTo>
                  <a:cubicBezTo>
                    <a:pt x="1102" y="165"/>
                    <a:pt x="989" y="1"/>
                    <a:pt x="855" y="1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8111929" y="4336440"/>
              <a:ext cx="41383" cy="59485"/>
            </a:xfrm>
            <a:custGeom>
              <a:avLst/>
              <a:gdLst/>
              <a:ahLst/>
              <a:cxnLst/>
              <a:rect l="l" t="t" r="r" b="b"/>
              <a:pathLst>
                <a:path w="1614" h="2320" extrusionOk="0">
                  <a:moveTo>
                    <a:pt x="628" y="625"/>
                  </a:moveTo>
                  <a:lnTo>
                    <a:pt x="628" y="982"/>
                  </a:lnTo>
                  <a:lnTo>
                    <a:pt x="574" y="982"/>
                  </a:lnTo>
                  <a:cubicBezTo>
                    <a:pt x="469" y="982"/>
                    <a:pt x="388" y="891"/>
                    <a:pt x="396" y="787"/>
                  </a:cubicBezTo>
                  <a:cubicBezTo>
                    <a:pt x="405" y="693"/>
                    <a:pt x="490" y="625"/>
                    <a:pt x="583" y="625"/>
                  </a:cubicBezTo>
                  <a:close/>
                  <a:moveTo>
                    <a:pt x="1039" y="1338"/>
                  </a:moveTo>
                  <a:cubicBezTo>
                    <a:pt x="1142" y="1338"/>
                    <a:pt x="1225" y="1429"/>
                    <a:pt x="1216" y="1532"/>
                  </a:cubicBezTo>
                  <a:cubicBezTo>
                    <a:pt x="1204" y="1625"/>
                    <a:pt x="1125" y="1695"/>
                    <a:pt x="1032" y="1695"/>
                  </a:cubicBezTo>
                  <a:cubicBezTo>
                    <a:pt x="1031" y="1695"/>
                    <a:pt x="1030" y="1695"/>
                    <a:pt x="1029" y="1695"/>
                  </a:cubicBezTo>
                  <a:lnTo>
                    <a:pt x="1029" y="1696"/>
                  </a:lnTo>
                  <a:lnTo>
                    <a:pt x="985" y="1696"/>
                  </a:lnTo>
                  <a:lnTo>
                    <a:pt x="985" y="1338"/>
                  </a:lnTo>
                  <a:close/>
                  <a:moveTo>
                    <a:pt x="807" y="0"/>
                  </a:moveTo>
                  <a:cubicBezTo>
                    <a:pt x="712" y="0"/>
                    <a:pt x="629" y="77"/>
                    <a:pt x="628" y="178"/>
                  </a:cubicBezTo>
                  <a:lnTo>
                    <a:pt x="628" y="268"/>
                  </a:lnTo>
                  <a:lnTo>
                    <a:pt x="585" y="268"/>
                  </a:lnTo>
                  <a:cubicBezTo>
                    <a:pt x="310" y="268"/>
                    <a:pt x="68" y="469"/>
                    <a:pt x="36" y="741"/>
                  </a:cubicBezTo>
                  <a:cubicBezTo>
                    <a:pt x="1" y="1059"/>
                    <a:pt x="249" y="1338"/>
                    <a:pt x="568" y="1338"/>
                  </a:cubicBezTo>
                  <a:cubicBezTo>
                    <a:pt x="570" y="1338"/>
                    <a:pt x="572" y="1338"/>
                    <a:pt x="574" y="1338"/>
                  </a:cubicBezTo>
                  <a:lnTo>
                    <a:pt x="630" y="1338"/>
                  </a:lnTo>
                  <a:lnTo>
                    <a:pt x="630" y="1696"/>
                  </a:lnTo>
                  <a:lnTo>
                    <a:pt x="404" y="1696"/>
                  </a:lnTo>
                  <a:cubicBezTo>
                    <a:pt x="401" y="1696"/>
                    <a:pt x="399" y="1696"/>
                    <a:pt x="397" y="1696"/>
                  </a:cubicBezTo>
                  <a:cubicBezTo>
                    <a:pt x="314" y="1696"/>
                    <a:pt x="241" y="1756"/>
                    <a:pt x="222" y="1837"/>
                  </a:cubicBezTo>
                  <a:cubicBezTo>
                    <a:pt x="200" y="1948"/>
                    <a:pt x="284" y="2051"/>
                    <a:pt x="397" y="2053"/>
                  </a:cubicBezTo>
                  <a:lnTo>
                    <a:pt x="630" y="2053"/>
                  </a:lnTo>
                  <a:lnTo>
                    <a:pt x="630" y="2134"/>
                  </a:lnTo>
                  <a:cubicBezTo>
                    <a:pt x="628" y="2220"/>
                    <a:pt x="687" y="2297"/>
                    <a:pt x="771" y="2316"/>
                  </a:cubicBezTo>
                  <a:cubicBezTo>
                    <a:pt x="783" y="2318"/>
                    <a:pt x="796" y="2319"/>
                    <a:pt x="807" y="2319"/>
                  </a:cubicBezTo>
                  <a:cubicBezTo>
                    <a:pt x="903" y="2319"/>
                    <a:pt x="985" y="2243"/>
                    <a:pt x="986" y="2142"/>
                  </a:cubicBezTo>
                  <a:lnTo>
                    <a:pt x="986" y="2053"/>
                  </a:lnTo>
                  <a:lnTo>
                    <a:pt x="1029" y="2053"/>
                  </a:lnTo>
                  <a:cubicBezTo>
                    <a:pt x="1305" y="2053"/>
                    <a:pt x="1547" y="1851"/>
                    <a:pt x="1579" y="1579"/>
                  </a:cubicBezTo>
                  <a:cubicBezTo>
                    <a:pt x="1613" y="1260"/>
                    <a:pt x="1363" y="982"/>
                    <a:pt x="1043" y="982"/>
                  </a:cubicBezTo>
                  <a:cubicBezTo>
                    <a:pt x="1042" y="982"/>
                    <a:pt x="1041" y="982"/>
                    <a:pt x="1040" y="982"/>
                  </a:cubicBezTo>
                  <a:lnTo>
                    <a:pt x="985" y="982"/>
                  </a:lnTo>
                  <a:lnTo>
                    <a:pt x="985" y="590"/>
                  </a:lnTo>
                  <a:lnTo>
                    <a:pt x="1185" y="590"/>
                  </a:lnTo>
                  <a:cubicBezTo>
                    <a:pt x="1186" y="590"/>
                    <a:pt x="1187" y="590"/>
                    <a:pt x="1188" y="590"/>
                  </a:cubicBezTo>
                  <a:cubicBezTo>
                    <a:pt x="1273" y="590"/>
                    <a:pt x="1343" y="527"/>
                    <a:pt x="1354" y="443"/>
                  </a:cubicBezTo>
                  <a:cubicBezTo>
                    <a:pt x="1362" y="350"/>
                    <a:pt x="1289" y="268"/>
                    <a:pt x="1195" y="268"/>
                  </a:cubicBezTo>
                  <a:lnTo>
                    <a:pt x="985" y="268"/>
                  </a:lnTo>
                  <a:lnTo>
                    <a:pt x="985" y="186"/>
                  </a:lnTo>
                  <a:cubicBezTo>
                    <a:pt x="986" y="100"/>
                    <a:pt x="927" y="23"/>
                    <a:pt x="843" y="4"/>
                  </a:cubicBezTo>
                  <a:cubicBezTo>
                    <a:pt x="831" y="2"/>
                    <a:pt x="819" y="0"/>
                    <a:pt x="8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7946850" y="4254567"/>
              <a:ext cx="372421" cy="277194"/>
            </a:xfrm>
            <a:custGeom>
              <a:avLst/>
              <a:gdLst/>
              <a:ahLst/>
              <a:cxnLst/>
              <a:rect l="l" t="t" r="r" b="b"/>
              <a:pathLst>
                <a:path w="14525" h="10811" extrusionOk="0">
                  <a:moveTo>
                    <a:pt x="894" y="8669"/>
                  </a:moveTo>
                  <a:lnTo>
                    <a:pt x="13630" y="8671"/>
                  </a:lnTo>
                  <a:lnTo>
                    <a:pt x="13630" y="8938"/>
                  </a:lnTo>
                  <a:cubicBezTo>
                    <a:pt x="13630" y="9158"/>
                    <a:pt x="13466" y="9349"/>
                    <a:pt x="13231" y="9404"/>
                  </a:cubicBezTo>
                  <a:cubicBezTo>
                    <a:pt x="13186" y="9414"/>
                    <a:pt x="13141" y="9419"/>
                    <a:pt x="13095" y="9419"/>
                  </a:cubicBezTo>
                  <a:lnTo>
                    <a:pt x="2255" y="9419"/>
                  </a:lnTo>
                  <a:cubicBezTo>
                    <a:pt x="2254" y="9419"/>
                    <a:pt x="2253" y="9419"/>
                    <a:pt x="2251" y="9419"/>
                  </a:cubicBezTo>
                  <a:cubicBezTo>
                    <a:pt x="2173" y="9419"/>
                    <a:pt x="2105" y="9472"/>
                    <a:pt x="2086" y="9548"/>
                  </a:cubicBezTo>
                  <a:cubicBezTo>
                    <a:pt x="2064" y="9650"/>
                    <a:pt x="2150" y="9740"/>
                    <a:pt x="2261" y="9740"/>
                  </a:cubicBezTo>
                  <a:lnTo>
                    <a:pt x="13095" y="9740"/>
                  </a:lnTo>
                  <a:lnTo>
                    <a:pt x="13095" y="9920"/>
                  </a:lnTo>
                  <a:cubicBezTo>
                    <a:pt x="13095" y="10215"/>
                    <a:pt x="12856" y="10455"/>
                    <a:pt x="12560" y="10455"/>
                  </a:cubicBezTo>
                  <a:lnTo>
                    <a:pt x="1686" y="10455"/>
                  </a:lnTo>
                  <a:cubicBezTo>
                    <a:pt x="1543" y="10454"/>
                    <a:pt x="1429" y="10339"/>
                    <a:pt x="1429" y="10196"/>
                  </a:cubicBezTo>
                  <a:lnTo>
                    <a:pt x="1429" y="9471"/>
                  </a:lnTo>
                  <a:cubicBezTo>
                    <a:pt x="1427" y="9428"/>
                    <a:pt x="1395" y="9393"/>
                    <a:pt x="1354" y="9389"/>
                  </a:cubicBezTo>
                  <a:cubicBezTo>
                    <a:pt x="1089" y="9350"/>
                    <a:pt x="892" y="9124"/>
                    <a:pt x="894" y="8858"/>
                  </a:cubicBezTo>
                  <a:lnTo>
                    <a:pt x="894" y="8669"/>
                  </a:lnTo>
                  <a:close/>
                  <a:moveTo>
                    <a:pt x="894" y="0"/>
                  </a:moveTo>
                  <a:cubicBezTo>
                    <a:pt x="400" y="0"/>
                    <a:pt x="0" y="400"/>
                    <a:pt x="0" y="892"/>
                  </a:cubicBezTo>
                  <a:lnTo>
                    <a:pt x="0" y="7795"/>
                  </a:lnTo>
                  <a:cubicBezTo>
                    <a:pt x="0" y="8148"/>
                    <a:pt x="211" y="8470"/>
                    <a:pt x="537" y="8612"/>
                  </a:cubicBezTo>
                  <a:lnTo>
                    <a:pt x="537" y="8858"/>
                  </a:lnTo>
                  <a:cubicBezTo>
                    <a:pt x="535" y="9213"/>
                    <a:pt x="746" y="9533"/>
                    <a:pt x="1072" y="9677"/>
                  </a:cubicBezTo>
                  <a:lnTo>
                    <a:pt x="1072" y="9919"/>
                  </a:lnTo>
                  <a:cubicBezTo>
                    <a:pt x="1072" y="10412"/>
                    <a:pt x="1470" y="10810"/>
                    <a:pt x="1963" y="10810"/>
                  </a:cubicBezTo>
                  <a:lnTo>
                    <a:pt x="12560" y="10810"/>
                  </a:lnTo>
                  <a:cubicBezTo>
                    <a:pt x="13054" y="10810"/>
                    <a:pt x="13452" y="10412"/>
                    <a:pt x="13452" y="9919"/>
                  </a:cubicBezTo>
                  <a:lnTo>
                    <a:pt x="13452" y="9675"/>
                  </a:lnTo>
                  <a:cubicBezTo>
                    <a:pt x="13778" y="9533"/>
                    <a:pt x="13988" y="9213"/>
                    <a:pt x="13987" y="8858"/>
                  </a:cubicBezTo>
                  <a:lnTo>
                    <a:pt x="13987" y="8610"/>
                  </a:lnTo>
                  <a:cubicBezTo>
                    <a:pt x="14313" y="8468"/>
                    <a:pt x="14522" y="8147"/>
                    <a:pt x="14523" y="7792"/>
                  </a:cubicBezTo>
                  <a:lnTo>
                    <a:pt x="14523" y="6899"/>
                  </a:lnTo>
                  <a:cubicBezTo>
                    <a:pt x="14525" y="6813"/>
                    <a:pt x="14466" y="6736"/>
                    <a:pt x="14382" y="6717"/>
                  </a:cubicBezTo>
                  <a:cubicBezTo>
                    <a:pt x="14369" y="6715"/>
                    <a:pt x="14357" y="6714"/>
                    <a:pt x="14346" y="6714"/>
                  </a:cubicBezTo>
                  <a:cubicBezTo>
                    <a:pt x="14249" y="6714"/>
                    <a:pt x="14167" y="6791"/>
                    <a:pt x="14167" y="6892"/>
                  </a:cubicBezTo>
                  <a:lnTo>
                    <a:pt x="14167" y="7777"/>
                  </a:lnTo>
                  <a:cubicBezTo>
                    <a:pt x="14167" y="8074"/>
                    <a:pt x="13926" y="8314"/>
                    <a:pt x="13630" y="8314"/>
                  </a:cubicBezTo>
                  <a:lnTo>
                    <a:pt x="894" y="8314"/>
                  </a:lnTo>
                  <a:cubicBezTo>
                    <a:pt x="597" y="8314"/>
                    <a:pt x="357" y="8074"/>
                    <a:pt x="357" y="7777"/>
                  </a:cubicBezTo>
                  <a:lnTo>
                    <a:pt x="357" y="892"/>
                  </a:lnTo>
                  <a:cubicBezTo>
                    <a:pt x="357" y="596"/>
                    <a:pt x="597" y="357"/>
                    <a:pt x="894" y="357"/>
                  </a:cubicBezTo>
                  <a:lnTo>
                    <a:pt x="14052" y="357"/>
                  </a:lnTo>
                  <a:cubicBezTo>
                    <a:pt x="14116" y="357"/>
                    <a:pt x="14167" y="406"/>
                    <a:pt x="14167" y="470"/>
                  </a:cubicBezTo>
                  <a:lnTo>
                    <a:pt x="14167" y="5961"/>
                  </a:lnTo>
                  <a:cubicBezTo>
                    <a:pt x="14165" y="5970"/>
                    <a:pt x="14170" y="5980"/>
                    <a:pt x="14176" y="5988"/>
                  </a:cubicBezTo>
                  <a:cubicBezTo>
                    <a:pt x="14231" y="6045"/>
                    <a:pt x="14291" y="6069"/>
                    <a:pt x="14345" y="6069"/>
                  </a:cubicBezTo>
                  <a:cubicBezTo>
                    <a:pt x="14443" y="6069"/>
                    <a:pt x="14523" y="5990"/>
                    <a:pt x="14523" y="5891"/>
                  </a:cubicBezTo>
                  <a:lnTo>
                    <a:pt x="14523" y="188"/>
                  </a:lnTo>
                  <a:cubicBezTo>
                    <a:pt x="14523" y="85"/>
                    <a:pt x="14439" y="0"/>
                    <a:pt x="14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7979799" y="4289311"/>
              <a:ext cx="306501" cy="152814"/>
            </a:xfrm>
            <a:custGeom>
              <a:avLst/>
              <a:gdLst/>
              <a:ahLst/>
              <a:cxnLst/>
              <a:rect l="l" t="t" r="r" b="b"/>
              <a:pathLst>
                <a:path w="11954" h="5960" extrusionOk="0">
                  <a:moveTo>
                    <a:pt x="10056" y="357"/>
                  </a:moveTo>
                  <a:cubicBezTo>
                    <a:pt x="10212" y="1169"/>
                    <a:pt x="10806" y="1828"/>
                    <a:pt x="11597" y="2070"/>
                  </a:cubicBezTo>
                  <a:lnTo>
                    <a:pt x="11594" y="3894"/>
                  </a:lnTo>
                  <a:cubicBezTo>
                    <a:pt x="10804" y="4136"/>
                    <a:pt x="10213" y="4794"/>
                    <a:pt x="10056" y="5604"/>
                  </a:cubicBezTo>
                  <a:lnTo>
                    <a:pt x="1898" y="5606"/>
                  </a:lnTo>
                  <a:cubicBezTo>
                    <a:pt x="1742" y="4794"/>
                    <a:pt x="1148" y="4136"/>
                    <a:pt x="357" y="3894"/>
                  </a:cubicBezTo>
                  <a:lnTo>
                    <a:pt x="360" y="2068"/>
                  </a:lnTo>
                  <a:cubicBezTo>
                    <a:pt x="1150" y="1826"/>
                    <a:pt x="1740" y="1169"/>
                    <a:pt x="1898" y="360"/>
                  </a:cubicBezTo>
                  <a:lnTo>
                    <a:pt x="10056" y="357"/>
                  </a:lnTo>
                  <a:close/>
                  <a:moveTo>
                    <a:pt x="1898" y="0"/>
                  </a:moveTo>
                  <a:cubicBezTo>
                    <a:pt x="1728" y="0"/>
                    <a:pt x="1581" y="119"/>
                    <a:pt x="1549" y="287"/>
                  </a:cubicBezTo>
                  <a:cubicBezTo>
                    <a:pt x="1417" y="968"/>
                    <a:pt x="919" y="1522"/>
                    <a:pt x="255" y="1724"/>
                  </a:cubicBezTo>
                  <a:cubicBezTo>
                    <a:pt x="104" y="1770"/>
                    <a:pt x="0" y="1909"/>
                    <a:pt x="0" y="2067"/>
                  </a:cubicBezTo>
                  <a:lnTo>
                    <a:pt x="0" y="3893"/>
                  </a:lnTo>
                  <a:cubicBezTo>
                    <a:pt x="0" y="4050"/>
                    <a:pt x="104" y="4190"/>
                    <a:pt x="255" y="4235"/>
                  </a:cubicBezTo>
                  <a:cubicBezTo>
                    <a:pt x="919" y="4439"/>
                    <a:pt x="1417" y="4991"/>
                    <a:pt x="1549" y="5673"/>
                  </a:cubicBezTo>
                  <a:cubicBezTo>
                    <a:pt x="1581" y="5840"/>
                    <a:pt x="1728" y="5959"/>
                    <a:pt x="1898" y="5959"/>
                  </a:cubicBezTo>
                  <a:lnTo>
                    <a:pt x="10056" y="5959"/>
                  </a:lnTo>
                  <a:cubicBezTo>
                    <a:pt x="10226" y="5959"/>
                    <a:pt x="10373" y="5840"/>
                    <a:pt x="10406" y="5673"/>
                  </a:cubicBezTo>
                  <a:cubicBezTo>
                    <a:pt x="10537" y="4991"/>
                    <a:pt x="11035" y="4439"/>
                    <a:pt x="11699" y="4235"/>
                  </a:cubicBezTo>
                  <a:cubicBezTo>
                    <a:pt x="11850" y="4190"/>
                    <a:pt x="11953" y="4050"/>
                    <a:pt x="11953" y="3893"/>
                  </a:cubicBezTo>
                  <a:lnTo>
                    <a:pt x="11953" y="2067"/>
                  </a:lnTo>
                  <a:cubicBezTo>
                    <a:pt x="11953" y="1909"/>
                    <a:pt x="11850" y="1770"/>
                    <a:pt x="11699" y="1724"/>
                  </a:cubicBezTo>
                  <a:cubicBezTo>
                    <a:pt x="11035" y="1522"/>
                    <a:pt x="10537" y="968"/>
                    <a:pt x="10406" y="287"/>
                  </a:cubicBezTo>
                  <a:cubicBezTo>
                    <a:pt x="10373" y="121"/>
                    <a:pt x="10226" y="0"/>
                    <a:pt x="100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7932388" y="4500418"/>
              <a:ext cx="25307" cy="24281"/>
            </a:xfrm>
            <a:custGeom>
              <a:avLst/>
              <a:gdLst/>
              <a:ahLst/>
              <a:cxnLst/>
              <a:rect l="l" t="t" r="r" b="b"/>
              <a:pathLst>
                <a:path w="987" h="947" extrusionOk="0">
                  <a:moveTo>
                    <a:pt x="495" y="1"/>
                  </a:moveTo>
                  <a:cubicBezTo>
                    <a:pt x="398" y="1"/>
                    <a:pt x="316" y="79"/>
                    <a:pt x="315" y="179"/>
                  </a:cubicBezTo>
                  <a:lnTo>
                    <a:pt x="315" y="296"/>
                  </a:lnTo>
                  <a:lnTo>
                    <a:pt x="206" y="296"/>
                  </a:lnTo>
                  <a:cubicBezTo>
                    <a:pt x="205" y="296"/>
                    <a:pt x="204" y="296"/>
                    <a:pt x="203" y="296"/>
                  </a:cubicBezTo>
                  <a:cubicBezTo>
                    <a:pt x="118" y="296"/>
                    <a:pt x="44" y="354"/>
                    <a:pt x="25" y="437"/>
                  </a:cubicBezTo>
                  <a:cubicBezTo>
                    <a:pt x="1" y="547"/>
                    <a:pt x="87" y="651"/>
                    <a:pt x="200" y="652"/>
                  </a:cubicBezTo>
                  <a:lnTo>
                    <a:pt x="315" y="652"/>
                  </a:lnTo>
                  <a:lnTo>
                    <a:pt x="315" y="761"/>
                  </a:lnTo>
                  <a:cubicBezTo>
                    <a:pt x="313" y="848"/>
                    <a:pt x="373" y="923"/>
                    <a:pt x="456" y="942"/>
                  </a:cubicBezTo>
                  <a:cubicBezTo>
                    <a:pt x="469" y="945"/>
                    <a:pt x="482" y="946"/>
                    <a:pt x="494" y="946"/>
                  </a:cubicBezTo>
                  <a:cubicBezTo>
                    <a:pt x="590" y="946"/>
                    <a:pt x="671" y="869"/>
                    <a:pt x="673" y="769"/>
                  </a:cubicBezTo>
                  <a:lnTo>
                    <a:pt x="673" y="652"/>
                  </a:lnTo>
                  <a:lnTo>
                    <a:pt x="787" y="652"/>
                  </a:lnTo>
                  <a:cubicBezTo>
                    <a:pt x="900" y="651"/>
                    <a:pt x="986" y="547"/>
                    <a:pt x="962" y="437"/>
                  </a:cubicBezTo>
                  <a:cubicBezTo>
                    <a:pt x="944" y="354"/>
                    <a:pt x="869" y="296"/>
                    <a:pt x="784" y="296"/>
                  </a:cubicBezTo>
                  <a:cubicBezTo>
                    <a:pt x="783" y="296"/>
                    <a:pt x="782" y="296"/>
                    <a:pt x="781" y="296"/>
                  </a:cubicBezTo>
                  <a:lnTo>
                    <a:pt x="673" y="296"/>
                  </a:lnTo>
                  <a:lnTo>
                    <a:pt x="673" y="186"/>
                  </a:lnTo>
                  <a:cubicBezTo>
                    <a:pt x="674" y="100"/>
                    <a:pt x="614" y="23"/>
                    <a:pt x="531" y="4"/>
                  </a:cubicBezTo>
                  <a:cubicBezTo>
                    <a:pt x="519" y="2"/>
                    <a:pt x="507" y="1"/>
                    <a:pt x="495" y="1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8019312" y="4223233"/>
              <a:ext cx="25255" cy="24255"/>
            </a:xfrm>
            <a:custGeom>
              <a:avLst/>
              <a:gdLst/>
              <a:ahLst/>
              <a:cxnLst/>
              <a:rect l="l" t="t" r="r" b="b"/>
              <a:pathLst>
                <a:path w="985" h="946" extrusionOk="0">
                  <a:moveTo>
                    <a:pt x="492" y="0"/>
                  </a:moveTo>
                  <a:cubicBezTo>
                    <a:pt x="397" y="0"/>
                    <a:pt x="316" y="78"/>
                    <a:pt x="316" y="178"/>
                  </a:cubicBezTo>
                  <a:lnTo>
                    <a:pt x="316" y="294"/>
                  </a:lnTo>
                  <a:lnTo>
                    <a:pt x="206" y="294"/>
                  </a:lnTo>
                  <a:cubicBezTo>
                    <a:pt x="205" y="294"/>
                    <a:pt x="203" y="294"/>
                    <a:pt x="202" y="294"/>
                  </a:cubicBezTo>
                  <a:cubicBezTo>
                    <a:pt x="118" y="294"/>
                    <a:pt x="43" y="352"/>
                    <a:pt x="24" y="436"/>
                  </a:cubicBezTo>
                  <a:cubicBezTo>
                    <a:pt x="0" y="547"/>
                    <a:pt x="86" y="651"/>
                    <a:pt x="199" y="651"/>
                  </a:cubicBezTo>
                  <a:lnTo>
                    <a:pt x="316" y="651"/>
                  </a:lnTo>
                  <a:lnTo>
                    <a:pt x="316" y="760"/>
                  </a:lnTo>
                  <a:cubicBezTo>
                    <a:pt x="314" y="846"/>
                    <a:pt x="373" y="921"/>
                    <a:pt x="456" y="942"/>
                  </a:cubicBezTo>
                  <a:cubicBezTo>
                    <a:pt x="468" y="944"/>
                    <a:pt x="480" y="946"/>
                    <a:pt x="492" y="946"/>
                  </a:cubicBezTo>
                  <a:cubicBezTo>
                    <a:pt x="588" y="946"/>
                    <a:pt x="671" y="868"/>
                    <a:pt x="672" y="767"/>
                  </a:cubicBezTo>
                  <a:lnTo>
                    <a:pt x="672" y="651"/>
                  </a:lnTo>
                  <a:lnTo>
                    <a:pt x="788" y="651"/>
                  </a:lnTo>
                  <a:cubicBezTo>
                    <a:pt x="901" y="651"/>
                    <a:pt x="984" y="546"/>
                    <a:pt x="962" y="436"/>
                  </a:cubicBezTo>
                  <a:cubicBezTo>
                    <a:pt x="943" y="352"/>
                    <a:pt x="868" y="294"/>
                    <a:pt x="784" y="294"/>
                  </a:cubicBezTo>
                  <a:cubicBezTo>
                    <a:pt x="783" y="294"/>
                    <a:pt x="782" y="294"/>
                    <a:pt x="780" y="294"/>
                  </a:cubicBezTo>
                  <a:lnTo>
                    <a:pt x="672" y="294"/>
                  </a:lnTo>
                  <a:lnTo>
                    <a:pt x="672" y="184"/>
                  </a:lnTo>
                  <a:cubicBezTo>
                    <a:pt x="674" y="98"/>
                    <a:pt x="613" y="23"/>
                    <a:pt x="531" y="4"/>
                  </a:cubicBezTo>
                  <a:cubicBezTo>
                    <a:pt x="518" y="2"/>
                    <a:pt x="505" y="0"/>
                    <a:pt x="492" y="0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8304778" y="4507725"/>
              <a:ext cx="25255" cy="24307"/>
            </a:xfrm>
            <a:custGeom>
              <a:avLst/>
              <a:gdLst/>
              <a:ahLst/>
              <a:cxnLst/>
              <a:rect l="l" t="t" r="r" b="b"/>
              <a:pathLst>
                <a:path w="985" h="948" extrusionOk="0">
                  <a:moveTo>
                    <a:pt x="493" y="1"/>
                  </a:moveTo>
                  <a:cubicBezTo>
                    <a:pt x="397" y="1"/>
                    <a:pt x="314" y="79"/>
                    <a:pt x="314" y="179"/>
                  </a:cubicBezTo>
                  <a:lnTo>
                    <a:pt x="314" y="296"/>
                  </a:lnTo>
                  <a:lnTo>
                    <a:pt x="204" y="296"/>
                  </a:lnTo>
                  <a:cubicBezTo>
                    <a:pt x="203" y="296"/>
                    <a:pt x="202" y="296"/>
                    <a:pt x="201" y="296"/>
                  </a:cubicBezTo>
                  <a:cubicBezTo>
                    <a:pt x="117" y="296"/>
                    <a:pt x="43" y="354"/>
                    <a:pt x="23" y="437"/>
                  </a:cubicBezTo>
                  <a:cubicBezTo>
                    <a:pt x="1" y="547"/>
                    <a:pt x="85" y="652"/>
                    <a:pt x="198" y="652"/>
                  </a:cubicBezTo>
                  <a:lnTo>
                    <a:pt x="314" y="652"/>
                  </a:lnTo>
                  <a:lnTo>
                    <a:pt x="314" y="762"/>
                  </a:lnTo>
                  <a:cubicBezTo>
                    <a:pt x="313" y="848"/>
                    <a:pt x="372" y="923"/>
                    <a:pt x="456" y="944"/>
                  </a:cubicBezTo>
                  <a:cubicBezTo>
                    <a:pt x="468" y="946"/>
                    <a:pt x="480" y="947"/>
                    <a:pt x="492" y="947"/>
                  </a:cubicBezTo>
                  <a:cubicBezTo>
                    <a:pt x="587" y="947"/>
                    <a:pt x="671" y="869"/>
                    <a:pt x="671" y="769"/>
                  </a:cubicBezTo>
                  <a:lnTo>
                    <a:pt x="671" y="652"/>
                  </a:lnTo>
                  <a:lnTo>
                    <a:pt x="787" y="652"/>
                  </a:lnTo>
                  <a:cubicBezTo>
                    <a:pt x="900" y="652"/>
                    <a:pt x="985" y="547"/>
                    <a:pt x="962" y="437"/>
                  </a:cubicBezTo>
                  <a:cubicBezTo>
                    <a:pt x="942" y="354"/>
                    <a:pt x="869" y="296"/>
                    <a:pt x="784" y="296"/>
                  </a:cubicBezTo>
                  <a:cubicBezTo>
                    <a:pt x="783" y="296"/>
                    <a:pt x="782" y="296"/>
                    <a:pt x="781" y="296"/>
                  </a:cubicBezTo>
                  <a:lnTo>
                    <a:pt x="671" y="296"/>
                  </a:lnTo>
                  <a:lnTo>
                    <a:pt x="671" y="186"/>
                  </a:lnTo>
                  <a:cubicBezTo>
                    <a:pt x="673" y="100"/>
                    <a:pt x="614" y="25"/>
                    <a:pt x="529" y="4"/>
                  </a:cubicBezTo>
                  <a:cubicBezTo>
                    <a:pt x="517" y="2"/>
                    <a:pt x="505" y="1"/>
                    <a:pt x="493" y="1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8295932" y="4199489"/>
              <a:ext cx="28999" cy="26768"/>
            </a:xfrm>
            <a:custGeom>
              <a:avLst/>
              <a:gdLst/>
              <a:ahLst/>
              <a:cxnLst/>
              <a:rect l="l" t="t" r="r" b="b"/>
              <a:pathLst>
                <a:path w="1131" h="1044" extrusionOk="0">
                  <a:moveTo>
                    <a:pt x="549" y="357"/>
                  </a:moveTo>
                  <a:cubicBezTo>
                    <a:pt x="565" y="357"/>
                    <a:pt x="583" y="360"/>
                    <a:pt x="599" y="365"/>
                  </a:cubicBezTo>
                  <a:cubicBezTo>
                    <a:pt x="771" y="419"/>
                    <a:pt x="744" y="669"/>
                    <a:pt x="565" y="685"/>
                  </a:cubicBezTo>
                  <a:cubicBezTo>
                    <a:pt x="559" y="686"/>
                    <a:pt x="553" y="686"/>
                    <a:pt x="547" y="686"/>
                  </a:cubicBezTo>
                  <a:cubicBezTo>
                    <a:pt x="382" y="686"/>
                    <a:pt x="319" y="458"/>
                    <a:pt x="473" y="378"/>
                  </a:cubicBezTo>
                  <a:cubicBezTo>
                    <a:pt x="497" y="363"/>
                    <a:pt x="524" y="357"/>
                    <a:pt x="549" y="357"/>
                  </a:cubicBezTo>
                  <a:close/>
                  <a:moveTo>
                    <a:pt x="551" y="1"/>
                  </a:moveTo>
                  <a:cubicBezTo>
                    <a:pt x="509" y="1"/>
                    <a:pt x="467" y="6"/>
                    <a:pt x="425" y="16"/>
                  </a:cubicBezTo>
                  <a:cubicBezTo>
                    <a:pt x="169" y="79"/>
                    <a:pt x="0" y="324"/>
                    <a:pt x="32" y="585"/>
                  </a:cubicBezTo>
                  <a:cubicBezTo>
                    <a:pt x="64" y="846"/>
                    <a:pt x="287" y="1043"/>
                    <a:pt x="549" y="1043"/>
                  </a:cubicBezTo>
                  <a:cubicBezTo>
                    <a:pt x="634" y="1043"/>
                    <a:pt x="717" y="1023"/>
                    <a:pt x="791" y="983"/>
                  </a:cubicBezTo>
                  <a:cubicBezTo>
                    <a:pt x="1025" y="860"/>
                    <a:pt x="1131" y="583"/>
                    <a:pt x="1037" y="336"/>
                  </a:cubicBezTo>
                  <a:cubicBezTo>
                    <a:pt x="958" y="130"/>
                    <a:pt x="762" y="1"/>
                    <a:pt x="551" y="1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7953183" y="4532700"/>
              <a:ext cx="28948" cy="26743"/>
            </a:xfrm>
            <a:custGeom>
              <a:avLst/>
              <a:gdLst/>
              <a:ahLst/>
              <a:cxnLst/>
              <a:rect l="l" t="t" r="r" b="b"/>
              <a:pathLst>
                <a:path w="1129" h="1043" extrusionOk="0">
                  <a:moveTo>
                    <a:pt x="565" y="357"/>
                  </a:moveTo>
                  <a:cubicBezTo>
                    <a:pt x="581" y="357"/>
                    <a:pt x="599" y="360"/>
                    <a:pt x="613" y="364"/>
                  </a:cubicBezTo>
                  <a:cubicBezTo>
                    <a:pt x="696" y="390"/>
                    <a:pt x="744" y="474"/>
                    <a:pt x="725" y="559"/>
                  </a:cubicBezTo>
                  <a:cubicBezTo>
                    <a:pt x="707" y="633"/>
                    <a:pt x="641" y="685"/>
                    <a:pt x="565" y="685"/>
                  </a:cubicBezTo>
                  <a:cubicBezTo>
                    <a:pt x="557" y="685"/>
                    <a:pt x="548" y="684"/>
                    <a:pt x="540" y="683"/>
                  </a:cubicBezTo>
                  <a:cubicBezTo>
                    <a:pt x="456" y="670"/>
                    <a:pt x="395" y="594"/>
                    <a:pt x="401" y="509"/>
                  </a:cubicBezTo>
                  <a:cubicBezTo>
                    <a:pt x="408" y="423"/>
                    <a:pt x="479" y="357"/>
                    <a:pt x="565" y="357"/>
                  </a:cubicBezTo>
                  <a:close/>
                  <a:moveTo>
                    <a:pt x="565" y="0"/>
                  </a:moveTo>
                  <a:cubicBezTo>
                    <a:pt x="457" y="0"/>
                    <a:pt x="348" y="34"/>
                    <a:pt x="257" y="102"/>
                  </a:cubicBezTo>
                  <a:cubicBezTo>
                    <a:pt x="75" y="236"/>
                    <a:pt x="0" y="470"/>
                    <a:pt x="70" y="684"/>
                  </a:cubicBezTo>
                  <a:cubicBezTo>
                    <a:pt x="140" y="898"/>
                    <a:pt x="339" y="1043"/>
                    <a:pt x="565" y="1043"/>
                  </a:cubicBezTo>
                  <a:cubicBezTo>
                    <a:pt x="793" y="1043"/>
                    <a:pt x="995" y="895"/>
                    <a:pt x="1062" y="677"/>
                  </a:cubicBezTo>
                  <a:cubicBezTo>
                    <a:pt x="1129" y="462"/>
                    <a:pt x="1051" y="228"/>
                    <a:pt x="868" y="97"/>
                  </a:cubicBezTo>
                  <a:cubicBezTo>
                    <a:pt x="777" y="33"/>
                    <a:pt x="671" y="0"/>
                    <a:pt x="565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302" name="Google Shape;302;p16"/>
          <p:cNvSpPr/>
          <p:nvPr/>
        </p:nvSpPr>
        <p:spPr>
          <a:xfrm>
            <a:off x="172360" y="1113014"/>
            <a:ext cx="3827790" cy="3761416"/>
          </a:xfrm>
          <a:custGeom>
            <a:avLst/>
            <a:gdLst/>
            <a:ahLst/>
            <a:cxnLst/>
            <a:rect l="l" t="t" r="r" b="b"/>
            <a:pathLst>
              <a:path w="18592" h="18269" extrusionOk="0">
                <a:moveTo>
                  <a:pt x="5728" y="1"/>
                </a:moveTo>
                <a:cubicBezTo>
                  <a:pt x="3512" y="1"/>
                  <a:pt x="2395" y="2992"/>
                  <a:pt x="1767" y="4808"/>
                </a:cubicBezTo>
                <a:cubicBezTo>
                  <a:pt x="861" y="7424"/>
                  <a:pt x="0" y="10842"/>
                  <a:pt x="2781" y="12582"/>
                </a:cubicBezTo>
                <a:cubicBezTo>
                  <a:pt x="5709" y="14413"/>
                  <a:pt x="7677" y="11831"/>
                  <a:pt x="9556" y="15513"/>
                </a:cubicBezTo>
                <a:cubicBezTo>
                  <a:pt x="10561" y="17483"/>
                  <a:pt x="11698" y="18269"/>
                  <a:pt x="12809" y="18269"/>
                </a:cubicBezTo>
                <a:cubicBezTo>
                  <a:pt x="15794" y="18269"/>
                  <a:pt x="18592" y="12599"/>
                  <a:pt x="18142" y="8984"/>
                </a:cubicBezTo>
                <a:lnTo>
                  <a:pt x="18140" y="8984"/>
                </a:lnTo>
                <a:cubicBezTo>
                  <a:pt x="17976" y="7665"/>
                  <a:pt x="17531" y="7341"/>
                  <a:pt x="17003" y="7341"/>
                </a:cubicBezTo>
                <a:cubicBezTo>
                  <a:pt x="16493" y="7341"/>
                  <a:pt x="15905" y="7643"/>
                  <a:pt x="15417" y="7643"/>
                </a:cubicBezTo>
                <a:cubicBezTo>
                  <a:pt x="15053" y="7643"/>
                  <a:pt x="14743" y="7474"/>
                  <a:pt x="14564" y="6884"/>
                </a:cubicBezTo>
                <a:cubicBezTo>
                  <a:pt x="14160" y="5552"/>
                  <a:pt x="15833" y="3915"/>
                  <a:pt x="15266" y="2457"/>
                </a:cubicBezTo>
                <a:cubicBezTo>
                  <a:pt x="14888" y="1485"/>
                  <a:pt x="13971" y="1080"/>
                  <a:pt x="12981" y="1080"/>
                </a:cubicBezTo>
                <a:cubicBezTo>
                  <a:pt x="12729" y="1080"/>
                  <a:pt x="12473" y="1106"/>
                  <a:pt x="12219" y="1156"/>
                </a:cubicBezTo>
                <a:cubicBezTo>
                  <a:pt x="11291" y="1337"/>
                  <a:pt x="10457" y="2237"/>
                  <a:pt x="9502" y="2237"/>
                </a:cubicBezTo>
                <a:cubicBezTo>
                  <a:pt x="9423" y="2237"/>
                  <a:pt x="9344" y="2231"/>
                  <a:pt x="9263" y="2218"/>
                </a:cubicBezTo>
                <a:cubicBezTo>
                  <a:pt x="8143" y="2035"/>
                  <a:pt x="7793" y="561"/>
                  <a:pt x="6680" y="172"/>
                </a:cubicBezTo>
                <a:cubicBezTo>
                  <a:pt x="6342" y="54"/>
                  <a:pt x="6025" y="1"/>
                  <a:pt x="5728" y="1"/>
                </a:cubicBezTo>
                <a:close/>
              </a:path>
            </a:pathLst>
          </a:custGeom>
          <a:solidFill>
            <a:srgbClr val="4FFF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362A6FA-D1CB-B113-4910-C5CD6B140795}"/>
              </a:ext>
            </a:extLst>
          </p:cNvPr>
          <p:cNvGrpSpPr/>
          <p:nvPr/>
        </p:nvGrpSpPr>
        <p:grpSpPr>
          <a:xfrm>
            <a:off x="819151" y="1571626"/>
            <a:ext cx="2789238" cy="2970212"/>
            <a:chOff x="819151" y="1571626"/>
            <a:chExt cx="2789238" cy="2970212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AED67059-D4A6-108A-8A93-13505BE5EA08}"/>
                </a:ext>
              </a:extLst>
            </p:cNvPr>
            <p:cNvGrpSpPr/>
            <p:nvPr/>
          </p:nvGrpSpPr>
          <p:grpSpPr>
            <a:xfrm>
              <a:off x="819151" y="1571626"/>
              <a:ext cx="2789238" cy="2970212"/>
              <a:chOff x="819151" y="1571626"/>
              <a:chExt cx="2789238" cy="2970212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8DECF5FF-90AC-61DE-7637-096048118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576" y="3233738"/>
                <a:ext cx="1293813" cy="1308100"/>
              </a:xfrm>
              <a:custGeom>
                <a:avLst/>
                <a:gdLst>
                  <a:gd name="T0" fmla="*/ 102 w 373"/>
                  <a:gd name="T1" fmla="*/ 377 h 377"/>
                  <a:gd name="T2" fmla="*/ 85 w 373"/>
                  <a:gd name="T3" fmla="*/ 364 h 377"/>
                  <a:gd name="T4" fmla="*/ 14 w 373"/>
                  <a:gd name="T5" fmla="*/ 294 h 377"/>
                  <a:gd name="T6" fmla="*/ 14 w 373"/>
                  <a:gd name="T7" fmla="*/ 253 h 377"/>
                  <a:gd name="T8" fmla="*/ 90 w 373"/>
                  <a:gd name="T9" fmla="*/ 177 h 377"/>
                  <a:gd name="T10" fmla="*/ 115 w 373"/>
                  <a:gd name="T11" fmla="*/ 170 h 377"/>
                  <a:gd name="T12" fmla="*/ 131 w 373"/>
                  <a:gd name="T13" fmla="*/ 189 h 377"/>
                  <a:gd name="T14" fmla="*/ 123 w 373"/>
                  <a:gd name="T15" fmla="*/ 210 h 377"/>
                  <a:gd name="T16" fmla="*/ 92 w 373"/>
                  <a:gd name="T17" fmla="*/ 241 h 377"/>
                  <a:gd name="T18" fmla="*/ 88 w 373"/>
                  <a:gd name="T19" fmla="*/ 249 h 377"/>
                  <a:gd name="T20" fmla="*/ 128 w 373"/>
                  <a:gd name="T21" fmla="*/ 242 h 377"/>
                  <a:gd name="T22" fmla="*/ 311 w 373"/>
                  <a:gd name="T23" fmla="*/ 79 h 377"/>
                  <a:gd name="T24" fmla="*/ 321 w 373"/>
                  <a:gd name="T25" fmla="*/ 42 h 377"/>
                  <a:gd name="T26" fmla="*/ 330 w 373"/>
                  <a:gd name="T27" fmla="*/ 34 h 377"/>
                  <a:gd name="T28" fmla="*/ 373 w 373"/>
                  <a:gd name="T29" fmla="*/ 0 h 377"/>
                  <a:gd name="T30" fmla="*/ 286 w 373"/>
                  <a:gd name="T31" fmla="*/ 204 h 377"/>
                  <a:gd name="T32" fmla="*/ 83 w 373"/>
                  <a:gd name="T33" fmla="*/ 296 h 377"/>
                  <a:gd name="T34" fmla="*/ 97 w 373"/>
                  <a:gd name="T35" fmla="*/ 310 h 377"/>
                  <a:gd name="T36" fmla="*/ 119 w 373"/>
                  <a:gd name="T37" fmla="*/ 332 h 377"/>
                  <a:gd name="T38" fmla="*/ 115 w 373"/>
                  <a:gd name="T39" fmla="*/ 377 h 377"/>
                  <a:gd name="T40" fmla="*/ 102 w 373"/>
                  <a:gd name="T41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3" h="377">
                    <a:moveTo>
                      <a:pt x="102" y="377"/>
                    </a:moveTo>
                    <a:cubicBezTo>
                      <a:pt x="96" y="373"/>
                      <a:pt x="90" y="369"/>
                      <a:pt x="85" y="364"/>
                    </a:cubicBezTo>
                    <a:cubicBezTo>
                      <a:pt x="61" y="341"/>
                      <a:pt x="38" y="317"/>
                      <a:pt x="14" y="294"/>
                    </a:cubicBezTo>
                    <a:cubicBezTo>
                      <a:pt x="0" y="279"/>
                      <a:pt x="0" y="267"/>
                      <a:pt x="14" y="253"/>
                    </a:cubicBezTo>
                    <a:cubicBezTo>
                      <a:pt x="40" y="228"/>
                      <a:pt x="65" y="202"/>
                      <a:pt x="90" y="177"/>
                    </a:cubicBezTo>
                    <a:cubicBezTo>
                      <a:pt x="97" y="170"/>
                      <a:pt x="106" y="167"/>
                      <a:pt x="115" y="170"/>
                    </a:cubicBezTo>
                    <a:cubicBezTo>
                      <a:pt x="124" y="173"/>
                      <a:pt x="130" y="180"/>
                      <a:pt x="131" y="189"/>
                    </a:cubicBezTo>
                    <a:cubicBezTo>
                      <a:pt x="132" y="198"/>
                      <a:pt x="129" y="205"/>
                      <a:pt x="123" y="210"/>
                    </a:cubicBezTo>
                    <a:cubicBezTo>
                      <a:pt x="113" y="221"/>
                      <a:pt x="103" y="231"/>
                      <a:pt x="92" y="241"/>
                    </a:cubicBezTo>
                    <a:cubicBezTo>
                      <a:pt x="90" y="243"/>
                      <a:pt x="89" y="245"/>
                      <a:pt x="88" y="249"/>
                    </a:cubicBezTo>
                    <a:cubicBezTo>
                      <a:pt x="101" y="247"/>
                      <a:pt x="115" y="246"/>
                      <a:pt x="128" y="242"/>
                    </a:cubicBezTo>
                    <a:cubicBezTo>
                      <a:pt x="216" y="219"/>
                      <a:pt x="278" y="165"/>
                      <a:pt x="311" y="79"/>
                    </a:cubicBezTo>
                    <a:cubicBezTo>
                      <a:pt x="316" y="67"/>
                      <a:pt x="318" y="55"/>
                      <a:pt x="321" y="42"/>
                    </a:cubicBezTo>
                    <a:cubicBezTo>
                      <a:pt x="323" y="37"/>
                      <a:pt x="324" y="35"/>
                      <a:pt x="330" y="34"/>
                    </a:cubicBezTo>
                    <a:cubicBezTo>
                      <a:pt x="350" y="31"/>
                      <a:pt x="365" y="20"/>
                      <a:pt x="373" y="0"/>
                    </a:cubicBezTo>
                    <a:cubicBezTo>
                      <a:pt x="370" y="79"/>
                      <a:pt x="341" y="148"/>
                      <a:pt x="286" y="204"/>
                    </a:cubicBezTo>
                    <a:cubicBezTo>
                      <a:pt x="232" y="260"/>
                      <a:pt x="164" y="291"/>
                      <a:pt x="83" y="296"/>
                    </a:cubicBezTo>
                    <a:cubicBezTo>
                      <a:pt x="89" y="302"/>
                      <a:pt x="93" y="306"/>
                      <a:pt x="97" y="310"/>
                    </a:cubicBezTo>
                    <a:cubicBezTo>
                      <a:pt x="104" y="317"/>
                      <a:pt x="112" y="325"/>
                      <a:pt x="119" y="332"/>
                    </a:cubicBezTo>
                    <a:cubicBezTo>
                      <a:pt x="137" y="350"/>
                      <a:pt x="136" y="363"/>
                      <a:pt x="115" y="377"/>
                    </a:cubicBezTo>
                    <a:cubicBezTo>
                      <a:pt x="111" y="377"/>
                      <a:pt x="106" y="377"/>
                      <a:pt x="102" y="3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87EA8B25-B90B-0057-5C2C-1A68C3189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276" y="2344738"/>
                <a:ext cx="1270000" cy="871538"/>
              </a:xfrm>
              <a:custGeom>
                <a:avLst/>
                <a:gdLst>
                  <a:gd name="T0" fmla="*/ 183 w 366"/>
                  <a:gd name="T1" fmla="*/ 251 h 251"/>
                  <a:gd name="T2" fmla="*/ 40 w 366"/>
                  <a:gd name="T3" fmla="*/ 251 h 251"/>
                  <a:gd name="T4" fmla="*/ 2 w 366"/>
                  <a:gd name="T5" fmla="*/ 225 h 251"/>
                  <a:gd name="T6" fmla="*/ 1 w 366"/>
                  <a:gd name="T7" fmla="*/ 216 h 251"/>
                  <a:gd name="T8" fmla="*/ 1 w 366"/>
                  <a:gd name="T9" fmla="*/ 88 h 251"/>
                  <a:gd name="T10" fmla="*/ 73 w 366"/>
                  <a:gd name="T11" fmla="*/ 6 h 251"/>
                  <a:gd name="T12" fmla="*/ 103 w 366"/>
                  <a:gd name="T13" fmla="*/ 1 h 251"/>
                  <a:gd name="T14" fmla="*/ 119 w 366"/>
                  <a:gd name="T15" fmla="*/ 11 h 251"/>
                  <a:gd name="T16" fmla="*/ 171 w 366"/>
                  <a:gd name="T17" fmla="*/ 154 h 251"/>
                  <a:gd name="T18" fmla="*/ 173 w 366"/>
                  <a:gd name="T19" fmla="*/ 158 h 251"/>
                  <a:gd name="T20" fmla="*/ 183 w 366"/>
                  <a:gd name="T21" fmla="*/ 166 h 251"/>
                  <a:gd name="T22" fmla="*/ 193 w 366"/>
                  <a:gd name="T23" fmla="*/ 157 h 251"/>
                  <a:gd name="T24" fmla="*/ 225 w 366"/>
                  <a:gd name="T25" fmla="*/ 70 h 251"/>
                  <a:gd name="T26" fmla="*/ 247 w 366"/>
                  <a:gd name="T27" fmla="*/ 9 h 251"/>
                  <a:gd name="T28" fmla="*/ 260 w 366"/>
                  <a:gd name="T29" fmla="*/ 1 h 251"/>
                  <a:gd name="T30" fmla="*/ 307 w 366"/>
                  <a:gd name="T31" fmla="*/ 9 h 251"/>
                  <a:gd name="T32" fmla="*/ 364 w 366"/>
                  <a:gd name="T33" fmla="*/ 75 h 251"/>
                  <a:gd name="T34" fmla="*/ 365 w 366"/>
                  <a:gd name="T35" fmla="*/ 105 h 251"/>
                  <a:gd name="T36" fmla="*/ 366 w 366"/>
                  <a:gd name="T37" fmla="*/ 211 h 251"/>
                  <a:gd name="T38" fmla="*/ 326 w 366"/>
                  <a:gd name="T39" fmla="*/ 251 h 251"/>
                  <a:gd name="T40" fmla="*/ 183 w 366"/>
                  <a:gd name="T41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6" h="251">
                    <a:moveTo>
                      <a:pt x="183" y="251"/>
                    </a:moveTo>
                    <a:cubicBezTo>
                      <a:pt x="135" y="251"/>
                      <a:pt x="87" y="251"/>
                      <a:pt x="40" y="251"/>
                    </a:cubicBezTo>
                    <a:cubicBezTo>
                      <a:pt x="20" y="251"/>
                      <a:pt x="7" y="242"/>
                      <a:pt x="2" y="225"/>
                    </a:cubicBezTo>
                    <a:cubicBezTo>
                      <a:pt x="1" y="222"/>
                      <a:pt x="1" y="219"/>
                      <a:pt x="1" y="216"/>
                    </a:cubicBezTo>
                    <a:cubicBezTo>
                      <a:pt x="1" y="173"/>
                      <a:pt x="1" y="130"/>
                      <a:pt x="1" y="88"/>
                    </a:cubicBezTo>
                    <a:cubicBezTo>
                      <a:pt x="0" y="51"/>
                      <a:pt x="28" y="11"/>
                      <a:pt x="73" y="6"/>
                    </a:cubicBezTo>
                    <a:cubicBezTo>
                      <a:pt x="83" y="5"/>
                      <a:pt x="93" y="3"/>
                      <a:pt x="103" y="1"/>
                    </a:cubicBezTo>
                    <a:cubicBezTo>
                      <a:pt x="113" y="0"/>
                      <a:pt x="116" y="1"/>
                      <a:pt x="119" y="11"/>
                    </a:cubicBezTo>
                    <a:cubicBezTo>
                      <a:pt x="137" y="59"/>
                      <a:pt x="154" y="106"/>
                      <a:pt x="171" y="154"/>
                    </a:cubicBezTo>
                    <a:cubicBezTo>
                      <a:pt x="172" y="155"/>
                      <a:pt x="172" y="157"/>
                      <a:pt x="173" y="158"/>
                    </a:cubicBezTo>
                    <a:cubicBezTo>
                      <a:pt x="176" y="161"/>
                      <a:pt x="180" y="166"/>
                      <a:pt x="183" y="166"/>
                    </a:cubicBezTo>
                    <a:cubicBezTo>
                      <a:pt x="186" y="165"/>
                      <a:pt x="191" y="161"/>
                      <a:pt x="193" y="157"/>
                    </a:cubicBezTo>
                    <a:cubicBezTo>
                      <a:pt x="204" y="128"/>
                      <a:pt x="215" y="99"/>
                      <a:pt x="225" y="70"/>
                    </a:cubicBezTo>
                    <a:cubicBezTo>
                      <a:pt x="233" y="49"/>
                      <a:pt x="240" y="29"/>
                      <a:pt x="247" y="9"/>
                    </a:cubicBezTo>
                    <a:cubicBezTo>
                      <a:pt x="249" y="3"/>
                      <a:pt x="253" y="0"/>
                      <a:pt x="260" y="1"/>
                    </a:cubicBezTo>
                    <a:cubicBezTo>
                      <a:pt x="276" y="4"/>
                      <a:pt x="292" y="5"/>
                      <a:pt x="307" y="9"/>
                    </a:cubicBezTo>
                    <a:cubicBezTo>
                      <a:pt x="336" y="16"/>
                      <a:pt x="360" y="44"/>
                      <a:pt x="364" y="75"/>
                    </a:cubicBezTo>
                    <a:cubicBezTo>
                      <a:pt x="365" y="85"/>
                      <a:pt x="365" y="95"/>
                      <a:pt x="365" y="105"/>
                    </a:cubicBezTo>
                    <a:cubicBezTo>
                      <a:pt x="366" y="140"/>
                      <a:pt x="366" y="175"/>
                      <a:pt x="366" y="211"/>
                    </a:cubicBezTo>
                    <a:cubicBezTo>
                      <a:pt x="366" y="237"/>
                      <a:pt x="352" y="251"/>
                      <a:pt x="326" y="251"/>
                    </a:cubicBezTo>
                    <a:cubicBezTo>
                      <a:pt x="278" y="251"/>
                      <a:pt x="230" y="251"/>
                      <a:pt x="183" y="2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C7B149E-F619-0008-CC01-162CCF5815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9151" y="2903538"/>
                <a:ext cx="1147763" cy="1138238"/>
              </a:xfrm>
              <a:custGeom>
                <a:avLst/>
                <a:gdLst>
                  <a:gd name="T0" fmla="*/ 330 w 331"/>
                  <a:gd name="T1" fmla="*/ 125 h 328"/>
                  <a:gd name="T2" fmla="*/ 319 w 331"/>
                  <a:gd name="T3" fmla="*/ 139 h 328"/>
                  <a:gd name="T4" fmla="*/ 301 w 331"/>
                  <a:gd name="T5" fmla="*/ 150 h 328"/>
                  <a:gd name="T6" fmla="*/ 301 w 331"/>
                  <a:gd name="T7" fmla="*/ 179 h 328"/>
                  <a:gd name="T8" fmla="*/ 319 w 331"/>
                  <a:gd name="T9" fmla="*/ 190 h 328"/>
                  <a:gd name="T10" fmla="*/ 326 w 331"/>
                  <a:gd name="T11" fmla="*/ 215 h 328"/>
                  <a:gd name="T12" fmla="*/ 289 w 331"/>
                  <a:gd name="T13" fmla="*/ 277 h 328"/>
                  <a:gd name="T14" fmla="*/ 264 w 331"/>
                  <a:gd name="T15" fmla="*/ 284 h 328"/>
                  <a:gd name="T16" fmla="*/ 247 w 331"/>
                  <a:gd name="T17" fmla="*/ 274 h 328"/>
                  <a:gd name="T18" fmla="*/ 221 w 331"/>
                  <a:gd name="T19" fmla="*/ 289 h 328"/>
                  <a:gd name="T20" fmla="*/ 221 w 331"/>
                  <a:gd name="T21" fmla="*/ 307 h 328"/>
                  <a:gd name="T22" fmla="*/ 200 w 331"/>
                  <a:gd name="T23" fmla="*/ 328 h 328"/>
                  <a:gd name="T24" fmla="*/ 132 w 331"/>
                  <a:gd name="T25" fmla="*/ 328 h 328"/>
                  <a:gd name="T26" fmla="*/ 111 w 331"/>
                  <a:gd name="T27" fmla="*/ 307 h 328"/>
                  <a:gd name="T28" fmla="*/ 111 w 331"/>
                  <a:gd name="T29" fmla="*/ 289 h 328"/>
                  <a:gd name="T30" fmla="*/ 85 w 331"/>
                  <a:gd name="T31" fmla="*/ 274 h 328"/>
                  <a:gd name="T32" fmla="*/ 68 w 331"/>
                  <a:gd name="T33" fmla="*/ 284 h 328"/>
                  <a:gd name="T34" fmla="*/ 42 w 331"/>
                  <a:gd name="T35" fmla="*/ 277 h 328"/>
                  <a:gd name="T36" fmla="*/ 7 w 331"/>
                  <a:gd name="T37" fmla="*/ 216 h 328"/>
                  <a:gd name="T38" fmla="*/ 14 w 331"/>
                  <a:gd name="T39" fmla="*/ 188 h 328"/>
                  <a:gd name="T40" fmla="*/ 30 w 331"/>
                  <a:gd name="T41" fmla="*/ 179 h 328"/>
                  <a:gd name="T42" fmla="*/ 30 w 331"/>
                  <a:gd name="T43" fmla="*/ 149 h 328"/>
                  <a:gd name="T44" fmla="*/ 14 w 331"/>
                  <a:gd name="T45" fmla="*/ 140 h 328"/>
                  <a:gd name="T46" fmla="*/ 7 w 331"/>
                  <a:gd name="T47" fmla="*/ 113 h 328"/>
                  <a:gd name="T48" fmla="*/ 42 w 331"/>
                  <a:gd name="T49" fmla="*/ 51 h 328"/>
                  <a:gd name="T50" fmla="*/ 68 w 331"/>
                  <a:gd name="T51" fmla="*/ 44 h 328"/>
                  <a:gd name="T52" fmla="*/ 84 w 331"/>
                  <a:gd name="T53" fmla="*/ 54 h 328"/>
                  <a:gd name="T54" fmla="*/ 111 w 331"/>
                  <a:gd name="T55" fmla="*/ 38 h 328"/>
                  <a:gd name="T56" fmla="*/ 111 w 331"/>
                  <a:gd name="T57" fmla="*/ 20 h 328"/>
                  <a:gd name="T58" fmla="*/ 132 w 331"/>
                  <a:gd name="T59" fmla="*/ 1 h 328"/>
                  <a:gd name="T60" fmla="*/ 200 w 331"/>
                  <a:gd name="T61" fmla="*/ 1 h 328"/>
                  <a:gd name="T62" fmla="*/ 221 w 331"/>
                  <a:gd name="T63" fmla="*/ 20 h 328"/>
                  <a:gd name="T64" fmla="*/ 221 w 331"/>
                  <a:gd name="T65" fmla="*/ 41 h 328"/>
                  <a:gd name="T66" fmla="*/ 245 w 331"/>
                  <a:gd name="T67" fmla="*/ 55 h 328"/>
                  <a:gd name="T68" fmla="*/ 263 w 331"/>
                  <a:gd name="T69" fmla="*/ 45 h 328"/>
                  <a:gd name="T70" fmla="*/ 290 w 331"/>
                  <a:gd name="T71" fmla="*/ 52 h 328"/>
                  <a:gd name="T72" fmla="*/ 325 w 331"/>
                  <a:gd name="T73" fmla="*/ 112 h 328"/>
                  <a:gd name="T74" fmla="*/ 330 w 331"/>
                  <a:gd name="T75" fmla="*/ 125 h 328"/>
                  <a:gd name="T76" fmla="*/ 116 w 331"/>
                  <a:gd name="T77" fmla="*/ 163 h 328"/>
                  <a:gd name="T78" fmla="*/ 165 w 331"/>
                  <a:gd name="T79" fmla="*/ 214 h 328"/>
                  <a:gd name="T80" fmla="*/ 216 w 331"/>
                  <a:gd name="T81" fmla="*/ 165 h 328"/>
                  <a:gd name="T82" fmla="*/ 167 w 331"/>
                  <a:gd name="T83" fmla="*/ 114 h 328"/>
                  <a:gd name="T84" fmla="*/ 116 w 331"/>
                  <a:gd name="T85" fmla="*/ 163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1" h="328">
                    <a:moveTo>
                      <a:pt x="330" y="125"/>
                    </a:moveTo>
                    <a:cubicBezTo>
                      <a:pt x="327" y="130"/>
                      <a:pt x="323" y="135"/>
                      <a:pt x="319" y="139"/>
                    </a:cubicBezTo>
                    <a:cubicBezTo>
                      <a:pt x="313" y="143"/>
                      <a:pt x="307" y="146"/>
                      <a:pt x="301" y="150"/>
                    </a:cubicBezTo>
                    <a:cubicBezTo>
                      <a:pt x="289" y="157"/>
                      <a:pt x="289" y="171"/>
                      <a:pt x="301" y="179"/>
                    </a:cubicBezTo>
                    <a:cubicBezTo>
                      <a:pt x="307" y="183"/>
                      <a:pt x="313" y="186"/>
                      <a:pt x="319" y="190"/>
                    </a:cubicBezTo>
                    <a:cubicBezTo>
                      <a:pt x="329" y="196"/>
                      <a:pt x="331" y="204"/>
                      <a:pt x="326" y="215"/>
                    </a:cubicBezTo>
                    <a:cubicBezTo>
                      <a:pt x="314" y="236"/>
                      <a:pt x="302" y="257"/>
                      <a:pt x="289" y="277"/>
                    </a:cubicBezTo>
                    <a:cubicBezTo>
                      <a:pt x="284" y="287"/>
                      <a:pt x="274" y="289"/>
                      <a:pt x="264" y="284"/>
                    </a:cubicBezTo>
                    <a:cubicBezTo>
                      <a:pt x="258" y="281"/>
                      <a:pt x="253" y="277"/>
                      <a:pt x="247" y="274"/>
                    </a:cubicBezTo>
                    <a:cubicBezTo>
                      <a:pt x="234" y="267"/>
                      <a:pt x="222" y="274"/>
                      <a:pt x="221" y="289"/>
                    </a:cubicBezTo>
                    <a:cubicBezTo>
                      <a:pt x="221" y="295"/>
                      <a:pt x="221" y="301"/>
                      <a:pt x="221" y="307"/>
                    </a:cubicBezTo>
                    <a:cubicBezTo>
                      <a:pt x="220" y="321"/>
                      <a:pt x="214" y="328"/>
                      <a:pt x="200" y="328"/>
                    </a:cubicBezTo>
                    <a:cubicBezTo>
                      <a:pt x="177" y="328"/>
                      <a:pt x="154" y="328"/>
                      <a:pt x="132" y="328"/>
                    </a:cubicBezTo>
                    <a:cubicBezTo>
                      <a:pt x="118" y="328"/>
                      <a:pt x="111" y="321"/>
                      <a:pt x="111" y="307"/>
                    </a:cubicBezTo>
                    <a:cubicBezTo>
                      <a:pt x="111" y="301"/>
                      <a:pt x="111" y="295"/>
                      <a:pt x="111" y="289"/>
                    </a:cubicBezTo>
                    <a:cubicBezTo>
                      <a:pt x="110" y="274"/>
                      <a:pt x="98" y="267"/>
                      <a:pt x="85" y="274"/>
                    </a:cubicBezTo>
                    <a:cubicBezTo>
                      <a:pt x="79" y="277"/>
                      <a:pt x="74" y="281"/>
                      <a:pt x="68" y="284"/>
                    </a:cubicBezTo>
                    <a:cubicBezTo>
                      <a:pt x="57" y="290"/>
                      <a:pt x="48" y="287"/>
                      <a:pt x="42" y="277"/>
                    </a:cubicBezTo>
                    <a:cubicBezTo>
                      <a:pt x="30" y="257"/>
                      <a:pt x="18" y="236"/>
                      <a:pt x="7" y="216"/>
                    </a:cubicBezTo>
                    <a:cubicBezTo>
                      <a:pt x="0" y="204"/>
                      <a:pt x="3" y="195"/>
                      <a:pt x="14" y="188"/>
                    </a:cubicBezTo>
                    <a:cubicBezTo>
                      <a:pt x="20" y="185"/>
                      <a:pt x="25" y="182"/>
                      <a:pt x="30" y="179"/>
                    </a:cubicBezTo>
                    <a:cubicBezTo>
                      <a:pt x="43" y="171"/>
                      <a:pt x="43" y="157"/>
                      <a:pt x="30" y="149"/>
                    </a:cubicBezTo>
                    <a:cubicBezTo>
                      <a:pt x="25" y="146"/>
                      <a:pt x="19" y="143"/>
                      <a:pt x="14" y="140"/>
                    </a:cubicBezTo>
                    <a:cubicBezTo>
                      <a:pt x="3" y="133"/>
                      <a:pt x="0" y="124"/>
                      <a:pt x="7" y="113"/>
                    </a:cubicBezTo>
                    <a:cubicBezTo>
                      <a:pt x="18" y="92"/>
                      <a:pt x="30" y="72"/>
                      <a:pt x="42" y="51"/>
                    </a:cubicBezTo>
                    <a:cubicBezTo>
                      <a:pt x="48" y="41"/>
                      <a:pt x="57" y="38"/>
                      <a:pt x="68" y="44"/>
                    </a:cubicBezTo>
                    <a:cubicBezTo>
                      <a:pt x="73" y="47"/>
                      <a:pt x="79" y="51"/>
                      <a:pt x="84" y="54"/>
                    </a:cubicBezTo>
                    <a:cubicBezTo>
                      <a:pt x="98" y="61"/>
                      <a:pt x="111" y="54"/>
                      <a:pt x="111" y="38"/>
                    </a:cubicBezTo>
                    <a:cubicBezTo>
                      <a:pt x="111" y="32"/>
                      <a:pt x="111" y="26"/>
                      <a:pt x="111" y="20"/>
                    </a:cubicBezTo>
                    <a:cubicBezTo>
                      <a:pt x="111" y="7"/>
                      <a:pt x="118" y="1"/>
                      <a:pt x="132" y="1"/>
                    </a:cubicBezTo>
                    <a:cubicBezTo>
                      <a:pt x="154" y="0"/>
                      <a:pt x="177" y="0"/>
                      <a:pt x="200" y="1"/>
                    </a:cubicBezTo>
                    <a:cubicBezTo>
                      <a:pt x="214" y="1"/>
                      <a:pt x="220" y="7"/>
                      <a:pt x="221" y="20"/>
                    </a:cubicBezTo>
                    <a:cubicBezTo>
                      <a:pt x="221" y="27"/>
                      <a:pt x="221" y="34"/>
                      <a:pt x="221" y="41"/>
                    </a:cubicBezTo>
                    <a:cubicBezTo>
                      <a:pt x="222" y="54"/>
                      <a:pt x="234" y="61"/>
                      <a:pt x="245" y="55"/>
                    </a:cubicBezTo>
                    <a:cubicBezTo>
                      <a:pt x="251" y="52"/>
                      <a:pt x="257" y="48"/>
                      <a:pt x="263" y="45"/>
                    </a:cubicBezTo>
                    <a:cubicBezTo>
                      <a:pt x="275" y="38"/>
                      <a:pt x="283" y="40"/>
                      <a:pt x="290" y="52"/>
                    </a:cubicBezTo>
                    <a:cubicBezTo>
                      <a:pt x="302" y="72"/>
                      <a:pt x="313" y="92"/>
                      <a:pt x="325" y="112"/>
                    </a:cubicBezTo>
                    <a:cubicBezTo>
                      <a:pt x="327" y="115"/>
                      <a:pt x="328" y="119"/>
                      <a:pt x="330" y="125"/>
                    </a:cubicBezTo>
                    <a:close/>
                    <a:moveTo>
                      <a:pt x="116" y="163"/>
                    </a:moveTo>
                    <a:cubicBezTo>
                      <a:pt x="115" y="190"/>
                      <a:pt x="137" y="213"/>
                      <a:pt x="165" y="214"/>
                    </a:cubicBezTo>
                    <a:cubicBezTo>
                      <a:pt x="192" y="215"/>
                      <a:pt x="215" y="192"/>
                      <a:pt x="216" y="165"/>
                    </a:cubicBezTo>
                    <a:cubicBezTo>
                      <a:pt x="216" y="138"/>
                      <a:pt x="194" y="115"/>
                      <a:pt x="167" y="114"/>
                    </a:cubicBezTo>
                    <a:cubicBezTo>
                      <a:pt x="140" y="114"/>
                      <a:pt x="117" y="136"/>
                      <a:pt x="116" y="1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F597817A-70C8-3163-C9D3-86ABF64BC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326" y="1776413"/>
                <a:ext cx="1311275" cy="1241425"/>
              </a:xfrm>
              <a:custGeom>
                <a:avLst/>
                <a:gdLst>
                  <a:gd name="T0" fmla="*/ 290 w 378"/>
                  <a:gd name="T1" fmla="*/ 131 h 358"/>
                  <a:gd name="T2" fmla="*/ 209 w 378"/>
                  <a:gd name="T3" fmla="*/ 151 h 358"/>
                  <a:gd name="T4" fmla="*/ 60 w 378"/>
                  <a:gd name="T5" fmla="*/ 321 h 358"/>
                  <a:gd name="T6" fmla="*/ 51 w 378"/>
                  <a:gd name="T7" fmla="*/ 329 h 358"/>
                  <a:gd name="T8" fmla="*/ 12 w 378"/>
                  <a:gd name="T9" fmla="*/ 351 h 358"/>
                  <a:gd name="T10" fmla="*/ 7 w 378"/>
                  <a:gd name="T11" fmla="*/ 358 h 358"/>
                  <a:gd name="T12" fmla="*/ 98 w 378"/>
                  <a:gd name="T13" fmla="*/ 168 h 358"/>
                  <a:gd name="T14" fmla="*/ 293 w 378"/>
                  <a:gd name="T15" fmla="*/ 83 h 358"/>
                  <a:gd name="T16" fmla="*/ 294 w 378"/>
                  <a:gd name="T17" fmla="*/ 81 h 358"/>
                  <a:gd name="T18" fmla="*/ 274 w 378"/>
                  <a:gd name="T19" fmla="*/ 62 h 358"/>
                  <a:gd name="T20" fmla="*/ 252 w 378"/>
                  <a:gd name="T21" fmla="*/ 40 h 358"/>
                  <a:gd name="T22" fmla="*/ 254 w 378"/>
                  <a:gd name="T23" fmla="*/ 9 h 358"/>
                  <a:gd name="T24" fmla="*/ 285 w 378"/>
                  <a:gd name="T25" fmla="*/ 8 h 358"/>
                  <a:gd name="T26" fmla="*/ 289 w 378"/>
                  <a:gd name="T27" fmla="*/ 12 h 358"/>
                  <a:gd name="T28" fmla="*/ 364 w 378"/>
                  <a:gd name="T29" fmla="*/ 87 h 358"/>
                  <a:gd name="T30" fmla="*/ 364 w 378"/>
                  <a:gd name="T31" fmla="*/ 126 h 358"/>
                  <a:gd name="T32" fmla="*/ 287 w 378"/>
                  <a:gd name="T33" fmla="*/ 203 h 358"/>
                  <a:gd name="T34" fmla="*/ 258 w 378"/>
                  <a:gd name="T35" fmla="*/ 207 h 358"/>
                  <a:gd name="T36" fmla="*/ 248 w 378"/>
                  <a:gd name="T37" fmla="*/ 181 h 358"/>
                  <a:gd name="T38" fmla="*/ 256 w 378"/>
                  <a:gd name="T39" fmla="*/ 168 h 358"/>
                  <a:gd name="T40" fmla="*/ 291 w 378"/>
                  <a:gd name="T41" fmla="*/ 133 h 358"/>
                  <a:gd name="T42" fmla="*/ 290 w 378"/>
                  <a:gd name="T43" fmla="*/ 13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358">
                    <a:moveTo>
                      <a:pt x="290" y="131"/>
                    </a:moveTo>
                    <a:cubicBezTo>
                      <a:pt x="262" y="132"/>
                      <a:pt x="234" y="139"/>
                      <a:pt x="209" y="151"/>
                    </a:cubicBezTo>
                    <a:cubicBezTo>
                      <a:pt x="133" y="184"/>
                      <a:pt x="83" y="241"/>
                      <a:pt x="60" y="321"/>
                    </a:cubicBezTo>
                    <a:cubicBezTo>
                      <a:pt x="59" y="327"/>
                      <a:pt x="57" y="329"/>
                      <a:pt x="51" y="329"/>
                    </a:cubicBezTo>
                    <a:cubicBezTo>
                      <a:pt x="35" y="330"/>
                      <a:pt x="22" y="338"/>
                      <a:pt x="12" y="351"/>
                    </a:cubicBezTo>
                    <a:cubicBezTo>
                      <a:pt x="11" y="353"/>
                      <a:pt x="9" y="356"/>
                      <a:pt x="7" y="358"/>
                    </a:cubicBezTo>
                    <a:cubicBezTo>
                      <a:pt x="0" y="316"/>
                      <a:pt x="48" y="216"/>
                      <a:pt x="98" y="168"/>
                    </a:cubicBezTo>
                    <a:cubicBezTo>
                      <a:pt x="153" y="117"/>
                      <a:pt x="218" y="88"/>
                      <a:pt x="293" y="83"/>
                    </a:cubicBezTo>
                    <a:cubicBezTo>
                      <a:pt x="293" y="82"/>
                      <a:pt x="294" y="82"/>
                      <a:pt x="294" y="81"/>
                    </a:cubicBezTo>
                    <a:cubicBezTo>
                      <a:pt x="287" y="75"/>
                      <a:pt x="281" y="69"/>
                      <a:pt x="274" y="62"/>
                    </a:cubicBezTo>
                    <a:cubicBezTo>
                      <a:pt x="267" y="55"/>
                      <a:pt x="259" y="48"/>
                      <a:pt x="252" y="40"/>
                    </a:cubicBezTo>
                    <a:cubicBezTo>
                      <a:pt x="244" y="31"/>
                      <a:pt x="245" y="17"/>
                      <a:pt x="254" y="9"/>
                    </a:cubicBezTo>
                    <a:cubicBezTo>
                      <a:pt x="262" y="0"/>
                      <a:pt x="275" y="0"/>
                      <a:pt x="285" y="8"/>
                    </a:cubicBezTo>
                    <a:cubicBezTo>
                      <a:pt x="286" y="9"/>
                      <a:pt x="288" y="10"/>
                      <a:pt x="289" y="12"/>
                    </a:cubicBezTo>
                    <a:cubicBezTo>
                      <a:pt x="314" y="37"/>
                      <a:pt x="339" y="62"/>
                      <a:pt x="364" y="87"/>
                    </a:cubicBezTo>
                    <a:cubicBezTo>
                      <a:pt x="378" y="100"/>
                      <a:pt x="378" y="112"/>
                      <a:pt x="364" y="126"/>
                    </a:cubicBezTo>
                    <a:cubicBezTo>
                      <a:pt x="339" y="151"/>
                      <a:pt x="313" y="177"/>
                      <a:pt x="287" y="203"/>
                    </a:cubicBezTo>
                    <a:cubicBezTo>
                      <a:pt x="279" y="211"/>
                      <a:pt x="268" y="213"/>
                      <a:pt x="258" y="207"/>
                    </a:cubicBezTo>
                    <a:cubicBezTo>
                      <a:pt x="249" y="202"/>
                      <a:pt x="244" y="192"/>
                      <a:pt x="248" y="181"/>
                    </a:cubicBezTo>
                    <a:cubicBezTo>
                      <a:pt x="249" y="176"/>
                      <a:pt x="253" y="171"/>
                      <a:pt x="256" y="168"/>
                    </a:cubicBezTo>
                    <a:cubicBezTo>
                      <a:pt x="268" y="156"/>
                      <a:pt x="279" y="144"/>
                      <a:pt x="291" y="133"/>
                    </a:cubicBezTo>
                    <a:cubicBezTo>
                      <a:pt x="291" y="132"/>
                      <a:pt x="290" y="132"/>
                      <a:pt x="290" y="1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3EBCA00-4305-2CDF-6AA3-12F519751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251" y="1571626"/>
                <a:ext cx="652463" cy="647700"/>
              </a:xfrm>
              <a:custGeom>
                <a:avLst/>
                <a:gdLst>
                  <a:gd name="T0" fmla="*/ 94 w 188"/>
                  <a:gd name="T1" fmla="*/ 0 h 187"/>
                  <a:gd name="T2" fmla="*/ 188 w 188"/>
                  <a:gd name="T3" fmla="*/ 93 h 187"/>
                  <a:gd name="T4" fmla="*/ 93 w 188"/>
                  <a:gd name="T5" fmla="*/ 187 h 187"/>
                  <a:gd name="T6" fmla="*/ 0 w 188"/>
                  <a:gd name="T7" fmla="*/ 93 h 187"/>
                  <a:gd name="T8" fmla="*/ 94 w 188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87">
                    <a:moveTo>
                      <a:pt x="94" y="0"/>
                    </a:moveTo>
                    <a:cubicBezTo>
                      <a:pt x="146" y="0"/>
                      <a:pt x="188" y="42"/>
                      <a:pt x="188" y="93"/>
                    </a:cubicBezTo>
                    <a:cubicBezTo>
                      <a:pt x="188" y="145"/>
                      <a:pt x="145" y="187"/>
                      <a:pt x="93" y="187"/>
                    </a:cubicBezTo>
                    <a:cubicBezTo>
                      <a:pt x="42" y="187"/>
                      <a:pt x="0" y="145"/>
                      <a:pt x="0" y="93"/>
                    </a:cubicBezTo>
                    <a:cubicBezTo>
                      <a:pt x="1" y="41"/>
                      <a:pt x="42" y="0"/>
                      <a:pt x="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8A9C754-C4E9-0CF1-70A9-978593DB9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2327276"/>
              <a:ext cx="180975" cy="427038"/>
            </a:xfrm>
            <a:custGeom>
              <a:avLst/>
              <a:gdLst>
                <a:gd name="T0" fmla="*/ 11 w 52"/>
                <a:gd name="T1" fmla="*/ 86 h 123"/>
                <a:gd name="T2" fmla="*/ 16 w 52"/>
                <a:gd name="T3" fmla="*/ 46 h 123"/>
                <a:gd name="T4" fmla="*/ 12 w 52"/>
                <a:gd name="T5" fmla="*/ 29 h 123"/>
                <a:gd name="T6" fmla="*/ 4 w 52"/>
                <a:gd name="T7" fmla="*/ 18 h 123"/>
                <a:gd name="T8" fmla="*/ 13 w 52"/>
                <a:gd name="T9" fmla="*/ 1 h 123"/>
                <a:gd name="T10" fmla="*/ 38 w 52"/>
                <a:gd name="T11" fmla="*/ 1 h 123"/>
                <a:gd name="T12" fmla="*/ 48 w 52"/>
                <a:gd name="T13" fmla="*/ 17 h 123"/>
                <a:gd name="T14" fmla="*/ 47 w 52"/>
                <a:gd name="T15" fmla="*/ 19 h 123"/>
                <a:gd name="T16" fmla="*/ 39 w 52"/>
                <a:gd name="T17" fmla="*/ 63 h 123"/>
                <a:gd name="T18" fmla="*/ 30 w 52"/>
                <a:gd name="T19" fmla="*/ 115 h 123"/>
                <a:gd name="T20" fmla="*/ 23 w 52"/>
                <a:gd name="T21" fmla="*/ 118 h 123"/>
                <a:gd name="T22" fmla="*/ 11 w 52"/>
                <a:gd name="T23" fmla="*/ 8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3">
                  <a:moveTo>
                    <a:pt x="11" y="86"/>
                  </a:moveTo>
                  <a:cubicBezTo>
                    <a:pt x="13" y="70"/>
                    <a:pt x="14" y="58"/>
                    <a:pt x="16" y="46"/>
                  </a:cubicBezTo>
                  <a:cubicBezTo>
                    <a:pt x="17" y="39"/>
                    <a:pt x="16" y="34"/>
                    <a:pt x="12" y="29"/>
                  </a:cubicBezTo>
                  <a:cubicBezTo>
                    <a:pt x="9" y="25"/>
                    <a:pt x="7" y="22"/>
                    <a:pt x="4" y="18"/>
                  </a:cubicBezTo>
                  <a:cubicBezTo>
                    <a:pt x="0" y="9"/>
                    <a:pt x="4" y="1"/>
                    <a:pt x="13" y="1"/>
                  </a:cubicBezTo>
                  <a:cubicBezTo>
                    <a:pt x="22" y="0"/>
                    <a:pt x="30" y="0"/>
                    <a:pt x="38" y="1"/>
                  </a:cubicBezTo>
                  <a:cubicBezTo>
                    <a:pt x="48" y="1"/>
                    <a:pt x="52" y="9"/>
                    <a:pt x="48" y="17"/>
                  </a:cubicBezTo>
                  <a:cubicBezTo>
                    <a:pt x="47" y="18"/>
                    <a:pt x="47" y="19"/>
                    <a:pt x="47" y="19"/>
                  </a:cubicBezTo>
                  <a:cubicBezTo>
                    <a:pt x="34" y="32"/>
                    <a:pt x="34" y="48"/>
                    <a:pt x="39" y="63"/>
                  </a:cubicBezTo>
                  <a:cubicBezTo>
                    <a:pt x="44" y="82"/>
                    <a:pt x="37" y="98"/>
                    <a:pt x="30" y="115"/>
                  </a:cubicBezTo>
                  <a:cubicBezTo>
                    <a:pt x="29" y="119"/>
                    <a:pt x="25" y="123"/>
                    <a:pt x="23" y="118"/>
                  </a:cubicBezTo>
                  <a:cubicBezTo>
                    <a:pt x="18" y="106"/>
                    <a:pt x="14" y="95"/>
                    <a:pt x="11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4"/>
          <p:cNvSpPr txBox="1">
            <a:spLocks noGrp="1"/>
          </p:cNvSpPr>
          <p:nvPr>
            <p:ph type="ctrTitle"/>
          </p:nvPr>
        </p:nvSpPr>
        <p:spPr>
          <a:xfrm>
            <a:off x="832124" y="376904"/>
            <a:ext cx="77178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solidFill>
                  <a:srgbClr val="00B0F0"/>
                </a:solidFill>
                <a:cs typeface="B Nazanin" panose="00000400000000000000" pitchFamily="2" charset="-78"/>
              </a:rPr>
              <a:t>بیشتر در مورد این بیماری</a:t>
            </a:r>
            <a:endParaRPr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555" name="Google Shape;555;p34"/>
          <p:cNvSpPr txBox="1"/>
          <p:nvPr/>
        </p:nvSpPr>
        <p:spPr>
          <a:xfrm>
            <a:off x="6304932" y="4148722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/>
          <a:p>
            <a:pPr lvl="0" algn="r">
              <a:spcAft>
                <a:spcPts val="1600"/>
              </a:spcAft>
            </a:pPr>
            <a:r>
              <a:rPr lang="fa-IR" sz="1600" dirty="0">
                <a:solidFill>
                  <a:schemeClr val="dk1"/>
                </a:solidFill>
                <a:latin typeface="Abel"/>
                <a:ea typeface="Abel"/>
                <a:cs typeface="B Nazanin" panose="00000400000000000000" pitchFamily="2" charset="-78"/>
                <a:sym typeface="Abel"/>
              </a:rPr>
              <a:t>قالب پاورپوینت بیزینس پلن قابل ویرایش می باشد</a:t>
            </a:r>
            <a:endParaRPr sz="1600" dirty="0">
              <a:solidFill>
                <a:schemeClr val="dk1"/>
              </a:solidFill>
              <a:latin typeface="Abel"/>
              <a:ea typeface="Abel"/>
              <a:cs typeface="B Nazanin" panose="00000400000000000000" pitchFamily="2" charset="-78"/>
              <a:sym typeface="Abel"/>
            </a:endParaRPr>
          </a:p>
        </p:txBody>
      </p:sp>
      <p:sp>
        <p:nvSpPr>
          <p:cNvPr id="556" name="Google Shape;556;p34"/>
          <p:cNvSpPr txBox="1"/>
          <p:nvPr/>
        </p:nvSpPr>
        <p:spPr>
          <a:xfrm>
            <a:off x="1054724" y="4148722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/>
          <a:p>
            <a:pPr lvl="0" algn="r" rtl="1">
              <a:spcAft>
                <a:spcPts val="1600"/>
              </a:spcAft>
            </a:pPr>
            <a:r>
              <a:rPr lang="fa-IR" sz="1600" dirty="0">
                <a:solidFill>
                  <a:schemeClr val="dk1"/>
                </a:solidFill>
                <a:latin typeface="Abel"/>
                <a:ea typeface="Abel"/>
                <a:cs typeface="B Nazanin" panose="00000400000000000000" pitchFamily="2" charset="-78"/>
                <a:sym typeface="Abel"/>
              </a:rPr>
              <a:t>قالب پاورپوینت بیزینس پلن قابل ویرایش می باشد</a:t>
            </a:r>
            <a:endParaRPr sz="1600" dirty="0">
              <a:solidFill>
                <a:schemeClr val="dk1"/>
              </a:solidFill>
              <a:latin typeface="Abel"/>
              <a:ea typeface="Abel"/>
              <a:cs typeface="B Nazanin" panose="00000400000000000000" pitchFamily="2" charset="-78"/>
              <a:sym typeface="Abel"/>
            </a:endParaRPr>
          </a:p>
        </p:txBody>
      </p:sp>
      <p:sp>
        <p:nvSpPr>
          <p:cNvPr id="557" name="Google Shape;557;p34"/>
          <p:cNvSpPr txBox="1"/>
          <p:nvPr/>
        </p:nvSpPr>
        <p:spPr>
          <a:xfrm>
            <a:off x="6221691" y="2222570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/>
          <a:p>
            <a:pPr lvl="0" algn="r">
              <a:spcAft>
                <a:spcPts val="1600"/>
              </a:spcAft>
            </a:pPr>
            <a:r>
              <a:rPr lang="fa-IR" sz="1600" dirty="0">
                <a:solidFill>
                  <a:schemeClr val="dk1"/>
                </a:solidFill>
                <a:latin typeface="Abel"/>
                <a:ea typeface="Abel"/>
                <a:cs typeface="B Nazanin" panose="00000400000000000000" pitchFamily="2" charset="-78"/>
                <a:sym typeface="Abel"/>
              </a:rPr>
              <a:t>قالب پاورپوینت بیزینس پلن قابل ویرایش می باشد</a:t>
            </a:r>
            <a:endParaRPr sz="1600" dirty="0">
              <a:solidFill>
                <a:schemeClr val="dk1"/>
              </a:solidFill>
              <a:latin typeface="Abel"/>
              <a:ea typeface="Abel"/>
              <a:cs typeface="B Nazanin" panose="00000400000000000000" pitchFamily="2" charset="-78"/>
              <a:sym typeface="Abel"/>
            </a:endParaRPr>
          </a:p>
        </p:txBody>
      </p:sp>
      <p:sp>
        <p:nvSpPr>
          <p:cNvPr id="558" name="Google Shape;558;p34"/>
          <p:cNvSpPr txBox="1"/>
          <p:nvPr/>
        </p:nvSpPr>
        <p:spPr>
          <a:xfrm>
            <a:off x="971483" y="2222570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/>
          <a:p>
            <a:pPr lvl="0" algn="r" rtl="1">
              <a:spcAft>
                <a:spcPts val="1600"/>
              </a:spcAft>
            </a:pPr>
            <a:r>
              <a:rPr lang="fa-IR" sz="1600" dirty="0">
                <a:solidFill>
                  <a:schemeClr val="dk1"/>
                </a:solidFill>
                <a:latin typeface="Abel"/>
                <a:ea typeface="Abel"/>
                <a:cs typeface="B Nazanin" panose="00000400000000000000" pitchFamily="2" charset="-78"/>
                <a:sym typeface="Abel"/>
              </a:rPr>
              <a:t>قالب پاورپوینت بیزینس پلن قابل ویرایش می باشد</a:t>
            </a:r>
            <a:endParaRPr sz="1600" dirty="0">
              <a:solidFill>
                <a:schemeClr val="dk1"/>
              </a:solidFill>
              <a:latin typeface="Abel"/>
              <a:ea typeface="Abel"/>
              <a:cs typeface="B Nazanin" panose="00000400000000000000" pitchFamily="2" charset="-78"/>
              <a:sym typeface="Abel"/>
            </a:endParaRPr>
          </a:p>
        </p:txBody>
      </p:sp>
      <p:sp>
        <p:nvSpPr>
          <p:cNvPr id="566" name="Google Shape;566;p34"/>
          <p:cNvSpPr txBox="1"/>
          <p:nvPr/>
        </p:nvSpPr>
        <p:spPr>
          <a:xfrm>
            <a:off x="609524" y="2296370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BF1F3C"/>
                </a:solidFill>
                <a:latin typeface="Medula One"/>
                <a:ea typeface="Medula One"/>
                <a:cs typeface="B Nazanin" panose="00000400000000000000" pitchFamily="2" charset="-78"/>
                <a:sym typeface="Medula One"/>
              </a:rPr>
              <a:t>01</a:t>
            </a:r>
            <a:endParaRPr sz="1800" b="1">
              <a:solidFill>
                <a:srgbClr val="BF1F3C"/>
              </a:solidFill>
              <a:latin typeface="Medula One"/>
              <a:ea typeface="Medula One"/>
              <a:cs typeface="B Nazanin" panose="00000400000000000000" pitchFamily="2" charset="-78"/>
              <a:sym typeface="Medula One"/>
            </a:endParaRPr>
          </a:p>
        </p:txBody>
      </p:sp>
      <p:sp>
        <p:nvSpPr>
          <p:cNvPr id="567" name="Google Shape;567;p34"/>
          <p:cNvSpPr txBox="1"/>
          <p:nvPr/>
        </p:nvSpPr>
        <p:spPr>
          <a:xfrm>
            <a:off x="692765" y="4222522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BF1F3C"/>
                </a:solidFill>
                <a:latin typeface="Medula One"/>
                <a:ea typeface="Medula One"/>
                <a:cs typeface="B Nazanin" panose="00000400000000000000" pitchFamily="2" charset="-78"/>
                <a:sym typeface="Medula One"/>
              </a:rPr>
              <a:t>02</a:t>
            </a:r>
            <a:endParaRPr sz="1800" b="1" dirty="0">
              <a:solidFill>
                <a:srgbClr val="BF1F3C"/>
              </a:solidFill>
              <a:latin typeface="Medula One"/>
              <a:ea typeface="Medula One"/>
              <a:cs typeface="B Nazanin" panose="00000400000000000000" pitchFamily="2" charset="-78"/>
              <a:sym typeface="Medula One"/>
            </a:endParaRPr>
          </a:p>
        </p:txBody>
      </p:sp>
      <p:sp>
        <p:nvSpPr>
          <p:cNvPr id="568" name="Google Shape;568;p34"/>
          <p:cNvSpPr txBox="1"/>
          <p:nvPr/>
        </p:nvSpPr>
        <p:spPr>
          <a:xfrm>
            <a:off x="8172404" y="2296370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BF1F3C"/>
                </a:solidFill>
                <a:latin typeface="Medula One"/>
                <a:ea typeface="Medula One"/>
                <a:cs typeface="B Nazanin" panose="00000400000000000000" pitchFamily="2" charset="-78"/>
                <a:sym typeface="Medula One"/>
              </a:rPr>
              <a:t>03</a:t>
            </a:r>
            <a:endParaRPr sz="1800" b="1">
              <a:solidFill>
                <a:srgbClr val="BF1F3C"/>
              </a:solidFill>
              <a:latin typeface="Medula One"/>
              <a:ea typeface="Medula One"/>
              <a:cs typeface="B Nazanin" panose="00000400000000000000" pitchFamily="2" charset="-78"/>
              <a:sym typeface="Medula One"/>
            </a:endParaRPr>
          </a:p>
        </p:txBody>
      </p:sp>
      <p:sp>
        <p:nvSpPr>
          <p:cNvPr id="569" name="Google Shape;569;p34"/>
          <p:cNvSpPr txBox="1"/>
          <p:nvPr/>
        </p:nvSpPr>
        <p:spPr>
          <a:xfrm>
            <a:off x="8255645" y="4222522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BF1F3C"/>
                </a:solidFill>
                <a:latin typeface="Medula One"/>
                <a:ea typeface="Medula One"/>
                <a:cs typeface="B Nazanin" panose="00000400000000000000" pitchFamily="2" charset="-78"/>
                <a:sym typeface="Medula One"/>
              </a:rPr>
              <a:t>04</a:t>
            </a:r>
            <a:endParaRPr sz="1800" b="1">
              <a:solidFill>
                <a:srgbClr val="BF1F3C"/>
              </a:solidFill>
              <a:latin typeface="Medula One"/>
              <a:ea typeface="Medula One"/>
              <a:cs typeface="B Nazanin" panose="00000400000000000000" pitchFamily="2" charset="-78"/>
              <a:sym typeface="Medula One"/>
            </a:endParaRPr>
          </a:p>
        </p:txBody>
      </p:sp>
      <p:cxnSp>
        <p:nvCxnSpPr>
          <p:cNvPr id="8" name="Conector recto de flecha 7"/>
          <p:cNvCxnSpPr>
            <a:stCxn id="556" idx="3"/>
          </p:cNvCxnSpPr>
          <p:nvPr/>
        </p:nvCxnSpPr>
        <p:spPr>
          <a:xfrm flipV="1">
            <a:off x="3103124" y="3560618"/>
            <a:ext cx="1039385" cy="812504"/>
          </a:xfrm>
          <a:prstGeom prst="straightConnector1">
            <a:avLst/>
          </a:prstGeom>
          <a:ln>
            <a:solidFill>
              <a:srgbClr val="02FF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stCxn id="558" idx="2"/>
          </p:cNvCxnSpPr>
          <p:nvPr/>
        </p:nvCxnSpPr>
        <p:spPr>
          <a:xfrm>
            <a:off x="1995683" y="2671370"/>
            <a:ext cx="1019343" cy="21408"/>
          </a:xfrm>
          <a:prstGeom prst="straightConnector1">
            <a:avLst/>
          </a:prstGeom>
          <a:ln>
            <a:solidFill>
              <a:srgbClr val="02FF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555" idx="1"/>
          </p:cNvCxnSpPr>
          <p:nvPr/>
        </p:nvCxnSpPr>
        <p:spPr>
          <a:xfrm flipH="1" flipV="1">
            <a:off x="5456189" y="4001948"/>
            <a:ext cx="848743" cy="371174"/>
          </a:xfrm>
          <a:prstGeom prst="straightConnector1">
            <a:avLst/>
          </a:prstGeom>
          <a:ln>
            <a:solidFill>
              <a:srgbClr val="02FF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557" idx="1"/>
          </p:cNvCxnSpPr>
          <p:nvPr/>
        </p:nvCxnSpPr>
        <p:spPr>
          <a:xfrm flipH="1">
            <a:off x="5708073" y="2446970"/>
            <a:ext cx="513618" cy="224400"/>
          </a:xfrm>
          <a:prstGeom prst="straightConnector1">
            <a:avLst/>
          </a:prstGeom>
          <a:ln>
            <a:solidFill>
              <a:srgbClr val="02FF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86AA4C4-AF5A-44E9-ADC8-85EE2EAB8FC7}"/>
              </a:ext>
            </a:extLst>
          </p:cNvPr>
          <p:cNvGrpSpPr/>
          <p:nvPr/>
        </p:nvGrpSpPr>
        <p:grpSpPr>
          <a:xfrm>
            <a:off x="3348683" y="1058863"/>
            <a:ext cx="2616199" cy="3868738"/>
            <a:chOff x="9197976" y="373063"/>
            <a:chExt cx="2616199" cy="386873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BA09CA0-BD87-467F-AC0E-59E845545E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4338" y="1195388"/>
              <a:ext cx="2363787" cy="3046413"/>
            </a:xfrm>
            <a:custGeom>
              <a:avLst/>
              <a:gdLst>
                <a:gd name="T0" fmla="*/ 368 w 936"/>
                <a:gd name="T1" fmla="*/ 1207 h 1207"/>
                <a:gd name="T2" fmla="*/ 319 w 936"/>
                <a:gd name="T3" fmla="*/ 1153 h 1207"/>
                <a:gd name="T4" fmla="*/ 317 w 936"/>
                <a:gd name="T5" fmla="*/ 1121 h 1207"/>
                <a:gd name="T6" fmla="*/ 317 w 936"/>
                <a:gd name="T7" fmla="*/ 561 h 1207"/>
                <a:gd name="T8" fmla="*/ 317 w 936"/>
                <a:gd name="T9" fmla="*/ 545 h 1207"/>
                <a:gd name="T10" fmla="*/ 303 w 936"/>
                <a:gd name="T11" fmla="*/ 417 h 1207"/>
                <a:gd name="T12" fmla="*/ 303 w 936"/>
                <a:gd name="T13" fmla="*/ 304 h 1207"/>
                <a:gd name="T14" fmla="*/ 295 w 936"/>
                <a:gd name="T15" fmla="*/ 313 h 1207"/>
                <a:gd name="T16" fmla="*/ 188 w 936"/>
                <a:gd name="T17" fmla="*/ 372 h 1207"/>
                <a:gd name="T18" fmla="*/ 70 w 936"/>
                <a:gd name="T19" fmla="*/ 376 h 1207"/>
                <a:gd name="T20" fmla="*/ 1 w 936"/>
                <a:gd name="T21" fmla="*/ 315 h 1207"/>
                <a:gd name="T22" fmla="*/ 67 w 936"/>
                <a:gd name="T23" fmla="*/ 252 h 1207"/>
                <a:gd name="T24" fmla="*/ 173 w 936"/>
                <a:gd name="T25" fmla="*/ 249 h 1207"/>
                <a:gd name="T26" fmla="*/ 200 w 936"/>
                <a:gd name="T27" fmla="*/ 234 h 1207"/>
                <a:gd name="T28" fmla="*/ 298 w 936"/>
                <a:gd name="T29" fmla="*/ 97 h 1207"/>
                <a:gd name="T30" fmla="*/ 415 w 936"/>
                <a:gd name="T31" fmla="*/ 4 h 1207"/>
                <a:gd name="T32" fmla="*/ 437 w 936"/>
                <a:gd name="T33" fmla="*/ 10 h 1207"/>
                <a:gd name="T34" fmla="*/ 468 w 936"/>
                <a:gd name="T35" fmla="*/ 40 h 1207"/>
                <a:gd name="T36" fmla="*/ 499 w 936"/>
                <a:gd name="T37" fmla="*/ 8 h 1207"/>
                <a:gd name="T38" fmla="*/ 517 w 936"/>
                <a:gd name="T39" fmla="*/ 4 h 1207"/>
                <a:gd name="T40" fmla="*/ 608 w 936"/>
                <a:gd name="T41" fmla="*/ 65 h 1207"/>
                <a:gd name="T42" fmla="*/ 730 w 936"/>
                <a:gd name="T43" fmla="*/ 229 h 1207"/>
                <a:gd name="T44" fmla="*/ 769 w 936"/>
                <a:gd name="T45" fmla="*/ 250 h 1207"/>
                <a:gd name="T46" fmla="*/ 872 w 936"/>
                <a:gd name="T47" fmla="*/ 253 h 1207"/>
                <a:gd name="T48" fmla="*/ 932 w 936"/>
                <a:gd name="T49" fmla="*/ 307 h 1207"/>
                <a:gd name="T50" fmla="*/ 889 w 936"/>
                <a:gd name="T51" fmla="*/ 373 h 1207"/>
                <a:gd name="T52" fmla="*/ 873 w 936"/>
                <a:gd name="T53" fmla="*/ 376 h 1207"/>
                <a:gd name="T54" fmla="*/ 702 w 936"/>
                <a:gd name="T55" fmla="*/ 365 h 1207"/>
                <a:gd name="T56" fmla="*/ 645 w 936"/>
                <a:gd name="T57" fmla="*/ 322 h 1207"/>
                <a:gd name="T58" fmla="*/ 631 w 936"/>
                <a:gd name="T59" fmla="*/ 308 h 1207"/>
                <a:gd name="T60" fmla="*/ 631 w 936"/>
                <a:gd name="T61" fmla="*/ 321 h 1207"/>
                <a:gd name="T62" fmla="*/ 631 w 936"/>
                <a:gd name="T63" fmla="*/ 470 h 1207"/>
                <a:gd name="T64" fmla="*/ 620 w 936"/>
                <a:gd name="T65" fmla="*/ 537 h 1207"/>
                <a:gd name="T66" fmla="*/ 617 w 936"/>
                <a:gd name="T67" fmla="*/ 559 h 1207"/>
                <a:gd name="T68" fmla="*/ 617 w 936"/>
                <a:gd name="T69" fmla="*/ 1122 h 1207"/>
                <a:gd name="T70" fmla="*/ 563 w 936"/>
                <a:gd name="T71" fmla="*/ 1207 h 1207"/>
                <a:gd name="T72" fmla="*/ 533 w 936"/>
                <a:gd name="T73" fmla="*/ 1207 h 1207"/>
                <a:gd name="T74" fmla="*/ 474 w 936"/>
                <a:gd name="T75" fmla="*/ 1117 h 1207"/>
                <a:gd name="T76" fmla="*/ 475 w 936"/>
                <a:gd name="T77" fmla="*/ 650 h 1207"/>
                <a:gd name="T78" fmla="*/ 475 w 936"/>
                <a:gd name="T79" fmla="*/ 629 h 1207"/>
                <a:gd name="T80" fmla="*/ 458 w 936"/>
                <a:gd name="T81" fmla="*/ 630 h 1207"/>
                <a:gd name="T82" fmla="*/ 458 w 936"/>
                <a:gd name="T83" fmla="*/ 649 h 1207"/>
                <a:gd name="T84" fmla="*/ 458 w 936"/>
                <a:gd name="T85" fmla="*/ 1122 h 1207"/>
                <a:gd name="T86" fmla="*/ 456 w 936"/>
                <a:gd name="T87" fmla="*/ 1153 h 1207"/>
                <a:gd name="T88" fmla="*/ 401 w 936"/>
                <a:gd name="T89" fmla="*/ 1207 h 1207"/>
                <a:gd name="T90" fmla="*/ 368 w 936"/>
                <a:gd name="T91" fmla="*/ 1207 h 1207"/>
                <a:gd name="T92" fmla="*/ 468 w 936"/>
                <a:gd name="T93" fmla="*/ 54 h 1207"/>
                <a:gd name="T94" fmla="*/ 465 w 936"/>
                <a:gd name="T95" fmla="*/ 54 h 1207"/>
                <a:gd name="T96" fmla="*/ 428 w 936"/>
                <a:gd name="T97" fmla="*/ 293 h 1207"/>
                <a:gd name="T98" fmla="*/ 429 w 936"/>
                <a:gd name="T99" fmla="*/ 304 h 1207"/>
                <a:gd name="T100" fmla="*/ 467 w 936"/>
                <a:gd name="T101" fmla="*/ 356 h 1207"/>
                <a:gd name="T102" fmla="*/ 503 w 936"/>
                <a:gd name="T103" fmla="*/ 306 h 1207"/>
                <a:gd name="T104" fmla="*/ 505 w 936"/>
                <a:gd name="T105" fmla="*/ 292 h 1207"/>
                <a:gd name="T106" fmla="*/ 479 w 936"/>
                <a:gd name="T107" fmla="*/ 121 h 1207"/>
                <a:gd name="T108" fmla="*/ 468 w 936"/>
                <a:gd name="T109" fmla="*/ 54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36" h="1207">
                  <a:moveTo>
                    <a:pt x="368" y="1207"/>
                  </a:moveTo>
                  <a:cubicBezTo>
                    <a:pt x="344" y="1196"/>
                    <a:pt x="324" y="1181"/>
                    <a:pt x="319" y="1153"/>
                  </a:cubicBezTo>
                  <a:cubicBezTo>
                    <a:pt x="317" y="1142"/>
                    <a:pt x="317" y="1132"/>
                    <a:pt x="317" y="1121"/>
                  </a:cubicBezTo>
                  <a:cubicBezTo>
                    <a:pt x="317" y="935"/>
                    <a:pt x="317" y="748"/>
                    <a:pt x="317" y="561"/>
                  </a:cubicBezTo>
                  <a:cubicBezTo>
                    <a:pt x="317" y="556"/>
                    <a:pt x="319" y="550"/>
                    <a:pt x="317" y="545"/>
                  </a:cubicBezTo>
                  <a:cubicBezTo>
                    <a:pt x="298" y="504"/>
                    <a:pt x="303" y="460"/>
                    <a:pt x="303" y="417"/>
                  </a:cubicBezTo>
                  <a:cubicBezTo>
                    <a:pt x="302" y="381"/>
                    <a:pt x="303" y="344"/>
                    <a:pt x="303" y="304"/>
                  </a:cubicBezTo>
                  <a:cubicBezTo>
                    <a:pt x="298" y="309"/>
                    <a:pt x="296" y="311"/>
                    <a:pt x="295" y="313"/>
                  </a:cubicBezTo>
                  <a:cubicBezTo>
                    <a:pt x="271" y="355"/>
                    <a:pt x="234" y="371"/>
                    <a:pt x="188" y="372"/>
                  </a:cubicBezTo>
                  <a:cubicBezTo>
                    <a:pt x="148" y="373"/>
                    <a:pt x="109" y="375"/>
                    <a:pt x="70" y="376"/>
                  </a:cubicBezTo>
                  <a:cubicBezTo>
                    <a:pt x="31" y="378"/>
                    <a:pt x="1" y="351"/>
                    <a:pt x="1" y="315"/>
                  </a:cubicBezTo>
                  <a:cubicBezTo>
                    <a:pt x="0" y="280"/>
                    <a:pt x="28" y="253"/>
                    <a:pt x="67" y="252"/>
                  </a:cubicBezTo>
                  <a:cubicBezTo>
                    <a:pt x="102" y="252"/>
                    <a:pt x="137" y="250"/>
                    <a:pt x="173" y="249"/>
                  </a:cubicBezTo>
                  <a:cubicBezTo>
                    <a:pt x="185" y="249"/>
                    <a:pt x="192" y="244"/>
                    <a:pt x="200" y="234"/>
                  </a:cubicBezTo>
                  <a:cubicBezTo>
                    <a:pt x="232" y="188"/>
                    <a:pt x="263" y="141"/>
                    <a:pt x="298" y="97"/>
                  </a:cubicBezTo>
                  <a:cubicBezTo>
                    <a:pt x="329" y="57"/>
                    <a:pt x="366" y="22"/>
                    <a:pt x="415" y="4"/>
                  </a:cubicBezTo>
                  <a:cubicBezTo>
                    <a:pt x="424" y="0"/>
                    <a:pt x="430" y="2"/>
                    <a:pt x="437" y="10"/>
                  </a:cubicBezTo>
                  <a:cubicBezTo>
                    <a:pt x="446" y="20"/>
                    <a:pt x="457" y="29"/>
                    <a:pt x="468" y="40"/>
                  </a:cubicBezTo>
                  <a:cubicBezTo>
                    <a:pt x="478" y="30"/>
                    <a:pt x="489" y="19"/>
                    <a:pt x="499" y="8"/>
                  </a:cubicBezTo>
                  <a:cubicBezTo>
                    <a:pt x="504" y="2"/>
                    <a:pt x="509" y="1"/>
                    <a:pt x="517" y="4"/>
                  </a:cubicBezTo>
                  <a:cubicBezTo>
                    <a:pt x="553" y="16"/>
                    <a:pt x="581" y="39"/>
                    <a:pt x="608" y="65"/>
                  </a:cubicBezTo>
                  <a:cubicBezTo>
                    <a:pt x="656" y="114"/>
                    <a:pt x="693" y="172"/>
                    <a:pt x="730" y="229"/>
                  </a:cubicBezTo>
                  <a:cubicBezTo>
                    <a:pt x="740" y="244"/>
                    <a:pt x="752" y="250"/>
                    <a:pt x="769" y="250"/>
                  </a:cubicBezTo>
                  <a:cubicBezTo>
                    <a:pt x="804" y="250"/>
                    <a:pt x="838" y="251"/>
                    <a:pt x="872" y="253"/>
                  </a:cubicBezTo>
                  <a:cubicBezTo>
                    <a:pt x="904" y="254"/>
                    <a:pt x="928" y="276"/>
                    <a:pt x="932" y="307"/>
                  </a:cubicBezTo>
                  <a:cubicBezTo>
                    <a:pt x="936" y="337"/>
                    <a:pt x="918" y="364"/>
                    <a:pt x="889" y="373"/>
                  </a:cubicBezTo>
                  <a:cubicBezTo>
                    <a:pt x="884" y="375"/>
                    <a:pt x="879" y="376"/>
                    <a:pt x="873" y="376"/>
                  </a:cubicBezTo>
                  <a:cubicBezTo>
                    <a:pt x="816" y="373"/>
                    <a:pt x="759" y="370"/>
                    <a:pt x="702" y="365"/>
                  </a:cubicBezTo>
                  <a:cubicBezTo>
                    <a:pt x="676" y="362"/>
                    <a:pt x="660" y="342"/>
                    <a:pt x="645" y="322"/>
                  </a:cubicBezTo>
                  <a:cubicBezTo>
                    <a:pt x="641" y="317"/>
                    <a:pt x="638" y="312"/>
                    <a:pt x="631" y="308"/>
                  </a:cubicBezTo>
                  <a:cubicBezTo>
                    <a:pt x="631" y="312"/>
                    <a:pt x="631" y="317"/>
                    <a:pt x="631" y="321"/>
                  </a:cubicBezTo>
                  <a:cubicBezTo>
                    <a:pt x="631" y="371"/>
                    <a:pt x="633" y="420"/>
                    <a:pt x="631" y="470"/>
                  </a:cubicBezTo>
                  <a:cubicBezTo>
                    <a:pt x="630" y="492"/>
                    <a:pt x="624" y="514"/>
                    <a:pt x="620" y="537"/>
                  </a:cubicBezTo>
                  <a:cubicBezTo>
                    <a:pt x="618" y="544"/>
                    <a:pt x="617" y="551"/>
                    <a:pt x="617" y="559"/>
                  </a:cubicBezTo>
                  <a:cubicBezTo>
                    <a:pt x="617" y="746"/>
                    <a:pt x="616" y="934"/>
                    <a:pt x="617" y="1122"/>
                  </a:cubicBezTo>
                  <a:cubicBezTo>
                    <a:pt x="617" y="1163"/>
                    <a:pt x="603" y="1193"/>
                    <a:pt x="563" y="1207"/>
                  </a:cubicBezTo>
                  <a:cubicBezTo>
                    <a:pt x="553" y="1207"/>
                    <a:pt x="543" y="1207"/>
                    <a:pt x="533" y="1207"/>
                  </a:cubicBezTo>
                  <a:cubicBezTo>
                    <a:pt x="489" y="1193"/>
                    <a:pt x="474" y="1161"/>
                    <a:pt x="474" y="1117"/>
                  </a:cubicBezTo>
                  <a:cubicBezTo>
                    <a:pt x="476" y="961"/>
                    <a:pt x="475" y="805"/>
                    <a:pt x="475" y="650"/>
                  </a:cubicBezTo>
                  <a:cubicBezTo>
                    <a:pt x="475" y="643"/>
                    <a:pt x="475" y="637"/>
                    <a:pt x="475" y="629"/>
                  </a:cubicBezTo>
                  <a:cubicBezTo>
                    <a:pt x="469" y="630"/>
                    <a:pt x="464" y="630"/>
                    <a:pt x="458" y="630"/>
                  </a:cubicBezTo>
                  <a:cubicBezTo>
                    <a:pt x="458" y="637"/>
                    <a:pt x="458" y="643"/>
                    <a:pt x="458" y="649"/>
                  </a:cubicBezTo>
                  <a:cubicBezTo>
                    <a:pt x="458" y="807"/>
                    <a:pt x="458" y="965"/>
                    <a:pt x="458" y="1122"/>
                  </a:cubicBezTo>
                  <a:cubicBezTo>
                    <a:pt x="458" y="1133"/>
                    <a:pt x="458" y="1143"/>
                    <a:pt x="456" y="1153"/>
                  </a:cubicBezTo>
                  <a:cubicBezTo>
                    <a:pt x="449" y="1182"/>
                    <a:pt x="428" y="1198"/>
                    <a:pt x="401" y="1207"/>
                  </a:cubicBezTo>
                  <a:cubicBezTo>
                    <a:pt x="390" y="1207"/>
                    <a:pt x="379" y="1207"/>
                    <a:pt x="368" y="1207"/>
                  </a:cubicBezTo>
                  <a:close/>
                  <a:moveTo>
                    <a:pt x="468" y="54"/>
                  </a:moveTo>
                  <a:cubicBezTo>
                    <a:pt x="467" y="54"/>
                    <a:pt x="466" y="54"/>
                    <a:pt x="465" y="54"/>
                  </a:cubicBezTo>
                  <a:cubicBezTo>
                    <a:pt x="453" y="134"/>
                    <a:pt x="440" y="213"/>
                    <a:pt x="428" y="293"/>
                  </a:cubicBezTo>
                  <a:cubicBezTo>
                    <a:pt x="428" y="297"/>
                    <a:pt x="427" y="302"/>
                    <a:pt x="429" y="304"/>
                  </a:cubicBezTo>
                  <a:cubicBezTo>
                    <a:pt x="441" y="322"/>
                    <a:pt x="453" y="338"/>
                    <a:pt x="467" y="356"/>
                  </a:cubicBezTo>
                  <a:cubicBezTo>
                    <a:pt x="480" y="338"/>
                    <a:pt x="492" y="323"/>
                    <a:pt x="503" y="306"/>
                  </a:cubicBezTo>
                  <a:cubicBezTo>
                    <a:pt x="506" y="303"/>
                    <a:pt x="506" y="297"/>
                    <a:pt x="505" y="292"/>
                  </a:cubicBezTo>
                  <a:cubicBezTo>
                    <a:pt x="496" y="235"/>
                    <a:pt x="488" y="178"/>
                    <a:pt x="479" y="121"/>
                  </a:cubicBezTo>
                  <a:cubicBezTo>
                    <a:pt x="476" y="99"/>
                    <a:pt x="472" y="76"/>
                    <a:pt x="468" y="5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2585F92-8E80-4109-95F5-49695ABCF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8563" y="373063"/>
              <a:ext cx="788987" cy="803275"/>
            </a:xfrm>
            <a:custGeom>
              <a:avLst/>
              <a:gdLst>
                <a:gd name="T0" fmla="*/ 312 w 312"/>
                <a:gd name="T1" fmla="*/ 159 h 318"/>
                <a:gd name="T2" fmla="*/ 156 w 312"/>
                <a:gd name="T3" fmla="*/ 318 h 318"/>
                <a:gd name="T4" fmla="*/ 0 w 312"/>
                <a:gd name="T5" fmla="*/ 159 h 318"/>
                <a:gd name="T6" fmla="*/ 156 w 312"/>
                <a:gd name="T7" fmla="*/ 1 h 318"/>
                <a:gd name="T8" fmla="*/ 312 w 312"/>
                <a:gd name="T9" fmla="*/ 15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18">
                  <a:moveTo>
                    <a:pt x="312" y="159"/>
                  </a:moveTo>
                  <a:cubicBezTo>
                    <a:pt x="312" y="245"/>
                    <a:pt x="240" y="318"/>
                    <a:pt x="156" y="318"/>
                  </a:cubicBezTo>
                  <a:cubicBezTo>
                    <a:pt x="72" y="318"/>
                    <a:pt x="0" y="245"/>
                    <a:pt x="0" y="159"/>
                  </a:cubicBezTo>
                  <a:cubicBezTo>
                    <a:pt x="0" y="73"/>
                    <a:pt x="71" y="1"/>
                    <a:pt x="156" y="1"/>
                  </a:cubicBezTo>
                  <a:cubicBezTo>
                    <a:pt x="240" y="0"/>
                    <a:pt x="312" y="73"/>
                    <a:pt x="312" y="15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C410D25-318C-4996-B410-63C21D02D5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97976" y="889001"/>
              <a:ext cx="676275" cy="869950"/>
            </a:xfrm>
            <a:custGeom>
              <a:avLst/>
              <a:gdLst>
                <a:gd name="T0" fmla="*/ 97 w 268"/>
                <a:gd name="T1" fmla="*/ 79 h 345"/>
                <a:gd name="T2" fmla="*/ 40 w 268"/>
                <a:gd name="T3" fmla="*/ 4 h 345"/>
                <a:gd name="T4" fmla="*/ 44 w 268"/>
                <a:gd name="T5" fmla="*/ 0 h 345"/>
                <a:gd name="T6" fmla="*/ 59 w 268"/>
                <a:gd name="T7" fmla="*/ 6 h 345"/>
                <a:gd name="T8" fmla="*/ 134 w 268"/>
                <a:gd name="T9" fmla="*/ 40 h 345"/>
                <a:gd name="T10" fmla="*/ 188 w 268"/>
                <a:gd name="T11" fmla="*/ 27 h 345"/>
                <a:gd name="T12" fmla="*/ 213 w 268"/>
                <a:gd name="T13" fmla="*/ 9 h 345"/>
                <a:gd name="T14" fmla="*/ 228 w 268"/>
                <a:gd name="T15" fmla="*/ 6 h 345"/>
                <a:gd name="T16" fmla="*/ 227 w 268"/>
                <a:gd name="T17" fmla="*/ 21 h 345"/>
                <a:gd name="T18" fmla="*/ 196 w 268"/>
                <a:gd name="T19" fmla="*/ 67 h 345"/>
                <a:gd name="T20" fmla="*/ 185 w 268"/>
                <a:gd name="T21" fmla="*/ 83 h 345"/>
                <a:gd name="T22" fmla="*/ 260 w 268"/>
                <a:gd name="T23" fmla="*/ 170 h 345"/>
                <a:gd name="T24" fmla="*/ 255 w 268"/>
                <a:gd name="T25" fmla="*/ 258 h 345"/>
                <a:gd name="T26" fmla="*/ 118 w 268"/>
                <a:gd name="T27" fmla="*/ 338 h 345"/>
                <a:gd name="T28" fmla="*/ 7 w 268"/>
                <a:gd name="T29" fmla="*/ 221 h 345"/>
                <a:gd name="T30" fmla="*/ 97 w 268"/>
                <a:gd name="T31" fmla="*/ 79 h 345"/>
                <a:gd name="T32" fmla="*/ 128 w 268"/>
                <a:gd name="T33" fmla="*/ 126 h 345"/>
                <a:gd name="T34" fmla="*/ 114 w 268"/>
                <a:gd name="T35" fmla="*/ 147 h 345"/>
                <a:gd name="T36" fmla="*/ 92 w 268"/>
                <a:gd name="T37" fmla="*/ 173 h 345"/>
                <a:gd name="T38" fmla="*/ 111 w 268"/>
                <a:gd name="T39" fmla="*/ 201 h 345"/>
                <a:gd name="T40" fmla="*/ 140 w 268"/>
                <a:gd name="T41" fmla="*/ 213 h 345"/>
                <a:gd name="T42" fmla="*/ 153 w 268"/>
                <a:gd name="T43" fmla="*/ 226 h 345"/>
                <a:gd name="T44" fmla="*/ 136 w 268"/>
                <a:gd name="T45" fmla="*/ 236 h 345"/>
                <a:gd name="T46" fmla="*/ 96 w 268"/>
                <a:gd name="T47" fmla="*/ 230 h 345"/>
                <a:gd name="T48" fmla="*/ 92 w 268"/>
                <a:gd name="T49" fmla="*/ 247 h 345"/>
                <a:gd name="T50" fmla="*/ 129 w 268"/>
                <a:gd name="T51" fmla="*/ 273 h 345"/>
                <a:gd name="T52" fmla="*/ 147 w 268"/>
                <a:gd name="T53" fmla="*/ 273 h 345"/>
                <a:gd name="T54" fmla="*/ 163 w 268"/>
                <a:gd name="T55" fmla="*/ 251 h 345"/>
                <a:gd name="T56" fmla="*/ 186 w 268"/>
                <a:gd name="T57" fmla="*/ 223 h 345"/>
                <a:gd name="T58" fmla="*/ 164 w 268"/>
                <a:gd name="T59" fmla="*/ 193 h 345"/>
                <a:gd name="T60" fmla="*/ 135 w 268"/>
                <a:gd name="T61" fmla="*/ 182 h 345"/>
                <a:gd name="T62" fmla="*/ 125 w 268"/>
                <a:gd name="T63" fmla="*/ 171 h 345"/>
                <a:gd name="T64" fmla="*/ 139 w 268"/>
                <a:gd name="T65" fmla="*/ 162 h 345"/>
                <a:gd name="T66" fmla="*/ 174 w 268"/>
                <a:gd name="T67" fmla="*/ 165 h 345"/>
                <a:gd name="T68" fmla="*/ 180 w 268"/>
                <a:gd name="T69" fmla="*/ 147 h 345"/>
                <a:gd name="T70" fmla="*/ 150 w 268"/>
                <a:gd name="T71" fmla="*/ 141 h 345"/>
                <a:gd name="T72" fmla="*/ 148 w 268"/>
                <a:gd name="T73" fmla="*/ 126 h 345"/>
                <a:gd name="T74" fmla="*/ 128 w 268"/>
                <a:gd name="T75" fmla="*/ 12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8" h="345">
                  <a:moveTo>
                    <a:pt x="97" y="79"/>
                  </a:moveTo>
                  <a:cubicBezTo>
                    <a:pt x="78" y="54"/>
                    <a:pt x="59" y="29"/>
                    <a:pt x="40" y="4"/>
                  </a:cubicBezTo>
                  <a:cubicBezTo>
                    <a:pt x="42" y="3"/>
                    <a:pt x="43" y="1"/>
                    <a:pt x="44" y="0"/>
                  </a:cubicBezTo>
                  <a:cubicBezTo>
                    <a:pt x="49" y="2"/>
                    <a:pt x="54" y="3"/>
                    <a:pt x="59" y="6"/>
                  </a:cubicBezTo>
                  <a:cubicBezTo>
                    <a:pt x="84" y="17"/>
                    <a:pt x="108" y="30"/>
                    <a:pt x="134" y="40"/>
                  </a:cubicBezTo>
                  <a:cubicBezTo>
                    <a:pt x="153" y="47"/>
                    <a:pt x="172" y="41"/>
                    <a:pt x="188" y="27"/>
                  </a:cubicBezTo>
                  <a:cubicBezTo>
                    <a:pt x="196" y="21"/>
                    <a:pt x="204" y="14"/>
                    <a:pt x="213" y="9"/>
                  </a:cubicBezTo>
                  <a:cubicBezTo>
                    <a:pt x="217" y="6"/>
                    <a:pt x="223" y="7"/>
                    <a:pt x="228" y="6"/>
                  </a:cubicBezTo>
                  <a:cubicBezTo>
                    <a:pt x="228" y="12"/>
                    <a:pt x="229" y="18"/>
                    <a:pt x="227" y="21"/>
                  </a:cubicBezTo>
                  <a:cubicBezTo>
                    <a:pt x="218" y="37"/>
                    <a:pt x="207" y="52"/>
                    <a:pt x="196" y="67"/>
                  </a:cubicBezTo>
                  <a:cubicBezTo>
                    <a:pt x="193" y="72"/>
                    <a:pt x="190" y="77"/>
                    <a:pt x="185" y="83"/>
                  </a:cubicBezTo>
                  <a:cubicBezTo>
                    <a:pt x="223" y="101"/>
                    <a:pt x="249" y="130"/>
                    <a:pt x="260" y="170"/>
                  </a:cubicBezTo>
                  <a:cubicBezTo>
                    <a:pt x="268" y="199"/>
                    <a:pt x="266" y="229"/>
                    <a:pt x="255" y="258"/>
                  </a:cubicBezTo>
                  <a:cubicBezTo>
                    <a:pt x="232" y="313"/>
                    <a:pt x="176" y="345"/>
                    <a:pt x="118" y="338"/>
                  </a:cubicBezTo>
                  <a:cubicBezTo>
                    <a:pt x="60" y="330"/>
                    <a:pt x="15" y="283"/>
                    <a:pt x="7" y="221"/>
                  </a:cubicBezTo>
                  <a:cubicBezTo>
                    <a:pt x="0" y="168"/>
                    <a:pt x="28" y="104"/>
                    <a:pt x="97" y="79"/>
                  </a:cubicBezTo>
                  <a:close/>
                  <a:moveTo>
                    <a:pt x="128" y="126"/>
                  </a:moveTo>
                  <a:cubicBezTo>
                    <a:pt x="132" y="140"/>
                    <a:pt x="125" y="144"/>
                    <a:pt x="114" y="147"/>
                  </a:cubicBezTo>
                  <a:cubicBezTo>
                    <a:pt x="102" y="151"/>
                    <a:pt x="94" y="159"/>
                    <a:pt x="92" y="173"/>
                  </a:cubicBezTo>
                  <a:cubicBezTo>
                    <a:pt x="91" y="188"/>
                    <a:pt x="100" y="195"/>
                    <a:pt x="111" y="201"/>
                  </a:cubicBezTo>
                  <a:cubicBezTo>
                    <a:pt x="121" y="205"/>
                    <a:pt x="131" y="208"/>
                    <a:pt x="140" y="213"/>
                  </a:cubicBezTo>
                  <a:cubicBezTo>
                    <a:pt x="145" y="216"/>
                    <a:pt x="148" y="222"/>
                    <a:pt x="153" y="226"/>
                  </a:cubicBezTo>
                  <a:cubicBezTo>
                    <a:pt x="147" y="230"/>
                    <a:pt x="141" y="236"/>
                    <a:pt x="136" y="236"/>
                  </a:cubicBezTo>
                  <a:cubicBezTo>
                    <a:pt x="123" y="235"/>
                    <a:pt x="110" y="232"/>
                    <a:pt x="96" y="230"/>
                  </a:cubicBezTo>
                  <a:cubicBezTo>
                    <a:pt x="95" y="236"/>
                    <a:pt x="93" y="242"/>
                    <a:pt x="92" y="247"/>
                  </a:cubicBezTo>
                  <a:cubicBezTo>
                    <a:pt x="103" y="260"/>
                    <a:pt x="131" y="244"/>
                    <a:pt x="129" y="273"/>
                  </a:cubicBezTo>
                  <a:cubicBezTo>
                    <a:pt x="136" y="273"/>
                    <a:pt x="141" y="273"/>
                    <a:pt x="147" y="273"/>
                  </a:cubicBezTo>
                  <a:cubicBezTo>
                    <a:pt x="145" y="259"/>
                    <a:pt x="151" y="254"/>
                    <a:pt x="163" y="251"/>
                  </a:cubicBezTo>
                  <a:cubicBezTo>
                    <a:pt x="176" y="247"/>
                    <a:pt x="185" y="237"/>
                    <a:pt x="186" y="223"/>
                  </a:cubicBezTo>
                  <a:cubicBezTo>
                    <a:pt x="186" y="207"/>
                    <a:pt x="177" y="199"/>
                    <a:pt x="164" y="193"/>
                  </a:cubicBezTo>
                  <a:cubicBezTo>
                    <a:pt x="155" y="189"/>
                    <a:pt x="144" y="187"/>
                    <a:pt x="135" y="182"/>
                  </a:cubicBezTo>
                  <a:cubicBezTo>
                    <a:pt x="131" y="180"/>
                    <a:pt x="128" y="174"/>
                    <a:pt x="125" y="171"/>
                  </a:cubicBezTo>
                  <a:cubicBezTo>
                    <a:pt x="130" y="168"/>
                    <a:pt x="134" y="162"/>
                    <a:pt x="139" y="162"/>
                  </a:cubicBezTo>
                  <a:cubicBezTo>
                    <a:pt x="150" y="162"/>
                    <a:pt x="162" y="164"/>
                    <a:pt x="174" y="165"/>
                  </a:cubicBezTo>
                  <a:cubicBezTo>
                    <a:pt x="176" y="160"/>
                    <a:pt x="178" y="154"/>
                    <a:pt x="180" y="147"/>
                  </a:cubicBezTo>
                  <a:cubicBezTo>
                    <a:pt x="170" y="145"/>
                    <a:pt x="160" y="143"/>
                    <a:pt x="150" y="141"/>
                  </a:cubicBezTo>
                  <a:cubicBezTo>
                    <a:pt x="150" y="136"/>
                    <a:pt x="149" y="131"/>
                    <a:pt x="148" y="126"/>
                  </a:cubicBezTo>
                  <a:cubicBezTo>
                    <a:pt x="141" y="126"/>
                    <a:pt x="136" y="126"/>
                    <a:pt x="128" y="1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354D6FC-4E83-468C-9D93-05D3E24E8B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95038" y="1023938"/>
              <a:ext cx="719137" cy="719138"/>
            </a:xfrm>
            <a:custGeom>
              <a:avLst/>
              <a:gdLst>
                <a:gd name="T0" fmla="*/ 143 w 285"/>
                <a:gd name="T1" fmla="*/ 285 h 285"/>
                <a:gd name="T2" fmla="*/ 1 w 285"/>
                <a:gd name="T3" fmla="*/ 143 h 285"/>
                <a:gd name="T4" fmla="*/ 144 w 285"/>
                <a:gd name="T5" fmla="*/ 1 h 285"/>
                <a:gd name="T6" fmla="*/ 285 w 285"/>
                <a:gd name="T7" fmla="*/ 143 h 285"/>
                <a:gd name="T8" fmla="*/ 143 w 285"/>
                <a:gd name="T9" fmla="*/ 285 h 285"/>
                <a:gd name="T10" fmla="*/ 143 w 285"/>
                <a:gd name="T11" fmla="*/ 253 h 285"/>
                <a:gd name="T12" fmla="*/ 253 w 285"/>
                <a:gd name="T13" fmla="*/ 142 h 285"/>
                <a:gd name="T14" fmla="*/ 144 w 285"/>
                <a:gd name="T15" fmla="*/ 33 h 285"/>
                <a:gd name="T16" fmla="*/ 33 w 285"/>
                <a:gd name="T17" fmla="*/ 143 h 285"/>
                <a:gd name="T18" fmla="*/ 143 w 285"/>
                <a:gd name="T19" fmla="*/ 25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5" h="285">
                  <a:moveTo>
                    <a:pt x="143" y="285"/>
                  </a:moveTo>
                  <a:cubicBezTo>
                    <a:pt x="65" y="285"/>
                    <a:pt x="0" y="221"/>
                    <a:pt x="1" y="143"/>
                  </a:cubicBezTo>
                  <a:cubicBezTo>
                    <a:pt x="2" y="63"/>
                    <a:pt x="63" y="2"/>
                    <a:pt x="144" y="1"/>
                  </a:cubicBezTo>
                  <a:cubicBezTo>
                    <a:pt x="221" y="0"/>
                    <a:pt x="285" y="66"/>
                    <a:pt x="285" y="143"/>
                  </a:cubicBezTo>
                  <a:cubicBezTo>
                    <a:pt x="285" y="221"/>
                    <a:pt x="221" y="284"/>
                    <a:pt x="143" y="285"/>
                  </a:cubicBezTo>
                  <a:close/>
                  <a:moveTo>
                    <a:pt x="143" y="253"/>
                  </a:moveTo>
                  <a:cubicBezTo>
                    <a:pt x="204" y="252"/>
                    <a:pt x="253" y="203"/>
                    <a:pt x="253" y="142"/>
                  </a:cubicBezTo>
                  <a:cubicBezTo>
                    <a:pt x="252" y="82"/>
                    <a:pt x="204" y="33"/>
                    <a:pt x="144" y="33"/>
                  </a:cubicBezTo>
                  <a:cubicBezTo>
                    <a:pt x="83" y="32"/>
                    <a:pt x="33" y="82"/>
                    <a:pt x="33" y="143"/>
                  </a:cubicBezTo>
                  <a:cubicBezTo>
                    <a:pt x="33" y="204"/>
                    <a:pt x="82" y="253"/>
                    <a:pt x="143" y="25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8E6A1F1-9223-468F-8FDD-1FC5D4EC7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257301"/>
              <a:ext cx="476250" cy="185738"/>
            </a:xfrm>
            <a:custGeom>
              <a:avLst/>
              <a:gdLst>
                <a:gd name="T0" fmla="*/ 12 w 189"/>
                <a:gd name="T1" fmla="*/ 2 h 74"/>
                <a:gd name="T2" fmla="*/ 29 w 189"/>
                <a:gd name="T3" fmla="*/ 8 h 74"/>
                <a:gd name="T4" fmla="*/ 87 w 189"/>
                <a:gd name="T5" fmla="*/ 36 h 74"/>
                <a:gd name="T6" fmla="*/ 104 w 189"/>
                <a:gd name="T7" fmla="*/ 35 h 74"/>
                <a:gd name="T8" fmla="*/ 155 w 189"/>
                <a:gd name="T9" fmla="*/ 8 h 74"/>
                <a:gd name="T10" fmla="*/ 183 w 189"/>
                <a:gd name="T11" fmla="*/ 12 h 74"/>
                <a:gd name="T12" fmla="*/ 172 w 189"/>
                <a:gd name="T13" fmla="*/ 36 h 74"/>
                <a:gd name="T14" fmla="*/ 109 w 189"/>
                <a:gd name="T15" fmla="*/ 70 h 74"/>
                <a:gd name="T16" fmla="*/ 86 w 189"/>
                <a:gd name="T17" fmla="*/ 72 h 74"/>
                <a:gd name="T18" fmla="*/ 10 w 189"/>
                <a:gd name="T19" fmla="*/ 34 h 74"/>
                <a:gd name="T20" fmla="*/ 0 w 189"/>
                <a:gd name="T21" fmla="*/ 15 h 74"/>
                <a:gd name="T22" fmla="*/ 12 w 189"/>
                <a:gd name="T23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74">
                  <a:moveTo>
                    <a:pt x="12" y="2"/>
                  </a:moveTo>
                  <a:cubicBezTo>
                    <a:pt x="20" y="4"/>
                    <a:pt x="24" y="6"/>
                    <a:pt x="29" y="8"/>
                  </a:cubicBezTo>
                  <a:cubicBezTo>
                    <a:pt x="48" y="17"/>
                    <a:pt x="67" y="27"/>
                    <a:pt x="87" y="36"/>
                  </a:cubicBezTo>
                  <a:cubicBezTo>
                    <a:pt x="92" y="38"/>
                    <a:pt x="99" y="38"/>
                    <a:pt x="104" y="35"/>
                  </a:cubicBezTo>
                  <a:cubicBezTo>
                    <a:pt x="122" y="27"/>
                    <a:pt x="138" y="17"/>
                    <a:pt x="155" y="8"/>
                  </a:cubicBezTo>
                  <a:cubicBezTo>
                    <a:pt x="165" y="2"/>
                    <a:pt x="176" y="0"/>
                    <a:pt x="183" y="12"/>
                  </a:cubicBezTo>
                  <a:cubicBezTo>
                    <a:pt x="189" y="23"/>
                    <a:pt x="181" y="31"/>
                    <a:pt x="172" y="36"/>
                  </a:cubicBezTo>
                  <a:cubicBezTo>
                    <a:pt x="151" y="47"/>
                    <a:pt x="130" y="59"/>
                    <a:pt x="109" y="70"/>
                  </a:cubicBezTo>
                  <a:cubicBezTo>
                    <a:pt x="102" y="73"/>
                    <a:pt x="92" y="74"/>
                    <a:pt x="86" y="72"/>
                  </a:cubicBezTo>
                  <a:cubicBezTo>
                    <a:pt x="60" y="60"/>
                    <a:pt x="35" y="48"/>
                    <a:pt x="10" y="34"/>
                  </a:cubicBezTo>
                  <a:cubicBezTo>
                    <a:pt x="5" y="31"/>
                    <a:pt x="0" y="22"/>
                    <a:pt x="0" y="15"/>
                  </a:cubicBezTo>
                  <a:cubicBezTo>
                    <a:pt x="0" y="11"/>
                    <a:pt x="8" y="6"/>
                    <a:pt x="12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1612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40"/>
          <p:cNvSpPr txBox="1">
            <a:spLocks noGrp="1"/>
          </p:cNvSpPr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مثال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603" name="Google Shape;1603;p40"/>
          <p:cNvSpPr txBox="1"/>
          <p:nvPr/>
        </p:nvSpPr>
        <p:spPr>
          <a:xfrm>
            <a:off x="723775" y="1317825"/>
            <a:ext cx="2151300" cy="436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800" dirty="0">
                <a:solidFill>
                  <a:srgbClr val="FFFFFF"/>
                </a:solidFill>
                <a:latin typeface="NanumGothic ExtraBold"/>
                <a:ea typeface="NanumGothic ExtraBold"/>
                <a:cs typeface="B Nazanin" panose="00000400000000000000" pitchFamily="2" charset="-78"/>
                <a:sym typeface="NanumGothic ExtraBold"/>
              </a:rPr>
              <a:t>شماره گیری کنترل</a:t>
            </a:r>
            <a:endParaRPr lang="en-US" sz="1800" dirty="0">
              <a:solidFill>
                <a:srgbClr val="FFFFFF"/>
              </a:solidFill>
              <a:latin typeface="NanumGothic ExtraBold"/>
              <a:ea typeface="NanumGothic ExtraBold"/>
              <a:cs typeface="B Nazanin" panose="00000400000000000000" pitchFamily="2" charset="-78"/>
              <a:sym typeface="NanumGothic ExtraBold"/>
            </a:endParaRPr>
          </a:p>
        </p:txBody>
      </p:sp>
      <p:sp>
        <p:nvSpPr>
          <p:cNvPr id="1604" name="Google Shape;1604;p40"/>
          <p:cNvSpPr txBox="1"/>
          <p:nvPr/>
        </p:nvSpPr>
        <p:spPr>
          <a:xfrm>
            <a:off x="637200" y="1764243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500" dirty="0">
                <a:solidFill>
                  <a:schemeClr val="dk1"/>
                </a:solidFill>
                <a:latin typeface="Nanum Gothic"/>
                <a:ea typeface="Nanum Gothic"/>
                <a:cs typeface="B Nazanin" panose="00000400000000000000" pitchFamily="2" charset="-78"/>
                <a:sym typeface="Nanum Gothic"/>
              </a:rPr>
              <a:t>قالب پاورپوینت بیزینس پلن قابل ویرایش می باشد</a:t>
            </a:r>
            <a:endParaRPr sz="1500" dirty="0">
              <a:solidFill>
                <a:schemeClr val="dk1"/>
              </a:solidFill>
              <a:latin typeface="Nanum Gothic"/>
              <a:ea typeface="Nanum Gothic"/>
              <a:cs typeface="B Nazanin" panose="00000400000000000000" pitchFamily="2" charset="-78"/>
              <a:sym typeface="Nanum Gothic"/>
            </a:endParaRPr>
          </a:p>
        </p:txBody>
      </p:sp>
      <p:sp>
        <p:nvSpPr>
          <p:cNvPr id="1605" name="Google Shape;1605;p40"/>
          <p:cNvSpPr txBox="1"/>
          <p:nvPr/>
        </p:nvSpPr>
        <p:spPr>
          <a:xfrm>
            <a:off x="723775" y="2501925"/>
            <a:ext cx="2151300" cy="436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800" dirty="0">
                <a:solidFill>
                  <a:srgbClr val="FFFFFF"/>
                </a:solidFill>
                <a:latin typeface="NanumGothic ExtraBold"/>
                <a:ea typeface="NanumGothic ExtraBold"/>
                <a:cs typeface="B Nazanin" panose="00000400000000000000" pitchFamily="2" charset="-78"/>
                <a:sym typeface="NanumGothic ExtraBold"/>
              </a:rPr>
              <a:t>کرکره</a:t>
            </a:r>
            <a:endParaRPr sz="1800" dirty="0">
              <a:solidFill>
                <a:srgbClr val="FFFFFF"/>
              </a:solidFill>
              <a:latin typeface="NanumGothic ExtraBold"/>
              <a:ea typeface="NanumGothic ExtraBold"/>
              <a:cs typeface="B Nazanin" panose="00000400000000000000" pitchFamily="2" charset="-78"/>
              <a:sym typeface="NanumGothic ExtraBold"/>
            </a:endParaRPr>
          </a:p>
        </p:txBody>
      </p:sp>
      <p:sp>
        <p:nvSpPr>
          <p:cNvPr id="1606" name="Google Shape;1606;p40"/>
          <p:cNvSpPr txBox="1"/>
          <p:nvPr/>
        </p:nvSpPr>
        <p:spPr>
          <a:xfrm>
            <a:off x="637200" y="2948343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500" dirty="0">
                <a:solidFill>
                  <a:schemeClr val="dk1"/>
                </a:solidFill>
                <a:latin typeface="Nanum Gothic"/>
                <a:ea typeface="Nanum Gothic"/>
                <a:cs typeface="B Nazanin" panose="00000400000000000000" pitchFamily="2" charset="-78"/>
                <a:sym typeface="Nanum Gothic"/>
              </a:rPr>
              <a:t>قالب پاورپوینت بیزینس پلن قابل ویرایش می باشد</a:t>
            </a:r>
            <a:endParaRPr sz="1500" dirty="0">
              <a:solidFill>
                <a:schemeClr val="dk1"/>
              </a:solidFill>
              <a:latin typeface="Nanum Gothic"/>
              <a:ea typeface="Nanum Gothic"/>
              <a:cs typeface="B Nazanin" panose="00000400000000000000" pitchFamily="2" charset="-78"/>
              <a:sym typeface="Nanum Gothic"/>
            </a:endParaRPr>
          </a:p>
        </p:txBody>
      </p:sp>
      <p:sp>
        <p:nvSpPr>
          <p:cNvPr id="1607" name="Google Shape;1607;p40"/>
          <p:cNvSpPr txBox="1"/>
          <p:nvPr/>
        </p:nvSpPr>
        <p:spPr>
          <a:xfrm>
            <a:off x="723775" y="3686025"/>
            <a:ext cx="2151300" cy="436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800" dirty="0">
                <a:solidFill>
                  <a:srgbClr val="FFFFFF"/>
                </a:solidFill>
                <a:latin typeface="NanumGothic ExtraBold"/>
                <a:ea typeface="NanumGothic ExtraBold"/>
                <a:cs typeface="B Nazanin" panose="00000400000000000000" pitchFamily="2" charset="-78"/>
                <a:sym typeface="NanumGothic ExtraBold"/>
              </a:rPr>
              <a:t>باتری</a:t>
            </a:r>
            <a:endParaRPr sz="1800" dirty="0">
              <a:solidFill>
                <a:srgbClr val="FFFFFF"/>
              </a:solidFill>
              <a:latin typeface="NanumGothic ExtraBold"/>
              <a:ea typeface="NanumGothic ExtraBold"/>
              <a:cs typeface="B Nazanin" panose="00000400000000000000" pitchFamily="2" charset="-78"/>
              <a:sym typeface="NanumGothic ExtraBold"/>
            </a:endParaRPr>
          </a:p>
        </p:txBody>
      </p:sp>
      <p:sp>
        <p:nvSpPr>
          <p:cNvPr id="1608" name="Google Shape;1608;p40"/>
          <p:cNvSpPr txBox="1"/>
          <p:nvPr/>
        </p:nvSpPr>
        <p:spPr>
          <a:xfrm>
            <a:off x="637200" y="4132443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500" dirty="0">
                <a:solidFill>
                  <a:schemeClr val="dk1"/>
                </a:solidFill>
                <a:latin typeface="Nanum Gothic"/>
                <a:ea typeface="Nanum Gothic"/>
                <a:cs typeface="B Nazanin" panose="00000400000000000000" pitchFamily="2" charset="-78"/>
                <a:sym typeface="Nanum Gothic"/>
              </a:rPr>
              <a:t>قالب پاورپوینت بیزینس پلن قابل ویرایش می باشد</a:t>
            </a:r>
            <a:endParaRPr sz="1500" dirty="0">
              <a:solidFill>
                <a:schemeClr val="dk1"/>
              </a:solidFill>
              <a:latin typeface="Nanum Gothic"/>
              <a:ea typeface="Nanum Gothic"/>
              <a:cs typeface="B Nazanin" panose="00000400000000000000" pitchFamily="2" charset="-78"/>
              <a:sym typeface="Nanum Gothic"/>
            </a:endParaRPr>
          </a:p>
        </p:txBody>
      </p:sp>
      <p:sp>
        <p:nvSpPr>
          <p:cNvPr id="1609" name="Google Shape;1609;p40"/>
          <p:cNvSpPr txBox="1"/>
          <p:nvPr/>
        </p:nvSpPr>
        <p:spPr>
          <a:xfrm>
            <a:off x="6268813" y="1317825"/>
            <a:ext cx="2151300" cy="436500"/>
          </a:xfrm>
          <a:prstGeom prst="rect">
            <a:avLst/>
          </a:prstGeom>
          <a:solidFill>
            <a:srgbClr val="02FF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800" dirty="0">
                <a:solidFill>
                  <a:srgbClr val="FFFFFF"/>
                </a:solidFill>
                <a:latin typeface="NanumGothic ExtraBold"/>
                <a:ea typeface="NanumGothic ExtraBold"/>
                <a:cs typeface="B Nazanin" panose="00000400000000000000" pitchFamily="2" charset="-78"/>
                <a:sym typeface="NanumGothic ExtraBold"/>
              </a:rPr>
              <a:t>لبه پیش امده کلاه</a:t>
            </a:r>
            <a:endParaRPr sz="1800" dirty="0">
              <a:solidFill>
                <a:srgbClr val="FFFFFF"/>
              </a:solidFill>
              <a:latin typeface="NanumGothic ExtraBold"/>
              <a:ea typeface="NanumGothic ExtraBold"/>
              <a:cs typeface="B Nazanin" panose="00000400000000000000" pitchFamily="2" charset="-78"/>
              <a:sym typeface="NanumGothic ExtraBold"/>
            </a:endParaRPr>
          </a:p>
        </p:txBody>
      </p:sp>
      <p:sp>
        <p:nvSpPr>
          <p:cNvPr id="1610" name="Google Shape;1610;p40"/>
          <p:cNvSpPr txBox="1"/>
          <p:nvPr/>
        </p:nvSpPr>
        <p:spPr>
          <a:xfrm>
            <a:off x="6182275" y="1764243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500" dirty="0">
                <a:solidFill>
                  <a:schemeClr val="dk1"/>
                </a:solidFill>
                <a:latin typeface="Nanum Gothic"/>
                <a:ea typeface="Nanum Gothic"/>
                <a:cs typeface="B Nazanin" panose="00000400000000000000" pitchFamily="2" charset="-78"/>
                <a:sym typeface="Nanum Gothic"/>
              </a:rPr>
              <a:t>قالب پاورپوینت بیزینس پلن قابل ویرایش می باشد</a:t>
            </a:r>
            <a:endParaRPr sz="1500" dirty="0">
              <a:solidFill>
                <a:schemeClr val="dk1"/>
              </a:solidFill>
              <a:latin typeface="Nanum Gothic"/>
              <a:ea typeface="Nanum Gothic"/>
              <a:cs typeface="B Nazanin" panose="00000400000000000000" pitchFamily="2" charset="-78"/>
              <a:sym typeface="Nanum Gothic"/>
            </a:endParaRPr>
          </a:p>
        </p:txBody>
      </p:sp>
      <p:sp>
        <p:nvSpPr>
          <p:cNvPr id="1611" name="Google Shape;1611;p40"/>
          <p:cNvSpPr txBox="1"/>
          <p:nvPr/>
        </p:nvSpPr>
        <p:spPr>
          <a:xfrm>
            <a:off x="6268813" y="2501925"/>
            <a:ext cx="2151300" cy="436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800" dirty="0">
                <a:solidFill>
                  <a:srgbClr val="FFFFFF"/>
                </a:solidFill>
                <a:latin typeface="NanumGothic ExtraBold"/>
                <a:ea typeface="NanumGothic ExtraBold"/>
                <a:cs typeface="B Nazanin" panose="00000400000000000000" pitchFamily="2" charset="-78"/>
                <a:sym typeface="NanumGothic ExtraBold"/>
              </a:rPr>
              <a:t>پایه لنز</a:t>
            </a:r>
            <a:endParaRPr sz="1800" dirty="0">
              <a:solidFill>
                <a:srgbClr val="FFFFFF"/>
              </a:solidFill>
              <a:latin typeface="NanumGothic ExtraBold"/>
              <a:ea typeface="NanumGothic ExtraBold"/>
              <a:cs typeface="B Nazanin" panose="00000400000000000000" pitchFamily="2" charset="-78"/>
              <a:sym typeface="NanumGothic ExtraBold"/>
            </a:endParaRPr>
          </a:p>
        </p:txBody>
      </p:sp>
      <p:sp>
        <p:nvSpPr>
          <p:cNvPr id="1612" name="Google Shape;1612;p40"/>
          <p:cNvSpPr txBox="1"/>
          <p:nvPr/>
        </p:nvSpPr>
        <p:spPr>
          <a:xfrm>
            <a:off x="6182275" y="2948343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500" dirty="0">
                <a:solidFill>
                  <a:schemeClr val="dk1"/>
                </a:solidFill>
                <a:latin typeface="Nanum Gothic"/>
                <a:ea typeface="Nanum Gothic"/>
                <a:cs typeface="B Nazanin" panose="00000400000000000000" pitchFamily="2" charset="-78"/>
                <a:sym typeface="Nanum Gothic"/>
              </a:rPr>
              <a:t>قالب پاورپوینت بیزینس پلن قابل ویرایش می باشد</a:t>
            </a:r>
            <a:endParaRPr sz="1500" dirty="0">
              <a:solidFill>
                <a:schemeClr val="dk1"/>
              </a:solidFill>
              <a:latin typeface="Nanum Gothic"/>
              <a:ea typeface="Nanum Gothic"/>
              <a:cs typeface="B Nazanin" panose="00000400000000000000" pitchFamily="2" charset="-78"/>
              <a:sym typeface="Nanum Gothic"/>
            </a:endParaRPr>
          </a:p>
        </p:txBody>
      </p:sp>
      <p:sp>
        <p:nvSpPr>
          <p:cNvPr id="1613" name="Google Shape;1613;p40"/>
          <p:cNvSpPr txBox="1"/>
          <p:nvPr/>
        </p:nvSpPr>
        <p:spPr>
          <a:xfrm>
            <a:off x="6268813" y="3686025"/>
            <a:ext cx="2151300" cy="436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800" dirty="0">
                <a:solidFill>
                  <a:srgbClr val="FFFFFF"/>
                </a:solidFill>
                <a:latin typeface="NanumGothic ExtraBold"/>
                <a:ea typeface="NanumGothic ExtraBold"/>
                <a:cs typeface="B Nazanin" panose="00000400000000000000" pitchFamily="2" charset="-78"/>
                <a:sym typeface="NanumGothic ExtraBold"/>
              </a:rPr>
              <a:t>سنسور</a:t>
            </a:r>
            <a:endParaRPr sz="1800" dirty="0">
              <a:solidFill>
                <a:srgbClr val="FFFFFF"/>
              </a:solidFill>
              <a:latin typeface="NanumGothic ExtraBold"/>
              <a:ea typeface="NanumGothic ExtraBold"/>
              <a:cs typeface="B Nazanin" panose="00000400000000000000" pitchFamily="2" charset="-78"/>
              <a:sym typeface="NanumGothic ExtraBold"/>
            </a:endParaRPr>
          </a:p>
        </p:txBody>
      </p:sp>
      <p:sp>
        <p:nvSpPr>
          <p:cNvPr id="1614" name="Google Shape;1614;p40"/>
          <p:cNvSpPr txBox="1"/>
          <p:nvPr/>
        </p:nvSpPr>
        <p:spPr>
          <a:xfrm>
            <a:off x="6182275" y="4132443"/>
            <a:ext cx="2324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500" dirty="0">
                <a:solidFill>
                  <a:schemeClr val="dk1"/>
                </a:solidFill>
                <a:latin typeface="Nanum Gothic"/>
                <a:ea typeface="Nanum Gothic"/>
                <a:cs typeface="B Nazanin" panose="00000400000000000000" pitchFamily="2" charset="-78"/>
                <a:sym typeface="Nanum Gothic"/>
              </a:rPr>
              <a:t>قالب پاورپوینت بیزینس پلن قابل ویرایش می باشد</a:t>
            </a:r>
            <a:endParaRPr sz="1500" dirty="0">
              <a:solidFill>
                <a:schemeClr val="dk1"/>
              </a:solidFill>
              <a:latin typeface="Nanum Gothic"/>
              <a:ea typeface="Nanum Gothic"/>
              <a:cs typeface="B Nazanin" panose="00000400000000000000" pitchFamily="2" charset="-78"/>
              <a:sym typeface="Nanum Gothic"/>
            </a:endParaRPr>
          </a:p>
        </p:txBody>
      </p:sp>
      <p:sp>
        <p:nvSpPr>
          <p:cNvPr id="1615" name="Google Shape;1615;p40"/>
          <p:cNvSpPr/>
          <p:nvPr/>
        </p:nvSpPr>
        <p:spPr>
          <a:xfrm>
            <a:off x="2875075" y="1541843"/>
            <a:ext cx="1112065" cy="481825"/>
          </a:xfrm>
          <a:custGeom>
            <a:avLst/>
            <a:gdLst/>
            <a:ahLst/>
            <a:cxnLst/>
            <a:rect l="l" t="t" r="r" b="b"/>
            <a:pathLst>
              <a:path w="41437" h="19273" extrusionOk="0">
                <a:moveTo>
                  <a:pt x="0" y="0"/>
                </a:moveTo>
                <a:lnTo>
                  <a:pt x="22164" y="0"/>
                </a:lnTo>
                <a:lnTo>
                  <a:pt x="41437" y="19273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6" name="Google Shape;1616;p40"/>
          <p:cNvSpPr/>
          <p:nvPr/>
        </p:nvSpPr>
        <p:spPr>
          <a:xfrm flipH="1">
            <a:off x="5282003" y="1541850"/>
            <a:ext cx="986822" cy="302104"/>
          </a:xfrm>
          <a:custGeom>
            <a:avLst/>
            <a:gdLst/>
            <a:ahLst/>
            <a:cxnLst/>
            <a:rect l="l" t="t" r="r" b="b"/>
            <a:pathLst>
              <a:path w="41437" h="19273" extrusionOk="0">
                <a:moveTo>
                  <a:pt x="0" y="0"/>
                </a:moveTo>
                <a:lnTo>
                  <a:pt x="22164" y="0"/>
                </a:lnTo>
                <a:lnTo>
                  <a:pt x="41437" y="19273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7" name="Google Shape;1617;p40"/>
          <p:cNvSpPr/>
          <p:nvPr/>
        </p:nvSpPr>
        <p:spPr>
          <a:xfrm rot="10800000" flipH="1">
            <a:off x="2872900" y="3679963"/>
            <a:ext cx="692619" cy="224338"/>
          </a:xfrm>
          <a:custGeom>
            <a:avLst/>
            <a:gdLst/>
            <a:ahLst/>
            <a:cxnLst/>
            <a:rect l="l" t="t" r="r" b="b"/>
            <a:pathLst>
              <a:path w="41437" h="19273" extrusionOk="0">
                <a:moveTo>
                  <a:pt x="0" y="0"/>
                </a:moveTo>
                <a:lnTo>
                  <a:pt x="22164" y="0"/>
                </a:lnTo>
                <a:lnTo>
                  <a:pt x="41437" y="19273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8" name="Google Shape;1618;p40"/>
          <p:cNvSpPr/>
          <p:nvPr/>
        </p:nvSpPr>
        <p:spPr>
          <a:xfrm>
            <a:off x="2875076" y="2036150"/>
            <a:ext cx="744600" cy="680150"/>
          </a:xfrm>
          <a:custGeom>
            <a:avLst/>
            <a:gdLst/>
            <a:ahLst/>
            <a:cxnLst/>
            <a:rect l="l" t="t" r="r" b="b"/>
            <a:pathLst>
              <a:path w="27476" h="27206" extrusionOk="0">
                <a:moveTo>
                  <a:pt x="0" y="27206"/>
                </a:moveTo>
                <a:lnTo>
                  <a:pt x="5782" y="27206"/>
                </a:lnTo>
                <a:lnTo>
                  <a:pt x="13072" y="0"/>
                </a:lnTo>
                <a:lnTo>
                  <a:pt x="24092" y="0"/>
                </a:lnTo>
                <a:lnTo>
                  <a:pt x="27476" y="5861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9" name="Google Shape;1619;p40"/>
          <p:cNvSpPr/>
          <p:nvPr/>
        </p:nvSpPr>
        <p:spPr>
          <a:xfrm rot="10800000">
            <a:off x="5509469" y="2598417"/>
            <a:ext cx="757883" cy="132502"/>
          </a:xfrm>
          <a:custGeom>
            <a:avLst/>
            <a:gdLst/>
            <a:ahLst/>
            <a:cxnLst/>
            <a:rect l="l" t="t" r="r" b="b"/>
            <a:pathLst>
              <a:path w="41437" h="19273" extrusionOk="0">
                <a:moveTo>
                  <a:pt x="0" y="0"/>
                </a:moveTo>
                <a:lnTo>
                  <a:pt x="22164" y="0"/>
                </a:lnTo>
                <a:lnTo>
                  <a:pt x="41437" y="19273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0" name="Google Shape;1620;p40"/>
          <p:cNvSpPr/>
          <p:nvPr/>
        </p:nvSpPr>
        <p:spPr>
          <a:xfrm rot="10800000">
            <a:off x="5119364" y="3059560"/>
            <a:ext cx="1149462" cy="843965"/>
          </a:xfrm>
          <a:custGeom>
            <a:avLst/>
            <a:gdLst/>
            <a:ahLst/>
            <a:cxnLst/>
            <a:rect l="l" t="t" r="r" b="b"/>
            <a:pathLst>
              <a:path w="41437" h="19273" extrusionOk="0">
                <a:moveTo>
                  <a:pt x="0" y="0"/>
                </a:moveTo>
                <a:lnTo>
                  <a:pt x="22164" y="0"/>
                </a:lnTo>
                <a:lnTo>
                  <a:pt x="41437" y="19273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DB035B6-3CC4-1CB5-023D-7073A61C741C}"/>
              </a:ext>
            </a:extLst>
          </p:cNvPr>
          <p:cNvGrpSpPr/>
          <p:nvPr/>
        </p:nvGrpSpPr>
        <p:grpSpPr>
          <a:xfrm>
            <a:off x="3167063" y="1524000"/>
            <a:ext cx="2924175" cy="3484563"/>
            <a:chOff x="3167063" y="1524000"/>
            <a:chExt cx="2924175" cy="348456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97B54BB-8AEA-4845-888C-CCD96A4032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4038" y="2343150"/>
              <a:ext cx="530225" cy="538163"/>
            </a:xfrm>
            <a:custGeom>
              <a:avLst/>
              <a:gdLst>
                <a:gd name="T0" fmla="*/ 156 w 156"/>
                <a:gd name="T1" fmla="*/ 79 h 158"/>
                <a:gd name="T2" fmla="*/ 78 w 156"/>
                <a:gd name="T3" fmla="*/ 157 h 158"/>
                <a:gd name="T4" fmla="*/ 0 w 156"/>
                <a:gd name="T5" fmla="*/ 78 h 158"/>
                <a:gd name="T6" fmla="*/ 80 w 156"/>
                <a:gd name="T7" fmla="*/ 0 h 158"/>
                <a:gd name="T8" fmla="*/ 156 w 156"/>
                <a:gd name="T9" fmla="*/ 79 h 158"/>
                <a:gd name="T10" fmla="*/ 110 w 156"/>
                <a:gd name="T11" fmla="*/ 79 h 158"/>
                <a:gd name="T12" fmla="*/ 52 w 156"/>
                <a:gd name="T13" fmla="*/ 79 h 158"/>
                <a:gd name="T14" fmla="*/ 46 w 156"/>
                <a:gd name="T15" fmla="*/ 90 h 158"/>
                <a:gd name="T16" fmla="*/ 82 w 156"/>
                <a:gd name="T17" fmla="*/ 115 h 158"/>
                <a:gd name="T18" fmla="*/ 110 w 156"/>
                <a:gd name="T19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8">
                  <a:moveTo>
                    <a:pt x="156" y="79"/>
                  </a:moveTo>
                  <a:cubicBezTo>
                    <a:pt x="156" y="122"/>
                    <a:pt x="121" y="158"/>
                    <a:pt x="78" y="157"/>
                  </a:cubicBez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6" y="0"/>
                    <a:pt x="80" y="0"/>
                  </a:cubicBezTo>
                  <a:cubicBezTo>
                    <a:pt x="123" y="0"/>
                    <a:pt x="156" y="34"/>
                    <a:pt x="156" y="79"/>
                  </a:cubicBezTo>
                  <a:close/>
                  <a:moveTo>
                    <a:pt x="110" y="79"/>
                  </a:moveTo>
                  <a:cubicBezTo>
                    <a:pt x="90" y="79"/>
                    <a:pt x="71" y="79"/>
                    <a:pt x="52" y="79"/>
                  </a:cubicBezTo>
                  <a:cubicBezTo>
                    <a:pt x="50" y="80"/>
                    <a:pt x="46" y="87"/>
                    <a:pt x="46" y="90"/>
                  </a:cubicBezTo>
                  <a:cubicBezTo>
                    <a:pt x="49" y="105"/>
                    <a:pt x="66" y="116"/>
                    <a:pt x="82" y="115"/>
                  </a:cubicBezTo>
                  <a:cubicBezTo>
                    <a:pt x="99" y="113"/>
                    <a:pt x="111" y="99"/>
                    <a:pt x="110" y="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8258A903-DCCA-494C-82AE-CD0825480C8D}"/>
                </a:ext>
              </a:extLst>
            </p:cNvPr>
            <p:cNvGrpSpPr/>
            <p:nvPr/>
          </p:nvGrpSpPr>
          <p:grpSpPr>
            <a:xfrm>
              <a:off x="3167063" y="1524000"/>
              <a:ext cx="2924175" cy="3484563"/>
              <a:chOff x="3167063" y="1524000"/>
              <a:chExt cx="2924175" cy="3484563"/>
            </a:xfrm>
            <a:solidFill>
              <a:srgbClr val="00B0F0"/>
            </a:solidFill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2D525813-77D1-4E77-AEBC-EE30CBDDD8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0963" y="2974975"/>
                <a:ext cx="1482725" cy="2033588"/>
              </a:xfrm>
              <a:custGeom>
                <a:avLst/>
                <a:gdLst>
                  <a:gd name="T0" fmla="*/ 344 w 436"/>
                  <a:gd name="T1" fmla="*/ 261 h 598"/>
                  <a:gd name="T2" fmla="*/ 331 w 436"/>
                  <a:gd name="T3" fmla="*/ 173 h 598"/>
                  <a:gd name="T4" fmla="*/ 332 w 436"/>
                  <a:gd name="T5" fmla="*/ 165 h 598"/>
                  <a:gd name="T6" fmla="*/ 324 w 436"/>
                  <a:gd name="T7" fmla="*/ 128 h 598"/>
                  <a:gd name="T8" fmla="*/ 301 w 436"/>
                  <a:gd name="T9" fmla="*/ 103 h 598"/>
                  <a:gd name="T10" fmla="*/ 296 w 436"/>
                  <a:gd name="T11" fmla="*/ 106 h 598"/>
                  <a:gd name="T12" fmla="*/ 305 w 436"/>
                  <a:gd name="T13" fmla="*/ 174 h 598"/>
                  <a:gd name="T14" fmla="*/ 334 w 436"/>
                  <a:gd name="T15" fmla="*/ 380 h 598"/>
                  <a:gd name="T16" fmla="*/ 360 w 436"/>
                  <a:gd name="T17" fmla="*/ 571 h 598"/>
                  <a:gd name="T18" fmla="*/ 338 w 436"/>
                  <a:gd name="T19" fmla="*/ 597 h 598"/>
                  <a:gd name="T20" fmla="*/ 297 w 436"/>
                  <a:gd name="T21" fmla="*/ 598 h 598"/>
                  <a:gd name="T22" fmla="*/ 278 w 436"/>
                  <a:gd name="T23" fmla="*/ 582 h 598"/>
                  <a:gd name="T24" fmla="*/ 262 w 436"/>
                  <a:gd name="T25" fmla="*/ 463 h 598"/>
                  <a:gd name="T26" fmla="*/ 246 w 436"/>
                  <a:gd name="T27" fmla="*/ 348 h 598"/>
                  <a:gd name="T28" fmla="*/ 218 w 436"/>
                  <a:gd name="T29" fmla="*/ 320 h 598"/>
                  <a:gd name="T30" fmla="*/ 189 w 436"/>
                  <a:gd name="T31" fmla="*/ 349 h 598"/>
                  <a:gd name="T32" fmla="*/ 157 w 436"/>
                  <a:gd name="T33" fmla="*/ 582 h 598"/>
                  <a:gd name="T34" fmla="*/ 140 w 436"/>
                  <a:gd name="T35" fmla="*/ 597 h 598"/>
                  <a:gd name="T36" fmla="*/ 89 w 436"/>
                  <a:gd name="T37" fmla="*/ 597 h 598"/>
                  <a:gd name="T38" fmla="*/ 75 w 436"/>
                  <a:gd name="T39" fmla="*/ 579 h 598"/>
                  <a:gd name="T40" fmla="*/ 103 w 436"/>
                  <a:gd name="T41" fmla="*/ 365 h 598"/>
                  <a:gd name="T42" fmla="*/ 128 w 436"/>
                  <a:gd name="T43" fmla="*/ 187 h 598"/>
                  <a:gd name="T44" fmla="*/ 139 w 436"/>
                  <a:gd name="T45" fmla="*/ 106 h 598"/>
                  <a:gd name="T46" fmla="*/ 100 w 436"/>
                  <a:gd name="T47" fmla="*/ 142 h 598"/>
                  <a:gd name="T48" fmla="*/ 98 w 436"/>
                  <a:gd name="T49" fmla="*/ 153 h 598"/>
                  <a:gd name="T50" fmla="*/ 100 w 436"/>
                  <a:gd name="T51" fmla="*/ 202 h 598"/>
                  <a:gd name="T52" fmla="*/ 91 w 436"/>
                  <a:gd name="T53" fmla="*/ 262 h 598"/>
                  <a:gd name="T54" fmla="*/ 23 w 436"/>
                  <a:gd name="T55" fmla="*/ 194 h 598"/>
                  <a:gd name="T56" fmla="*/ 30 w 436"/>
                  <a:gd name="T57" fmla="*/ 95 h 598"/>
                  <a:gd name="T58" fmla="*/ 89 w 436"/>
                  <a:gd name="T59" fmla="*/ 38 h 598"/>
                  <a:gd name="T60" fmla="*/ 191 w 436"/>
                  <a:gd name="T61" fmla="*/ 0 h 598"/>
                  <a:gd name="T62" fmla="*/ 287 w 436"/>
                  <a:gd name="T63" fmla="*/ 8 h 598"/>
                  <a:gd name="T64" fmla="*/ 350 w 436"/>
                  <a:gd name="T65" fmla="*/ 41 h 598"/>
                  <a:gd name="T66" fmla="*/ 406 w 436"/>
                  <a:gd name="T67" fmla="*/ 96 h 598"/>
                  <a:gd name="T68" fmla="*/ 402 w 436"/>
                  <a:gd name="T69" fmla="*/ 208 h 598"/>
                  <a:gd name="T70" fmla="*/ 344 w 436"/>
                  <a:gd name="T71" fmla="*/ 261 h 598"/>
                  <a:gd name="T72" fmla="*/ 195 w 436"/>
                  <a:gd name="T73" fmla="*/ 38 h 598"/>
                  <a:gd name="T74" fmla="*/ 202 w 436"/>
                  <a:gd name="T75" fmla="*/ 48 h 598"/>
                  <a:gd name="T76" fmla="*/ 208 w 436"/>
                  <a:gd name="T77" fmla="*/ 79 h 598"/>
                  <a:gd name="T78" fmla="*/ 195 w 436"/>
                  <a:gd name="T79" fmla="*/ 136 h 598"/>
                  <a:gd name="T80" fmla="*/ 208 w 436"/>
                  <a:gd name="T81" fmla="*/ 170 h 598"/>
                  <a:gd name="T82" fmla="*/ 229 w 436"/>
                  <a:gd name="T83" fmla="*/ 170 h 598"/>
                  <a:gd name="T84" fmla="*/ 243 w 436"/>
                  <a:gd name="T85" fmla="*/ 144 h 598"/>
                  <a:gd name="T86" fmla="*/ 229 w 436"/>
                  <a:gd name="T87" fmla="*/ 88 h 598"/>
                  <a:gd name="T88" fmla="*/ 237 w 436"/>
                  <a:gd name="T89" fmla="*/ 44 h 598"/>
                  <a:gd name="T90" fmla="*/ 238 w 436"/>
                  <a:gd name="T91" fmla="*/ 38 h 598"/>
                  <a:gd name="T92" fmla="*/ 195 w 436"/>
                  <a:gd name="T93" fmla="*/ 38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36" h="598">
                    <a:moveTo>
                      <a:pt x="344" y="261"/>
                    </a:moveTo>
                    <a:cubicBezTo>
                      <a:pt x="340" y="230"/>
                      <a:pt x="335" y="202"/>
                      <a:pt x="331" y="173"/>
                    </a:cubicBezTo>
                    <a:cubicBezTo>
                      <a:pt x="331" y="171"/>
                      <a:pt x="330" y="167"/>
                      <a:pt x="332" y="165"/>
                    </a:cubicBezTo>
                    <a:cubicBezTo>
                      <a:pt x="344" y="149"/>
                      <a:pt x="335" y="138"/>
                      <a:pt x="324" y="128"/>
                    </a:cubicBezTo>
                    <a:cubicBezTo>
                      <a:pt x="315" y="120"/>
                      <a:pt x="308" y="111"/>
                      <a:pt x="301" y="103"/>
                    </a:cubicBezTo>
                    <a:cubicBezTo>
                      <a:pt x="299" y="104"/>
                      <a:pt x="298" y="105"/>
                      <a:pt x="296" y="106"/>
                    </a:cubicBezTo>
                    <a:cubicBezTo>
                      <a:pt x="299" y="129"/>
                      <a:pt x="302" y="152"/>
                      <a:pt x="305" y="174"/>
                    </a:cubicBezTo>
                    <a:cubicBezTo>
                      <a:pt x="315" y="243"/>
                      <a:pt x="324" y="311"/>
                      <a:pt x="334" y="380"/>
                    </a:cubicBezTo>
                    <a:cubicBezTo>
                      <a:pt x="343" y="444"/>
                      <a:pt x="351" y="507"/>
                      <a:pt x="360" y="571"/>
                    </a:cubicBezTo>
                    <a:cubicBezTo>
                      <a:pt x="363" y="594"/>
                      <a:pt x="361" y="597"/>
                      <a:pt x="338" y="597"/>
                    </a:cubicBezTo>
                    <a:cubicBezTo>
                      <a:pt x="324" y="597"/>
                      <a:pt x="311" y="597"/>
                      <a:pt x="297" y="598"/>
                    </a:cubicBezTo>
                    <a:cubicBezTo>
                      <a:pt x="286" y="598"/>
                      <a:pt x="280" y="593"/>
                      <a:pt x="278" y="582"/>
                    </a:cubicBezTo>
                    <a:cubicBezTo>
                      <a:pt x="273" y="542"/>
                      <a:pt x="267" y="503"/>
                      <a:pt x="262" y="463"/>
                    </a:cubicBezTo>
                    <a:cubicBezTo>
                      <a:pt x="257" y="425"/>
                      <a:pt x="252" y="386"/>
                      <a:pt x="246" y="348"/>
                    </a:cubicBezTo>
                    <a:cubicBezTo>
                      <a:pt x="243" y="330"/>
                      <a:pt x="233" y="321"/>
                      <a:pt x="218" y="320"/>
                    </a:cubicBezTo>
                    <a:cubicBezTo>
                      <a:pt x="202" y="320"/>
                      <a:pt x="192" y="330"/>
                      <a:pt x="189" y="349"/>
                    </a:cubicBezTo>
                    <a:cubicBezTo>
                      <a:pt x="178" y="427"/>
                      <a:pt x="168" y="504"/>
                      <a:pt x="157" y="582"/>
                    </a:cubicBezTo>
                    <a:cubicBezTo>
                      <a:pt x="156" y="593"/>
                      <a:pt x="151" y="598"/>
                      <a:pt x="140" y="597"/>
                    </a:cubicBezTo>
                    <a:cubicBezTo>
                      <a:pt x="123" y="597"/>
                      <a:pt x="106" y="598"/>
                      <a:pt x="89" y="597"/>
                    </a:cubicBezTo>
                    <a:cubicBezTo>
                      <a:pt x="78" y="597"/>
                      <a:pt x="73" y="593"/>
                      <a:pt x="75" y="579"/>
                    </a:cubicBezTo>
                    <a:cubicBezTo>
                      <a:pt x="85" y="508"/>
                      <a:pt x="93" y="436"/>
                      <a:pt x="103" y="365"/>
                    </a:cubicBezTo>
                    <a:cubicBezTo>
                      <a:pt x="111" y="305"/>
                      <a:pt x="120" y="246"/>
                      <a:pt x="128" y="187"/>
                    </a:cubicBezTo>
                    <a:cubicBezTo>
                      <a:pt x="132" y="160"/>
                      <a:pt x="136" y="133"/>
                      <a:pt x="139" y="106"/>
                    </a:cubicBezTo>
                    <a:cubicBezTo>
                      <a:pt x="126" y="118"/>
                      <a:pt x="112" y="130"/>
                      <a:pt x="100" y="142"/>
                    </a:cubicBezTo>
                    <a:cubicBezTo>
                      <a:pt x="97" y="144"/>
                      <a:pt x="96" y="151"/>
                      <a:pt x="98" y="153"/>
                    </a:cubicBezTo>
                    <a:cubicBezTo>
                      <a:pt x="109" y="169"/>
                      <a:pt x="102" y="185"/>
                      <a:pt x="100" y="202"/>
                    </a:cubicBezTo>
                    <a:cubicBezTo>
                      <a:pt x="98" y="220"/>
                      <a:pt x="94" y="239"/>
                      <a:pt x="91" y="262"/>
                    </a:cubicBezTo>
                    <a:cubicBezTo>
                      <a:pt x="66" y="238"/>
                      <a:pt x="41" y="218"/>
                      <a:pt x="23" y="194"/>
                    </a:cubicBezTo>
                    <a:cubicBezTo>
                      <a:pt x="0" y="165"/>
                      <a:pt x="4" y="123"/>
                      <a:pt x="30" y="95"/>
                    </a:cubicBezTo>
                    <a:cubicBezTo>
                      <a:pt x="49" y="75"/>
                      <a:pt x="68" y="56"/>
                      <a:pt x="89" y="38"/>
                    </a:cubicBezTo>
                    <a:cubicBezTo>
                      <a:pt x="118" y="13"/>
                      <a:pt x="152" y="0"/>
                      <a:pt x="191" y="0"/>
                    </a:cubicBezTo>
                    <a:cubicBezTo>
                      <a:pt x="223" y="1"/>
                      <a:pt x="256" y="1"/>
                      <a:pt x="287" y="8"/>
                    </a:cubicBezTo>
                    <a:cubicBezTo>
                      <a:pt x="309" y="13"/>
                      <a:pt x="331" y="27"/>
                      <a:pt x="350" y="41"/>
                    </a:cubicBezTo>
                    <a:cubicBezTo>
                      <a:pt x="370" y="57"/>
                      <a:pt x="388" y="77"/>
                      <a:pt x="406" y="96"/>
                    </a:cubicBezTo>
                    <a:cubicBezTo>
                      <a:pt x="436" y="130"/>
                      <a:pt x="434" y="178"/>
                      <a:pt x="402" y="208"/>
                    </a:cubicBezTo>
                    <a:cubicBezTo>
                      <a:pt x="383" y="226"/>
                      <a:pt x="364" y="243"/>
                      <a:pt x="344" y="261"/>
                    </a:cubicBezTo>
                    <a:close/>
                    <a:moveTo>
                      <a:pt x="195" y="38"/>
                    </a:moveTo>
                    <a:cubicBezTo>
                      <a:pt x="198" y="43"/>
                      <a:pt x="200" y="46"/>
                      <a:pt x="202" y="48"/>
                    </a:cubicBezTo>
                    <a:cubicBezTo>
                      <a:pt x="210" y="57"/>
                      <a:pt x="212" y="67"/>
                      <a:pt x="208" y="79"/>
                    </a:cubicBezTo>
                    <a:cubicBezTo>
                      <a:pt x="203" y="98"/>
                      <a:pt x="201" y="118"/>
                      <a:pt x="195" y="136"/>
                    </a:cubicBezTo>
                    <a:cubicBezTo>
                      <a:pt x="189" y="152"/>
                      <a:pt x="192" y="162"/>
                      <a:pt x="208" y="170"/>
                    </a:cubicBezTo>
                    <a:cubicBezTo>
                      <a:pt x="216" y="174"/>
                      <a:pt x="222" y="176"/>
                      <a:pt x="229" y="170"/>
                    </a:cubicBezTo>
                    <a:cubicBezTo>
                      <a:pt x="237" y="163"/>
                      <a:pt x="248" y="159"/>
                      <a:pt x="243" y="144"/>
                    </a:cubicBezTo>
                    <a:cubicBezTo>
                      <a:pt x="237" y="126"/>
                      <a:pt x="235" y="107"/>
                      <a:pt x="229" y="88"/>
                    </a:cubicBezTo>
                    <a:cubicBezTo>
                      <a:pt x="224" y="71"/>
                      <a:pt x="222" y="56"/>
                      <a:pt x="237" y="44"/>
                    </a:cubicBezTo>
                    <a:cubicBezTo>
                      <a:pt x="238" y="43"/>
                      <a:pt x="237" y="40"/>
                      <a:pt x="238" y="38"/>
                    </a:cubicBezTo>
                    <a:cubicBezTo>
                      <a:pt x="224" y="38"/>
                      <a:pt x="210" y="38"/>
                      <a:pt x="195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9032895C-BD2B-48BE-B6D4-1ACC7CB15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5463" y="1524000"/>
                <a:ext cx="585787" cy="565150"/>
              </a:xfrm>
              <a:custGeom>
                <a:avLst/>
                <a:gdLst>
                  <a:gd name="T0" fmla="*/ 32 w 172"/>
                  <a:gd name="T1" fmla="*/ 56 h 166"/>
                  <a:gd name="T2" fmla="*/ 72 w 172"/>
                  <a:gd name="T3" fmla="*/ 27 h 166"/>
                  <a:gd name="T4" fmla="*/ 79 w 172"/>
                  <a:gd name="T5" fmla="*/ 9 h 166"/>
                  <a:gd name="T6" fmla="*/ 87 w 172"/>
                  <a:gd name="T7" fmla="*/ 0 h 166"/>
                  <a:gd name="T8" fmla="*/ 95 w 172"/>
                  <a:gd name="T9" fmla="*/ 8 h 166"/>
                  <a:gd name="T10" fmla="*/ 106 w 172"/>
                  <a:gd name="T11" fmla="*/ 42 h 166"/>
                  <a:gd name="T12" fmla="*/ 125 w 172"/>
                  <a:gd name="T13" fmla="*/ 56 h 166"/>
                  <a:gd name="T14" fmla="*/ 162 w 172"/>
                  <a:gd name="T15" fmla="*/ 56 h 166"/>
                  <a:gd name="T16" fmla="*/ 172 w 172"/>
                  <a:gd name="T17" fmla="*/ 60 h 166"/>
                  <a:gd name="T18" fmla="*/ 168 w 172"/>
                  <a:gd name="T19" fmla="*/ 72 h 166"/>
                  <a:gd name="T20" fmla="*/ 136 w 172"/>
                  <a:gd name="T21" fmla="*/ 98 h 166"/>
                  <a:gd name="T22" fmla="*/ 130 w 172"/>
                  <a:gd name="T23" fmla="*/ 115 h 166"/>
                  <a:gd name="T24" fmla="*/ 141 w 172"/>
                  <a:gd name="T25" fmla="*/ 153 h 166"/>
                  <a:gd name="T26" fmla="*/ 140 w 172"/>
                  <a:gd name="T27" fmla="*/ 166 h 166"/>
                  <a:gd name="T28" fmla="*/ 128 w 172"/>
                  <a:gd name="T29" fmla="*/ 163 h 166"/>
                  <a:gd name="T30" fmla="*/ 97 w 172"/>
                  <a:gd name="T31" fmla="*/ 140 h 166"/>
                  <a:gd name="T32" fmla="*/ 76 w 172"/>
                  <a:gd name="T33" fmla="*/ 140 h 166"/>
                  <a:gd name="T34" fmla="*/ 48 w 172"/>
                  <a:gd name="T35" fmla="*/ 161 h 166"/>
                  <a:gd name="T36" fmla="*/ 33 w 172"/>
                  <a:gd name="T37" fmla="*/ 165 h 166"/>
                  <a:gd name="T38" fmla="*/ 33 w 172"/>
                  <a:gd name="T39" fmla="*/ 149 h 166"/>
                  <a:gd name="T40" fmla="*/ 44 w 172"/>
                  <a:gd name="T41" fmla="*/ 115 h 166"/>
                  <a:gd name="T42" fmla="*/ 39 w 172"/>
                  <a:gd name="T43" fmla="*/ 99 h 166"/>
                  <a:gd name="T44" fmla="*/ 5 w 172"/>
                  <a:gd name="T45" fmla="*/ 72 h 166"/>
                  <a:gd name="T46" fmla="*/ 0 w 172"/>
                  <a:gd name="T47" fmla="*/ 61 h 166"/>
                  <a:gd name="T48" fmla="*/ 11 w 172"/>
                  <a:gd name="T49" fmla="*/ 56 h 166"/>
                  <a:gd name="T50" fmla="*/ 32 w 172"/>
                  <a:gd name="T51" fmla="*/ 5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2" h="166">
                    <a:moveTo>
                      <a:pt x="32" y="56"/>
                    </a:moveTo>
                    <a:cubicBezTo>
                      <a:pt x="63" y="56"/>
                      <a:pt x="63" y="56"/>
                      <a:pt x="72" y="27"/>
                    </a:cubicBezTo>
                    <a:cubicBezTo>
                      <a:pt x="74" y="21"/>
                      <a:pt x="76" y="14"/>
                      <a:pt x="79" y="9"/>
                    </a:cubicBezTo>
                    <a:cubicBezTo>
                      <a:pt x="80" y="5"/>
                      <a:pt x="84" y="3"/>
                      <a:pt x="87" y="0"/>
                    </a:cubicBezTo>
                    <a:cubicBezTo>
                      <a:pt x="90" y="3"/>
                      <a:pt x="93" y="5"/>
                      <a:pt x="95" y="8"/>
                    </a:cubicBezTo>
                    <a:cubicBezTo>
                      <a:pt x="99" y="19"/>
                      <a:pt x="103" y="31"/>
                      <a:pt x="106" y="42"/>
                    </a:cubicBezTo>
                    <a:cubicBezTo>
                      <a:pt x="108" y="53"/>
                      <a:pt x="114" y="57"/>
                      <a:pt x="125" y="56"/>
                    </a:cubicBezTo>
                    <a:cubicBezTo>
                      <a:pt x="137" y="55"/>
                      <a:pt x="150" y="56"/>
                      <a:pt x="162" y="56"/>
                    </a:cubicBezTo>
                    <a:cubicBezTo>
                      <a:pt x="166" y="56"/>
                      <a:pt x="172" y="58"/>
                      <a:pt x="172" y="60"/>
                    </a:cubicBezTo>
                    <a:cubicBezTo>
                      <a:pt x="172" y="64"/>
                      <a:pt x="171" y="69"/>
                      <a:pt x="168" y="72"/>
                    </a:cubicBezTo>
                    <a:cubicBezTo>
                      <a:pt x="158" y="81"/>
                      <a:pt x="146" y="88"/>
                      <a:pt x="136" y="98"/>
                    </a:cubicBezTo>
                    <a:cubicBezTo>
                      <a:pt x="132" y="101"/>
                      <a:pt x="129" y="110"/>
                      <a:pt x="130" y="115"/>
                    </a:cubicBezTo>
                    <a:cubicBezTo>
                      <a:pt x="132" y="128"/>
                      <a:pt x="138" y="140"/>
                      <a:pt x="141" y="153"/>
                    </a:cubicBezTo>
                    <a:cubicBezTo>
                      <a:pt x="143" y="157"/>
                      <a:pt x="141" y="161"/>
                      <a:pt x="140" y="166"/>
                    </a:cubicBezTo>
                    <a:cubicBezTo>
                      <a:pt x="136" y="165"/>
                      <a:pt x="131" y="165"/>
                      <a:pt x="128" y="163"/>
                    </a:cubicBezTo>
                    <a:cubicBezTo>
                      <a:pt x="117" y="156"/>
                      <a:pt x="107" y="148"/>
                      <a:pt x="97" y="140"/>
                    </a:cubicBezTo>
                    <a:cubicBezTo>
                      <a:pt x="89" y="134"/>
                      <a:pt x="83" y="134"/>
                      <a:pt x="76" y="140"/>
                    </a:cubicBezTo>
                    <a:cubicBezTo>
                      <a:pt x="67" y="147"/>
                      <a:pt x="58" y="154"/>
                      <a:pt x="48" y="161"/>
                    </a:cubicBezTo>
                    <a:cubicBezTo>
                      <a:pt x="44" y="163"/>
                      <a:pt x="38" y="164"/>
                      <a:pt x="33" y="165"/>
                    </a:cubicBezTo>
                    <a:cubicBezTo>
                      <a:pt x="33" y="160"/>
                      <a:pt x="32" y="154"/>
                      <a:pt x="33" y="149"/>
                    </a:cubicBezTo>
                    <a:cubicBezTo>
                      <a:pt x="36" y="137"/>
                      <a:pt x="41" y="126"/>
                      <a:pt x="44" y="115"/>
                    </a:cubicBezTo>
                    <a:cubicBezTo>
                      <a:pt x="45" y="110"/>
                      <a:pt x="43" y="102"/>
                      <a:pt x="39" y="99"/>
                    </a:cubicBezTo>
                    <a:cubicBezTo>
                      <a:pt x="29" y="89"/>
                      <a:pt x="16" y="81"/>
                      <a:pt x="5" y="72"/>
                    </a:cubicBezTo>
                    <a:cubicBezTo>
                      <a:pt x="2" y="69"/>
                      <a:pt x="1" y="65"/>
                      <a:pt x="0" y="61"/>
                    </a:cubicBezTo>
                    <a:cubicBezTo>
                      <a:pt x="3" y="59"/>
                      <a:pt x="7" y="56"/>
                      <a:pt x="11" y="56"/>
                    </a:cubicBezTo>
                    <a:cubicBezTo>
                      <a:pt x="18" y="55"/>
                      <a:pt x="25" y="56"/>
                      <a:pt x="32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7C6B8184-E134-445E-BA2E-089C5A568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050" y="3495675"/>
                <a:ext cx="947737" cy="1135063"/>
              </a:xfrm>
              <a:custGeom>
                <a:avLst/>
                <a:gdLst>
                  <a:gd name="T0" fmla="*/ 271 w 279"/>
                  <a:gd name="T1" fmla="*/ 334 h 334"/>
                  <a:gd name="T2" fmla="*/ 149 w 279"/>
                  <a:gd name="T3" fmla="*/ 263 h 334"/>
                  <a:gd name="T4" fmla="*/ 3 w 279"/>
                  <a:gd name="T5" fmla="*/ 26 h 334"/>
                  <a:gd name="T6" fmla="*/ 2 w 279"/>
                  <a:gd name="T7" fmla="*/ 14 h 334"/>
                  <a:gd name="T8" fmla="*/ 12 w 279"/>
                  <a:gd name="T9" fmla="*/ 1 h 334"/>
                  <a:gd name="T10" fmla="*/ 26 w 279"/>
                  <a:gd name="T11" fmla="*/ 9 h 334"/>
                  <a:gd name="T12" fmla="*/ 35 w 279"/>
                  <a:gd name="T13" fmla="*/ 41 h 334"/>
                  <a:gd name="T14" fmla="*/ 259 w 279"/>
                  <a:gd name="T15" fmla="*/ 301 h 334"/>
                  <a:gd name="T16" fmla="*/ 271 w 279"/>
                  <a:gd name="T17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334">
                    <a:moveTo>
                      <a:pt x="271" y="334"/>
                    </a:moveTo>
                    <a:cubicBezTo>
                      <a:pt x="226" y="317"/>
                      <a:pt x="186" y="294"/>
                      <a:pt x="149" y="263"/>
                    </a:cubicBezTo>
                    <a:cubicBezTo>
                      <a:pt x="74" y="201"/>
                      <a:pt x="25" y="121"/>
                      <a:pt x="3" y="26"/>
                    </a:cubicBezTo>
                    <a:cubicBezTo>
                      <a:pt x="2" y="22"/>
                      <a:pt x="0" y="17"/>
                      <a:pt x="2" y="14"/>
                    </a:cubicBezTo>
                    <a:cubicBezTo>
                      <a:pt x="4" y="9"/>
                      <a:pt x="8" y="2"/>
                      <a:pt x="12" y="1"/>
                    </a:cubicBezTo>
                    <a:cubicBezTo>
                      <a:pt x="16" y="0"/>
                      <a:pt x="24" y="5"/>
                      <a:pt x="26" y="9"/>
                    </a:cubicBezTo>
                    <a:cubicBezTo>
                      <a:pt x="30" y="19"/>
                      <a:pt x="31" y="30"/>
                      <a:pt x="35" y="41"/>
                    </a:cubicBezTo>
                    <a:cubicBezTo>
                      <a:pt x="69" y="162"/>
                      <a:pt x="145" y="247"/>
                      <a:pt x="259" y="301"/>
                    </a:cubicBezTo>
                    <a:cubicBezTo>
                      <a:pt x="278" y="310"/>
                      <a:pt x="279" y="311"/>
                      <a:pt x="271" y="3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E7E6F5B8-8E2C-4B68-8ED0-E4902EA5D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4450" y="3489325"/>
                <a:ext cx="946150" cy="1146175"/>
              </a:xfrm>
              <a:custGeom>
                <a:avLst/>
                <a:gdLst>
                  <a:gd name="T0" fmla="*/ 0 w 278"/>
                  <a:gd name="T1" fmla="*/ 311 h 337"/>
                  <a:gd name="T2" fmla="*/ 236 w 278"/>
                  <a:gd name="T3" fmla="*/ 66 h 337"/>
                  <a:gd name="T4" fmla="*/ 250 w 278"/>
                  <a:gd name="T5" fmla="*/ 16 h 337"/>
                  <a:gd name="T6" fmla="*/ 266 w 278"/>
                  <a:gd name="T7" fmla="*/ 2 h 337"/>
                  <a:gd name="T8" fmla="*/ 276 w 278"/>
                  <a:gd name="T9" fmla="*/ 22 h 337"/>
                  <a:gd name="T10" fmla="*/ 5 w 278"/>
                  <a:gd name="T11" fmla="*/ 337 h 337"/>
                  <a:gd name="T12" fmla="*/ 0 w 278"/>
                  <a:gd name="T13" fmla="*/ 311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8" h="337">
                    <a:moveTo>
                      <a:pt x="0" y="311"/>
                    </a:moveTo>
                    <a:cubicBezTo>
                      <a:pt x="115" y="262"/>
                      <a:pt x="194" y="182"/>
                      <a:pt x="236" y="66"/>
                    </a:cubicBezTo>
                    <a:cubicBezTo>
                      <a:pt x="242" y="50"/>
                      <a:pt x="246" y="33"/>
                      <a:pt x="250" y="16"/>
                    </a:cubicBezTo>
                    <a:cubicBezTo>
                      <a:pt x="252" y="6"/>
                      <a:pt x="256" y="0"/>
                      <a:pt x="266" y="2"/>
                    </a:cubicBezTo>
                    <a:cubicBezTo>
                      <a:pt x="276" y="4"/>
                      <a:pt x="278" y="12"/>
                      <a:pt x="276" y="22"/>
                    </a:cubicBezTo>
                    <a:cubicBezTo>
                      <a:pt x="245" y="166"/>
                      <a:pt x="146" y="282"/>
                      <a:pt x="5" y="337"/>
                    </a:cubicBezTo>
                    <a:cubicBezTo>
                      <a:pt x="3" y="328"/>
                      <a:pt x="2" y="320"/>
                      <a:pt x="0" y="3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00824535-626C-4F8E-B477-F8C9E56F6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063" y="2101850"/>
                <a:ext cx="646112" cy="1206500"/>
              </a:xfrm>
              <a:custGeom>
                <a:avLst/>
                <a:gdLst>
                  <a:gd name="T0" fmla="*/ 1 w 190"/>
                  <a:gd name="T1" fmla="*/ 326 h 355"/>
                  <a:gd name="T2" fmla="*/ 158 w 190"/>
                  <a:gd name="T3" fmla="*/ 10 h 355"/>
                  <a:gd name="T4" fmla="*/ 163 w 190"/>
                  <a:gd name="T5" fmla="*/ 6 h 355"/>
                  <a:gd name="T6" fmla="*/ 184 w 190"/>
                  <a:gd name="T7" fmla="*/ 8 h 355"/>
                  <a:gd name="T8" fmla="*/ 179 w 190"/>
                  <a:gd name="T9" fmla="*/ 27 h 355"/>
                  <a:gd name="T10" fmla="*/ 114 w 190"/>
                  <a:gd name="T11" fmla="*/ 93 h 355"/>
                  <a:gd name="T12" fmla="*/ 28 w 190"/>
                  <a:gd name="T13" fmla="*/ 333 h 355"/>
                  <a:gd name="T14" fmla="*/ 26 w 190"/>
                  <a:gd name="T15" fmla="*/ 346 h 355"/>
                  <a:gd name="T16" fmla="*/ 14 w 190"/>
                  <a:gd name="T17" fmla="*/ 354 h 355"/>
                  <a:gd name="T18" fmla="*/ 2 w 190"/>
                  <a:gd name="T19" fmla="*/ 344 h 355"/>
                  <a:gd name="T20" fmla="*/ 1 w 190"/>
                  <a:gd name="T21" fmla="*/ 326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0" h="355">
                    <a:moveTo>
                      <a:pt x="1" y="326"/>
                    </a:moveTo>
                    <a:cubicBezTo>
                      <a:pt x="8" y="198"/>
                      <a:pt x="60" y="92"/>
                      <a:pt x="158" y="10"/>
                    </a:cubicBezTo>
                    <a:cubicBezTo>
                      <a:pt x="160" y="8"/>
                      <a:pt x="162" y="7"/>
                      <a:pt x="163" y="6"/>
                    </a:cubicBezTo>
                    <a:cubicBezTo>
                      <a:pt x="171" y="1"/>
                      <a:pt x="178" y="0"/>
                      <a:pt x="184" y="8"/>
                    </a:cubicBezTo>
                    <a:cubicBezTo>
                      <a:pt x="190" y="16"/>
                      <a:pt x="185" y="22"/>
                      <a:pt x="179" y="27"/>
                    </a:cubicBezTo>
                    <a:cubicBezTo>
                      <a:pt x="157" y="49"/>
                      <a:pt x="133" y="69"/>
                      <a:pt x="114" y="93"/>
                    </a:cubicBezTo>
                    <a:cubicBezTo>
                      <a:pt x="58" y="163"/>
                      <a:pt x="29" y="243"/>
                      <a:pt x="28" y="333"/>
                    </a:cubicBezTo>
                    <a:cubicBezTo>
                      <a:pt x="28" y="337"/>
                      <a:pt x="28" y="343"/>
                      <a:pt x="26" y="346"/>
                    </a:cubicBezTo>
                    <a:cubicBezTo>
                      <a:pt x="24" y="350"/>
                      <a:pt x="18" y="355"/>
                      <a:pt x="14" y="354"/>
                    </a:cubicBezTo>
                    <a:cubicBezTo>
                      <a:pt x="9" y="354"/>
                      <a:pt x="4" y="349"/>
                      <a:pt x="2" y="344"/>
                    </a:cubicBezTo>
                    <a:cubicBezTo>
                      <a:pt x="0" y="339"/>
                      <a:pt x="1" y="332"/>
                      <a:pt x="1" y="3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A365F760-DFA1-4833-A109-970DB33ED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2113" y="2112963"/>
                <a:ext cx="619125" cy="1195388"/>
              </a:xfrm>
              <a:custGeom>
                <a:avLst/>
                <a:gdLst>
                  <a:gd name="T0" fmla="*/ 182 w 182"/>
                  <a:gd name="T1" fmla="*/ 318 h 352"/>
                  <a:gd name="T2" fmla="*/ 182 w 182"/>
                  <a:gd name="T3" fmla="*/ 334 h 352"/>
                  <a:gd name="T4" fmla="*/ 169 w 182"/>
                  <a:gd name="T5" fmla="*/ 352 h 352"/>
                  <a:gd name="T6" fmla="*/ 156 w 182"/>
                  <a:gd name="T7" fmla="*/ 335 h 352"/>
                  <a:gd name="T8" fmla="*/ 136 w 182"/>
                  <a:gd name="T9" fmla="*/ 215 h 352"/>
                  <a:gd name="T10" fmla="*/ 17 w 182"/>
                  <a:gd name="T11" fmla="*/ 35 h 352"/>
                  <a:gd name="T12" fmla="*/ 3 w 182"/>
                  <a:gd name="T13" fmla="*/ 22 h 352"/>
                  <a:gd name="T14" fmla="*/ 0 w 182"/>
                  <a:gd name="T15" fmla="*/ 4 h 352"/>
                  <a:gd name="T16" fmla="*/ 19 w 182"/>
                  <a:gd name="T17" fmla="*/ 3 h 352"/>
                  <a:gd name="T18" fmla="*/ 42 w 182"/>
                  <a:gd name="T19" fmla="*/ 21 h 352"/>
                  <a:gd name="T20" fmla="*/ 180 w 182"/>
                  <a:gd name="T21" fmla="*/ 295 h 352"/>
                  <a:gd name="T22" fmla="*/ 181 w 182"/>
                  <a:gd name="T23" fmla="*/ 318 h 352"/>
                  <a:gd name="T24" fmla="*/ 182 w 182"/>
                  <a:gd name="T25" fmla="*/ 318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2" h="352">
                    <a:moveTo>
                      <a:pt x="182" y="318"/>
                    </a:moveTo>
                    <a:cubicBezTo>
                      <a:pt x="182" y="323"/>
                      <a:pt x="182" y="329"/>
                      <a:pt x="182" y="334"/>
                    </a:cubicBezTo>
                    <a:cubicBezTo>
                      <a:pt x="182" y="344"/>
                      <a:pt x="181" y="352"/>
                      <a:pt x="169" y="352"/>
                    </a:cubicBezTo>
                    <a:cubicBezTo>
                      <a:pt x="158" y="352"/>
                      <a:pt x="157" y="344"/>
                      <a:pt x="156" y="335"/>
                    </a:cubicBezTo>
                    <a:cubicBezTo>
                      <a:pt x="155" y="294"/>
                      <a:pt x="149" y="254"/>
                      <a:pt x="136" y="215"/>
                    </a:cubicBezTo>
                    <a:cubicBezTo>
                      <a:pt x="113" y="143"/>
                      <a:pt x="73" y="84"/>
                      <a:pt x="17" y="35"/>
                    </a:cubicBezTo>
                    <a:cubicBezTo>
                      <a:pt x="12" y="30"/>
                      <a:pt x="6" y="27"/>
                      <a:pt x="3" y="22"/>
                    </a:cubicBezTo>
                    <a:cubicBezTo>
                      <a:pt x="0" y="17"/>
                      <a:pt x="1" y="10"/>
                      <a:pt x="0" y="4"/>
                    </a:cubicBezTo>
                    <a:cubicBezTo>
                      <a:pt x="6" y="3"/>
                      <a:pt x="14" y="0"/>
                      <a:pt x="19" y="3"/>
                    </a:cubicBezTo>
                    <a:cubicBezTo>
                      <a:pt x="27" y="7"/>
                      <a:pt x="34" y="15"/>
                      <a:pt x="42" y="21"/>
                    </a:cubicBezTo>
                    <a:cubicBezTo>
                      <a:pt x="122" y="95"/>
                      <a:pt x="168" y="187"/>
                      <a:pt x="180" y="295"/>
                    </a:cubicBezTo>
                    <a:cubicBezTo>
                      <a:pt x="181" y="303"/>
                      <a:pt x="181" y="310"/>
                      <a:pt x="181" y="318"/>
                    </a:cubicBezTo>
                    <a:cubicBezTo>
                      <a:pt x="181" y="318"/>
                      <a:pt x="182" y="318"/>
                      <a:pt x="182" y="3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849C9E4B-BF71-40F0-8CFF-A08CB1A3D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6188" y="1860550"/>
                <a:ext cx="234950" cy="228600"/>
              </a:xfrm>
              <a:custGeom>
                <a:avLst/>
                <a:gdLst>
                  <a:gd name="T0" fmla="*/ 0 w 69"/>
                  <a:gd name="T1" fmla="*/ 34 h 67"/>
                  <a:gd name="T2" fmla="*/ 28 w 69"/>
                  <a:gd name="T3" fmla="*/ 1 h 67"/>
                  <a:gd name="T4" fmla="*/ 38 w 69"/>
                  <a:gd name="T5" fmla="*/ 5 h 67"/>
                  <a:gd name="T6" fmla="*/ 61 w 69"/>
                  <a:gd name="T7" fmla="*/ 27 h 67"/>
                  <a:gd name="T8" fmla="*/ 60 w 69"/>
                  <a:gd name="T9" fmla="*/ 41 h 67"/>
                  <a:gd name="T10" fmla="*/ 39 w 69"/>
                  <a:gd name="T11" fmla="*/ 61 h 67"/>
                  <a:gd name="T12" fmla="*/ 28 w 69"/>
                  <a:gd name="T13" fmla="*/ 66 h 67"/>
                  <a:gd name="T14" fmla="*/ 0 w 69"/>
                  <a:gd name="T15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67">
                    <a:moveTo>
                      <a:pt x="0" y="34"/>
                    </a:moveTo>
                    <a:cubicBezTo>
                      <a:pt x="9" y="24"/>
                      <a:pt x="18" y="12"/>
                      <a:pt x="28" y="1"/>
                    </a:cubicBezTo>
                    <a:cubicBezTo>
                      <a:pt x="30" y="0"/>
                      <a:pt x="36" y="2"/>
                      <a:pt x="38" y="5"/>
                    </a:cubicBezTo>
                    <a:cubicBezTo>
                      <a:pt x="46" y="12"/>
                      <a:pt x="53" y="20"/>
                      <a:pt x="61" y="27"/>
                    </a:cubicBezTo>
                    <a:cubicBezTo>
                      <a:pt x="69" y="33"/>
                      <a:pt x="67" y="36"/>
                      <a:pt x="60" y="41"/>
                    </a:cubicBezTo>
                    <a:cubicBezTo>
                      <a:pt x="52" y="47"/>
                      <a:pt x="46" y="55"/>
                      <a:pt x="39" y="61"/>
                    </a:cubicBezTo>
                    <a:cubicBezTo>
                      <a:pt x="36" y="64"/>
                      <a:pt x="29" y="67"/>
                      <a:pt x="28" y="66"/>
                    </a:cubicBezTo>
                    <a:cubicBezTo>
                      <a:pt x="18" y="55"/>
                      <a:pt x="9" y="44"/>
                      <a:pt x="0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09987A36-EB47-42AA-91FC-86DEB7339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388" y="1860550"/>
                <a:ext cx="220662" cy="228600"/>
              </a:xfrm>
              <a:custGeom>
                <a:avLst/>
                <a:gdLst>
                  <a:gd name="T0" fmla="*/ 65 w 65"/>
                  <a:gd name="T1" fmla="*/ 34 h 67"/>
                  <a:gd name="T2" fmla="*/ 36 w 65"/>
                  <a:gd name="T3" fmla="*/ 66 h 67"/>
                  <a:gd name="T4" fmla="*/ 27 w 65"/>
                  <a:gd name="T5" fmla="*/ 64 h 67"/>
                  <a:gd name="T6" fmla="*/ 3 w 65"/>
                  <a:gd name="T7" fmla="*/ 39 h 67"/>
                  <a:gd name="T8" fmla="*/ 2 w 65"/>
                  <a:gd name="T9" fmla="*/ 29 h 67"/>
                  <a:gd name="T10" fmla="*/ 27 w 65"/>
                  <a:gd name="T11" fmla="*/ 3 h 67"/>
                  <a:gd name="T12" fmla="*/ 37 w 65"/>
                  <a:gd name="T13" fmla="*/ 2 h 67"/>
                  <a:gd name="T14" fmla="*/ 65 w 65"/>
                  <a:gd name="T15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7">
                    <a:moveTo>
                      <a:pt x="65" y="34"/>
                    </a:moveTo>
                    <a:cubicBezTo>
                      <a:pt x="56" y="44"/>
                      <a:pt x="47" y="55"/>
                      <a:pt x="36" y="66"/>
                    </a:cubicBezTo>
                    <a:cubicBezTo>
                      <a:pt x="35" y="67"/>
                      <a:pt x="29" y="66"/>
                      <a:pt x="27" y="64"/>
                    </a:cubicBezTo>
                    <a:cubicBezTo>
                      <a:pt x="19" y="56"/>
                      <a:pt x="10" y="48"/>
                      <a:pt x="3" y="39"/>
                    </a:cubicBezTo>
                    <a:cubicBezTo>
                      <a:pt x="1" y="37"/>
                      <a:pt x="0" y="31"/>
                      <a:pt x="2" y="29"/>
                    </a:cubicBezTo>
                    <a:cubicBezTo>
                      <a:pt x="10" y="20"/>
                      <a:pt x="19" y="11"/>
                      <a:pt x="27" y="3"/>
                    </a:cubicBezTo>
                    <a:cubicBezTo>
                      <a:pt x="29" y="1"/>
                      <a:pt x="36" y="0"/>
                      <a:pt x="37" y="2"/>
                    </a:cubicBezTo>
                    <a:cubicBezTo>
                      <a:pt x="47" y="12"/>
                      <a:pt x="56" y="24"/>
                      <a:pt x="65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650B79F5-76C6-42CC-8193-E1F1A37F4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788" y="4635500"/>
                <a:ext cx="217487" cy="84138"/>
              </a:xfrm>
              <a:custGeom>
                <a:avLst/>
                <a:gdLst>
                  <a:gd name="T0" fmla="*/ 3 w 64"/>
                  <a:gd name="T1" fmla="*/ 0 h 25"/>
                  <a:gd name="T2" fmla="*/ 60 w 64"/>
                  <a:gd name="T3" fmla="*/ 0 h 25"/>
                  <a:gd name="T4" fmla="*/ 64 w 64"/>
                  <a:gd name="T5" fmla="*/ 25 h 25"/>
                  <a:gd name="T6" fmla="*/ 0 w 64"/>
                  <a:gd name="T7" fmla="*/ 25 h 25"/>
                  <a:gd name="T8" fmla="*/ 3 w 64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5">
                    <a:moveTo>
                      <a:pt x="3" y="0"/>
                    </a:moveTo>
                    <a:cubicBezTo>
                      <a:pt x="23" y="0"/>
                      <a:pt x="41" y="0"/>
                      <a:pt x="60" y="0"/>
                    </a:cubicBezTo>
                    <a:cubicBezTo>
                      <a:pt x="61" y="8"/>
                      <a:pt x="62" y="16"/>
                      <a:pt x="64" y="25"/>
                    </a:cubicBezTo>
                    <a:cubicBezTo>
                      <a:pt x="43" y="25"/>
                      <a:pt x="22" y="25"/>
                      <a:pt x="0" y="25"/>
                    </a:cubicBezTo>
                    <a:cubicBezTo>
                      <a:pt x="1" y="17"/>
                      <a:pt x="2" y="9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8949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27"/>
          <p:cNvSpPr txBox="1">
            <a:spLocks noGrp="1"/>
          </p:cNvSpPr>
          <p:nvPr>
            <p:ph type="title"/>
          </p:nvPr>
        </p:nvSpPr>
        <p:spPr>
          <a:xfrm>
            <a:off x="457325" y="411475"/>
            <a:ext cx="8238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اینفوگرافیک موقعیت یابی محصول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1326" name="Google Shape;1326;p27"/>
          <p:cNvGrpSpPr/>
          <p:nvPr/>
        </p:nvGrpSpPr>
        <p:grpSpPr>
          <a:xfrm>
            <a:off x="3598950" y="1308200"/>
            <a:ext cx="1946100" cy="877850"/>
            <a:chOff x="3598950" y="1308200"/>
            <a:chExt cx="1946100" cy="877850"/>
          </a:xfrm>
        </p:grpSpPr>
        <p:sp>
          <p:nvSpPr>
            <p:cNvPr id="1327" name="Google Shape;1327;p27"/>
            <p:cNvSpPr txBox="1"/>
            <p:nvPr/>
          </p:nvSpPr>
          <p:spPr>
            <a:xfrm>
              <a:off x="3598950" y="1745650"/>
              <a:ext cx="1946100" cy="440400"/>
            </a:xfrm>
            <a:prstGeom prst="rect">
              <a:avLst/>
            </a:prstGeom>
            <a:solidFill>
              <a:schemeClr val="lt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بیزینس پلن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1328" name="Google Shape;1328;p27"/>
            <p:cNvSpPr txBox="1"/>
            <p:nvPr/>
          </p:nvSpPr>
          <p:spPr>
            <a:xfrm>
              <a:off x="3598950" y="1308200"/>
              <a:ext cx="1946100" cy="4404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مزایای خدمات</a:t>
              </a:r>
              <a:endParaRPr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B Nazanin" panose="00000400000000000000" pitchFamily="2" charset="-78"/>
                <a:sym typeface="Fira Sans Extra Condensed"/>
              </a:endParaRPr>
            </a:p>
          </p:txBody>
        </p:sp>
      </p:grpSp>
      <p:grpSp>
        <p:nvGrpSpPr>
          <p:cNvPr id="1329" name="Google Shape;1329;p27"/>
          <p:cNvGrpSpPr/>
          <p:nvPr/>
        </p:nvGrpSpPr>
        <p:grpSpPr>
          <a:xfrm>
            <a:off x="519713" y="3716575"/>
            <a:ext cx="1946100" cy="880857"/>
            <a:chOff x="519713" y="3716575"/>
            <a:chExt cx="1946100" cy="880857"/>
          </a:xfrm>
        </p:grpSpPr>
        <p:sp>
          <p:nvSpPr>
            <p:cNvPr id="1330" name="Google Shape;1330;p27"/>
            <p:cNvSpPr txBox="1"/>
            <p:nvPr/>
          </p:nvSpPr>
          <p:spPr>
            <a:xfrm>
              <a:off x="519713" y="4157032"/>
              <a:ext cx="1946100" cy="440400"/>
            </a:xfrm>
            <a:prstGeom prst="rect">
              <a:avLst/>
            </a:prstGeom>
            <a:solidFill>
              <a:schemeClr val="lt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بیزینس پلن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1331" name="Google Shape;1331;p27"/>
            <p:cNvSpPr txBox="1"/>
            <p:nvPr/>
          </p:nvSpPr>
          <p:spPr>
            <a:xfrm>
              <a:off x="519713" y="3716575"/>
              <a:ext cx="1946100" cy="4404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تعامل با مشتری</a:t>
              </a:r>
              <a:endParaRPr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B Nazanin" panose="00000400000000000000" pitchFamily="2" charset="-78"/>
                <a:sym typeface="Fira Sans Extra Condensed"/>
              </a:endParaRPr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>
            <a:off x="2572538" y="3716575"/>
            <a:ext cx="1946100" cy="880857"/>
            <a:chOff x="2572538" y="3716575"/>
            <a:chExt cx="1946100" cy="880857"/>
          </a:xfrm>
        </p:grpSpPr>
        <p:sp>
          <p:nvSpPr>
            <p:cNvPr id="1333" name="Google Shape;1333;p27"/>
            <p:cNvSpPr txBox="1"/>
            <p:nvPr/>
          </p:nvSpPr>
          <p:spPr>
            <a:xfrm>
              <a:off x="2572538" y="4157032"/>
              <a:ext cx="1946100" cy="440400"/>
            </a:xfrm>
            <a:prstGeom prst="rect">
              <a:avLst/>
            </a:prstGeom>
            <a:solidFill>
              <a:schemeClr val="lt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بیزینس پلن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1334" name="Google Shape;1334;p27"/>
            <p:cNvSpPr txBox="1"/>
            <p:nvPr/>
          </p:nvSpPr>
          <p:spPr>
            <a:xfrm>
              <a:off x="2572538" y="3716575"/>
              <a:ext cx="1946100" cy="4404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دیده شدن رسانه ها</a:t>
              </a:r>
              <a:endParaRPr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B Nazanin" panose="00000400000000000000" pitchFamily="2" charset="-78"/>
                <a:sym typeface="Fira Sans Extra Condensed"/>
              </a:endParaRPr>
            </a:p>
          </p:txBody>
        </p:sp>
      </p:grpSp>
      <p:grpSp>
        <p:nvGrpSpPr>
          <p:cNvPr id="1335" name="Google Shape;1335;p27"/>
          <p:cNvGrpSpPr/>
          <p:nvPr/>
        </p:nvGrpSpPr>
        <p:grpSpPr>
          <a:xfrm>
            <a:off x="4625363" y="3716575"/>
            <a:ext cx="1946100" cy="880857"/>
            <a:chOff x="4625363" y="3716575"/>
            <a:chExt cx="1946100" cy="880857"/>
          </a:xfrm>
        </p:grpSpPr>
        <p:sp>
          <p:nvSpPr>
            <p:cNvPr id="1336" name="Google Shape;1336;p27"/>
            <p:cNvSpPr txBox="1"/>
            <p:nvPr/>
          </p:nvSpPr>
          <p:spPr>
            <a:xfrm>
              <a:off x="4625363" y="4157032"/>
              <a:ext cx="1946100" cy="440400"/>
            </a:xfrm>
            <a:prstGeom prst="rect">
              <a:avLst/>
            </a:prstGeom>
            <a:solidFill>
              <a:schemeClr val="lt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بیزینس پلن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1337" name="Google Shape;1337;p27"/>
            <p:cNvSpPr txBox="1"/>
            <p:nvPr/>
          </p:nvSpPr>
          <p:spPr>
            <a:xfrm>
              <a:off x="4625363" y="3716575"/>
              <a:ext cx="1946100" cy="4404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ترافیک وب سایت</a:t>
              </a:r>
              <a:endParaRPr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B Nazanin" panose="00000400000000000000" pitchFamily="2" charset="-78"/>
                <a:sym typeface="Fira Sans Extra Condensed"/>
              </a:endParaRPr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>
            <a:off x="6678188" y="3716575"/>
            <a:ext cx="1946100" cy="880857"/>
            <a:chOff x="6678188" y="3716575"/>
            <a:chExt cx="1946100" cy="880857"/>
          </a:xfrm>
        </p:grpSpPr>
        <p:sp>
          <p:nvSpPr>
            <p:cNvPr id="1339" name="Google Shape;1339;p27"/>
            <p:cNvSpPr txBox="1"/>
            <p:nvPr/>
          </p:nvSpPr>
          <p:spPr>
            <a:xfrm>
              <a:off x="6678188" y="4157032"/>
              <a:ext cx="1946100" cy="440400"/>
            </a:xfrm>
            <a:prstGeom prst="rect">
              <a:avLst/>
            </a:prstGeom>
            <a:solidFill>
              <a:schemeClr val="lt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بیزینس پلن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1340" name="Google Shape;1340;p27"/>
            <p:cNvSpPr txBox="1"/>
            <p:nvPr/>
          </p:nvSpPr>
          <p:spPr>
            <a:xfrm>
              <a:off x="6678188" y="3716575"/>
              <a:ext cx="1946100" cy="4404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آگاهی از برند</a:t>
              </a:r>
              <a:endParaRPr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B Nazanin" panose="00000400000000000000" pitchFamily="2" charset="-78"/>
                <a:sym typeface="Fira Sans Extra Condensed"/>
              </a:endParaRPr>
            </a:p>
          </p:txBody>
        </p:sp>
      </p:grpSp>
      <p:sp>
        <p:nvSpPr>
          <p:cNvPr id="1341" name="Google Shape;1341;p27"/>
          <p:cNvSpPr/>
          <p:nvPr/>
        </p:nvSpPr>
        <p:spPr>
          <a:xfrm rot="10800000">
            <a:off x="1117313" y="2684570"/>
            <a:ext cx="750900" cy="750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B Nazanin" panose="00000400000000000000" pitchFamily="2" charset="-78"/>
              <a:sym typeface="Fira Sans Extra Condensed SemiBold"/>
            </a:endParaRPr>
          </a:p>
        </p:txBody>
      </p:sp>
      <p:sp>
        <p:nvSpPr>
          <p:cNvPr id="1342" name="Google Shape;1342;p27"/>
          <p:cNvSpPr/>
          <p:nvPr/>
        </p:nvSpPr>
        <p:spPr>
          <a:xfrm rot="10800000">
            <a:off x="7275788" y="2684570"/>
            <a:ext cx="750900" cy="750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B Nazanin" panose="00000400000000000000" pitchFamily="2" charset="-78"/>
              <a:sym typeface="Fira Sans Extra Condensed SemiBold"/>
            </a:endParaRPr>
          </a:p>
        </p:txBody>
      </p:sp>
      <p:sp>
        <p:nvSpPr>
          <p:cNvPr id="1343" name="Google Shape;1343;p27"/>
          <p:cNvSpPr/>
          <p:nvPr/>
        </p:nvSpPr>
        <p:spPr>
          <a:xfrm rot="10800000">
            <a:off x="3170138" y="2684570"/>
            <a:ext cx="750900" cy="750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B Nazanin" panose="00000400000000000000" pitchFamily="2" charset="-78"/>
              <a:sym typeface="Fira Sans Extra Condensed SemiBold"/>
            </a:endParaRPr>
          </a:p>
        </p:txBody>
      </p:sp>
      <p:sp>
        <p:nvSpPr>
          <p:cNvPr id="1344" name="Google Shape;1344;p27"/>
          <p:cNvSpPr/>
          <p:nvPr/>
        </p:nvSpPr>
        <p:spPr>
          <a:xfrm rot="10800000">
            <a:off x="5222963" y="2684570"/>
            <a:ext cx="750900" cy="750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B Nazanin" panose="00000400000000000000" pitchFamily="2" charset="-78"/>
              <a:sym typeface="Fira Sans Extra Condensed SemiBold"/>
            </a:endParaRPr>
          </a:p>
        </p:txBody>
      </p:sp>
      <p:cxnSp>
        <p:nvCxnSpPr>
          <p:cNvPr id="1345" name="Google Shape;1345;p27"/>
          <p:cNvCxnSpPr>
            <a:stCxn id="1341" idx="4"/>
            <a:endCxn id="1327" idx="2"/>
          </p:cNvCxnSpPr>
          <p:nvPr/>
        </p:nvCxnSpPr>
        <p:spPr>
          <a:xfrm rot="-5400000">
            <a:off x="2783063" y="895670"/>
            <a:ext cx="498600" cy="30792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rgbClr val="00B0F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46" name="Google Shape;1346;p27"/>
          <p:cNvCxnSpPr>
            <a:stCxn id="1343" idx="4"/>
            <a:endCxn id="1327" idx="2"/>
          </p:cNvCxnSpPr>
          <p:nvPr/>
        </p:nvCxnSpPr>
        <p:spPr>
          <a:xfrm rot="-5400000">
            <a:off x="3809438" y="1922120"/>
            <a:ext cx="498600" cy="10263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rgbClr val="00B0F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47" name="Google Shape;1347;p27"/>
          <p:cNvCxnSpPr>
            <a:stCxn id="1344" idx="4"/>
            <a:endCxn id="1327" idx="2"/>
          </p:cNvCxnSpPr>
          <p:nvPr/>
        </p:nvCxnSpPr>
        <p:spPr>
          <a:xfrm rot="5400000" flipH="1">
            <a:off x="4835963" y="1922120"/>
            <a:ext cx="498600" cy="10263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rgbClr val="00B0F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48" name="Google Shape;1348;p27"/>
          <p:cNvCxnSpPr>
            <a:stCxn id="1342" idx="4"/>
            <a:endCxn id="1327" idx="2"/>
          </p:cNvCxnSpPr>
          <p:nvPr/>
        </p:nvCxnSpPr>
        <p:spPr>
          <a:xfrm rot="5400000" flipH="1">
            <a:off x="5862338" y="895670"/>
            <a:ext cx="498600" cy="30792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rgbClr val="00B0F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49" name="Google Shape;1349;p27"/>
          <p:cNvCxnSpPr>
            <a:stCxn id="1341" idx="0"/>
            <a:endCxn id="1331" idx="0"/>
          </p:cNvCxnSpPr>
          <p:nvPr/>
        </p:nvCxnSpPr>
        <p:spPr>
          <a:xfrm rot="-5400000" flipH="1">
            <a:off x="1352513" y="3575720"/>
            <a:ext cx="281100" cy="6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50" name="Google Shape;1350;p27"/>
          <p:cNvCxnSpPr>
            <a:stCxn id="1343" idx="0"/>
            <a:endCxn id="1334" idx="0"/>
          </p:cNvCxnSpPr>
          <p:nvPr/>
        </p:nvCxnSpPr>
        <p:spPr>
          <a:xfrm rot="-5400000" flipH="1">
            <a:off x="3405338" y="3575720"/>
            <a:ext cx="281100" cy="6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51" name="Google Shape;1351;p27"/>
          <p:cNvCxnSpPr>
            <a:stCxn id="1344" idx="0"/>
            <a:endCxn id="1337" idx="0"/>
          </p:cNvCxnSpPr>
          <p:nvPr/>
        </p:nvCxnSpPr>
        <p:spPr>
          <a:xfrm rot="-5400000" flipH="1">
            <a:off x="5458163" y="3575720"/>
            <a:ext cx="281100" cy="6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52" name="Google Shape;1352;p27"/>
          <p:cNvCxnSpPr>
            <a:stCxn id="1342" idx="0"/>
            <a:endCxn id="1340" idx="0"/>
          </p:cNvCxnSpPr>
          <p:nvPr/>
        </p:nvCxnSpPr>
        <p:spPr>
          <a:xfrm rot="-5400000" flipH="1">
            <a:off x="7510988" y="3575720"/>
            <a:ext cx="281100" cy="6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353" name="Google Shape;1353;p27"/>
          <p:cNvGrpSpPr/>
          <p:nvPr/>
        </p:nvGrpSpPr>
        <p:grpSpPr>
          <a:xfrm>
            <a:off x="1280734" y="2825800"/>
            <a:ext cx="424082" cy="468443"/>
            <a:chOff x="2621359" y="1314900"/>
            <a:chExt cx="424082" cy="468443"/>
          </a:xfrm>
        </p:grpSpPr>
        <p:sp>
          <p:nvSpPr>
            <p:cNvPr id="1354" name="Google Shape;1354;p27"/>
            <p:cNvSpPr/>
            <p:nvPr/>
          </p:nvSpPr>
          <p:spPr>
            <a:xfrm>
              <a:off x="2712642" y="1314900"/>
              <a:ext cx="302347" cy="468443"/>
            </a:xfrm>
            <a:custGeom>
              <a:avLst/>
              <a:gdLst/>
              <a:ahLst/>
              <a:cxnLst/>
              <a:rect l="l" t="t" r="r" b="b"/>
              <a:pathLst>
                <a:path w="11792" h="18270" extrusionOk="0">
                  <a:moveTo>
                    <a:pt x="8005" y="0"/>
                  </a:moveTo>
                  <a:cubicBezTo>
                    <a:pt x="7900" y="0"/>
                    <a:pt x="7791" y="5"/>
                    <a:pt x="7679" y="15"/>
                  </a:cubicBezTo>
                  <a:lnTo>
                    <a:pt x="7677" y="15"/>
                  </a:lnTo>
                  <a:cubicBezTo>
                    <a:pt x="4259" y="324"/>
                    <a:pt x="3928" y="6882"/>
                    <a:pt x="2454" y="10241"/>
                  </a:cubicBezTo>
                  <a:cubicBezTo>
                    <a:pt x="1723" y="11906"/>
                    <a:pt x="0" y="13624"/>
                    <a:pt x="304" y="15586"/>
                  </a:cubicBezTo>
                  <a:cubicBezTo>
                    <a:pt x="606" y="17538"/>
                    <a:pt x="2400" y="18270"/>
                    <a:pt x="4013" y="18270"/>
                  </a:cubicBezTo>
                  <a:cubicBezTo>
                    <a:pt x="4229" y="18270"/>
                    <a:pt x="4441" y="18257"/>
                    <a:pt x="4646" y="18232"/>
                  </a:cubicBezTo>
                  <a:cubicBezTo>
                    <a:pt x="8952" y="17708"/>
                    <a:pt x="10815" y="13198"/>
                    <a:pt x="11097" y="8926"/>
                  </a:cubicBezTo>
                  <a:cubicBezTo>
                    <a:pt x="11266" y="6363"/>
                    <a:pt x="11792" y="0"/>
                    <a:pt x="8005" y="0"/>
                  </a:cubicBezTo>
                  <a:close/>
                </a:path>
              </a:pathLst>
            </a:custGeom>
            <a:gradFill>
              <a:gsLst>
                <a:gs pos="0">
                  <a:srgbClr val="FFDBED"/>
                </a:gs>
                <a:gs pos="100000">
                  <a:srgbClr val="F3F3F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5" name="Google Shape;1355;p27"/>
            <p:cNvSpPr/>
            <p:nvPr/>
          </p:nvSpPr>
          <p:spPr>
            <a:xfrm>
              <a:off x="2693411" y="1411671"/>
              <a:ext cx="280861" cy="280861"/>
            </a:xfrm>
            <a:custGeom>
              <a:avLst/>
              <a:gdLst/>
              <a:ahLst/>
              <a:cxnLst/>
              <a:rect l="l" t="t" r="r" b="b"/>
              <a:pathLst>
                <a:path w="10954" h="10954" extrusionOk="0">
                  <a:moveTo>
                    <a:pt x="0" y="0"/>
                  </a:moveTo>
                  <a:lnTo>
                    <a:pt x="2323" y="10954"/>
                  </a:lnTo>
                  <a:lnTo>
                    <a:pt x="10954" y="2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9FE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6" name="Google Shape;1356;p27"/>
            <p:cNvSpPr/>
            <p:nvPr/>
          </p:nvSpPr>
          <p:spPr>
            <a:xfrm>
              <a:off x="2902902" y="1451749"/>
              <a:ext cx="98278" cy="76843"/>
            </a:xfrm>
            <a:custGeom>
              <a:avLst/>
              <a:gdLst/>
              <a:ahLst/>
              <a:cxnLst/>
              <a:rect l="l" t="t" r="r" b="b"/>
              <a:pathLst>
                <a:path w="3833" h="2997" extrusionOk="0">
                  <a:moveTo>
                    <a:pt x="1620" y="1"/>
                  </a:moveTo>
                  <a:cubicBezTo>
                    <a:pt x="864" y="1"/>
                    <a:pt x="209" y="556"/>
                    <a:pt x="117" y="1308"/>
                  </a:cubicBezTo>
                  <a:cubicBezTo>
                    <a:pt x="1" y="2204"/>
                    <a:pt x="700" y="2997"/>
                    <a:pt x="1602" y="2997"/>
                  </a:cubicBezTo>
                  <a:lnTo>
                    <a:pt x="2351" y="2997"/>
                  </a:lnTo>
                  <a:cubicBezTo>
                    <a:pt x="3172" y="2987"/>
                    <a:pt x="3833" y="2320"/>
                    <a:pt x="3833" y="1499"/>
                  </a:cubicBezTo>
                  <a:cubicBezTo>
                    <a:pt x="3833" y="677"/>
                    <a:pt x="3172" y="10"/>
                    <a:pt x="2351" y="1"/>
                  </a:cubicBezTo>
                  <a:close/>
                </a:path>
              </a:pathLst>
            </a:custGeom>
            <a:solidFill>
              <a:srgbClr val="8399FE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2621359" y="1398671"/>
              <a:ext cx="152327" cy="116252"/>
            </a:xfrm>
            <a:custGeom>
              <a:avLst/>
              <a:gdLst/>
              <a:ahLst/>
              <a:cxnLst/>
              <a:rect l="l" t="t" r="r" b="b"/>
              <a:pathLst>
                <a:path w="5941" h="4534" extrusionOk="0">
                  <a:moveTo>
                    <a:pt x="2428" y="1"/>
                  </a:moveTo>
                  <a:cubicBezTo>
                    <a:pt x="1271" y="1"/>
                    <a:pt x="279" y="861"/>
                    <a:pt x="153" y="2010"/>
                  </a:cubicBezTo>
                  <a:cubicBezTo>
                    <a:pt x="0" y="3355"/>
                    <a:pt x="1051" y="4534"/>
                    <a:pt x="2404" y="4534"/>
                  </a:cubicBezTo>
                  <a:lnTo>
                    <a:pt x="3535" y="4534"/>
                  </a:lnTo>
                  <a:cubicBezTo>
                    <a:pt x="4888" y="4534"/>
                    <a:pt x="5940" y="3355"/>
                    <a:pt x="5787" y="2010"/>
                  </a:cubicBezTo>
                  <a:cubicBezTo>
                    <a:pt x="5660" y="861"/>
                    <a:pt x="4668" y="1"/>
                    <a:pt x="3512" y="1"/>
                  </a:cubicBezTo>
                  <a:close/>
                </a:path>
              </a:pathLst>
            </a:custGeom>
            <a:solidFill>
              <a:srgbClr val="8399FE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2689129" y="1636547"/>
              <a:ext cx="116303" cy="90612"/>
            </a:xfrm>
            <a:custGeom>
              <a:avLst/>
              <a:gdLst/>
              <a:ahLst/>
              <a:cxnLst/>
              <a:rect l="l" t="t" r="r" b="b"/>
              <a:pathLst>
                <a:path w="4536" h="3534" extrusionOk="0">
                  <a:moveTo>
                    <a:pt x="1909" y="1"/>
                  </a:moveTo>
                  <a:cubicBezTo>
                    <a:pt x="1017" y="1"/>
                    <a:pt x="247" y="655"/>
                    <a:pt x="137" y="1542"/>
                  </a:cubicBezTo>
                  <a:cubicBezTo>
                    <a:pt x="0" y="2597"/>
                    <a:pt x="823" y="3532"/>
                    <a:pt x="1888" y="3534"/>
                  </a:cubicBezTo>
                  <a:lnTo>
                    <a:pt x="2769" y="3534"/>
                  </a:lnTo>
                  <a:cubicBezTo>
                    <a:pt x="3745" y="3534"/>
                    <a:pt x="4536" y="2742"/>
                    <a:pt x="4536" y="1766"/>
                  </a:cubicBezTo>
                  <a:cubicBezTo>
                    <a:pt x="4536" y="792"/>
                    <a:pt x="3745" y="1"/>
                    <a:pt x="2769" y="1"/>
                  </a:cubicBezTo>
                  <a:close/>
                </a:path>
              </a:pathLst>
            </a:custGeom>
            <a:solidFill>
              <a:srgbClr val="8399FE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59" name="Google Shape;1359;p27"/>
            <p:cNvSpPr/>
            <p:nvPr/>
          </p:nvSpPr>
          <p:spPr>
            <a:xfrm>
              <a:off x="2957851" y="1438030"/>
              <a:ext cx="60280" cy="76843"/>
            </a:xfrm>
            <a:custGeom>
              <a:avLst/>
              <a:gdLst/>
              <a:ahLst/>
              <a:cxnLst/>
              <a:rect l="l" t="t" r="r" b="b"/>
              <a:pathLst>
                <a:path w="2351" h="2997" extrusionOk="0">
                  <a:moveTo>
                    <a:pt x="1" y="1"/>
                  </a:moveTo>
                  <a:lnTo>
                    <a:pt x="1" y="2997"/>
                  </a:lnTo>
                  <a:lnTo>
                    <a:pt x="749" y="2997"/>
                  </a:lnTo>
                  <a:cubicBezTo>
                    <a:pt x="1653" y="2997"/>
                    <a:pt x="2351" y="2204"/>
                    <a:pt x="2236" y="1308"/>
                  </a:cubicBezTo>
                  <a:cubicBezTo>
                    <a:pt x="2142" y="556"/>
                    <a:pt x="1489" y="1"/>
                    <a:pt x="731" y="1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0" name="Google Shape;1360;p27"/>
            <p:cNvSpPr/>
            <p:nvPr/>
          </p:nvSpPr>
          <p:spPr>
            <a:xfrm>
              <a:off x="2919440" y="1437953"/>
              <a:ext cx="76612" cy="76612"/>
            </a:xfrm>
            <a:custGeom>
              <a:avLst/>
              <a:gdLst/>
              <a:ahLst/>
              <a:cxnLst/>
              <a:rect l="l" t="t" r="r" b="b"/>
              <a:pathLst>
                <a:path w="2988" h="2988" extrusionOk="0">
                  <a:moveTo>
                    <a:pt x="1494" y="0"/>
                  </a:moveTo>
                  <a:cubicBezTo>
                    <a:pt x="669" y="0"/>
                    <a:pt x="1" y="669"/>
                    <a:pt x="1" y="1494"/>
                  </a:cubicBezTo>
                  <a:cubicBezTo>
                    <a:pt x="1" y="2319"/>
                    <a:pt x="669" y="2987"/>
                    <a:pt x="1494" y="2987"/>
                  </a:cubicBezTo>
                  <a:cubicBezTo>
                    <a:pt x="2319" y="2987"/>
                    <a:pt x="2987" y="2319"/>
                    <a:pt x="2987" y="1494"/>
                  </a:cubicBezTo>
                  <a:cubicBezTo>
                    <a:pt x="2987" y="669"/>
                    <a:pt x="2319" y="0"/>
                    <a:pt x="1494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1" name="Google Shape;1361;p27"/>
            <p:cNvSpPr/>
            <p:nvPr/>
          </p:nvSpPr>
          <p:spPr>
            <a:xfrm>
              <a:off x="2697129" y="1384927"/>
              <a:ext cx="90689" cy="116226"/>
            </a:xfrm>
            <a:custGeom>
              <a:avLst/>
              <a:gdLst/>
              <a:ahLst/>
              <a:cxnLst/>
              <a:rect l="l" t="t" r="r" b="b"/>
              <a:pathLst>
                <a:path w="3537" h="4533" extrusionOk="0">
                  <a:moveTo>
                    <a:pt x="0" y="0"/>
                  </a:moveTo>
                  <a:lnTo>
                    <a:pt x="0" y="4531"/>
                  </a:lnTo>
                  <a:lnTo>
                    <a:pt x="1132" y="4533"/>
                  </a:lnTo>
                  <a:cubicBezTo>
                    <a:pt x="2484" y="4533"/>
                    <a:pt x="3536" y="3355"/>
                    <a:pt x="3383" y="2011"/>
                  </a:cubicBezTo>
                  <a:cubicBezTo>
                    <a:pt x="3256" y="862"/>
                    <a:pt x="2264" y="0"/>
                    <a:pt x="1108" y="0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2" name="Google Shape;1362;p27"/>
            <p:cNvSpPr/>
            <p:nvPr/>
          </p:nvSpPr>
          <p:spPr>
            <a:xfrm>
              <a:off x="2638872" y="1385132"/>
              <a:ext cx="115842" cy="115842"/>
            </a:xfrm>
            <a:custGeom>
              <a:avLst/>
              <a:gdLst/>
              <a:ahLst/>
              <a:cxnLst/>
              <a:rect l="l" t="t" r="r" b="b"/>
              <a:pathLst>
                <a:path w="4518" h="4518" extrusionOk="0">
                  <a:moveTo>
                    <a:pt x="2258" y="0"/>
                  </a:moveTo>
                  <a:cubicBezTo>
                    <a:pt x="1011" y="0"/>
                    <a:pt x="0" y="1011"/>
                    <a:pt x="0" y="2259"/>
                  </a:cubicBezTo>
                  <a:cubicBezTo>
                    <a:pt x="0" y="3506"/>
                    <a:pt x="1011" y="4517"/>
                    <a:pt x="2258" y="4517"/>
                  </a:cubicBezTo>
                  <a:cubicBezTo>
                    <a:pt x="3506" y="4517"/>
                    <a:pt x="4517" y="3506"/>
                    <a:pt x="4517" y="2259"/>
                  </a:cubicBezTo>
                  <a:cubicBezTo>
                    <a:pt x="4517" y="1011"/>
                    <a:pt x="3506" y="0"/>
                    <a:pt x="2258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3" name="Google Shape;1363;p27"/>
            <p:cNvSpPr/>
            <p:nvPr/>
          </p:nvSpPr>
          <p:spPr>
            <a:xfrm>
              <a:off x="2751079" y="1622829"/>
              <a:ext cx="71074" cy="90586"/>
            </a:xfrm>
            <a:custGeom>
              <a:avLst/>
              <a:gdLst/>
              <a:ahLst/>
              <a:cxnLst/>
              <a:rect l="l" t="t" r="r" b="b"/>
              <a:pathLst>
                <a:path w="2772" h="3533" extrusionOk="0">
                  <a:moveTo>
                    <a:pt x="1" y="1"/>
                  </a:moveTo>
                  <a:lnTo>
                    <a:pt x="1" y="3532"/>
                  </a:lnTo>
                  <a:lnTo>
                    <a:pt x="883" y="3532"/>
                  </a:lnTo>
                  <a:cubicBezTo>
                    <a:pt x="1948" y="3532"/>
                    <a:pt x="2771" y="2598"/>
                    <a:pt x="2636" y="1540"/>
                  </a:cubicBezTo>
                  <a:cubicBezTo>
                    <a:pt x="2526" y="655"/>
                    <a:pt x="1755" y="1"/>
                    <a:pt x="862" y="1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2706181" y="1622829"/>
              <a:ext cx="90278" cy="90278"/>
            </a:xfrm>
            <a:custGeom>
              <a:avLst/>
              <a:gdLst/>
              <a:ahLst/>
              <a:cxnLst/>
              <a:rect l="l" t="t" r="r" b="b"/>
              <a:pathLst>
                <a:path w="3521" h="3521" extrusionOk="0">
                  <a:moveTo>
                    <a:pt x="1760" y="1"/>
                  </a:moveTo>
                  <a:cubicBezTo>
                    <a:pt x="789" y="1"/>
                    <a:pt x="1" y="789"/>
                    <a:pt x="1" y="1760"/>
                  </a:cubicBezTo>
                  <a:cubicBezTo>
                    <a:pt x="1" y="2733"/>
                    <a:pt x="789" y="3521"/>
                    <a:pt x="1760" y="3521"/>
                  </a:cubicBezTo>
                  <a:cubicBezTo>
                    <a:pt x="2733" y="3521"/>
                    <a:pt x="3521" y="2733"/>
                    <a:pt x="3521" y="1760"/>
                  </a:cubicBezTo>
                  <a:cubicBezTo>
                    <a:pt x="3521" y="789"/>
                    <a:pt x="2733" y="1"/>
                    <a:pt x="1760" y="1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2829260" y="1531596"/>
              <a:ext cx="116277" cy="114201"/>
            </a:xfrm>
            <a:custGeom>
              <a:avLst/>
              <a:gdLst/>
              <a:ahLst/>
              <a:cxnLst/>
              <a:rect l="l" t="t" r="r" b="b"/>
              <a:pathLst>
                <a:path w="4535" h="4454" extrusionOk="0">
                  <a:moveTo>
                    <a:pt x="4333" y="0"/>
                  </a:moveTo>
                  <a:cubicBezTo>
                    <a:pt x="4282" y="0"/>
                    <a:pt x="4231" y="22"/>
                    <a:pt x="4196" y="66"/>
                  </a:cubicBezTo>
                  <a:lnTo>
                    <a:pt x="112" y="4148"/>
                  </a:lnTo>
                  <a:cubicBezTo>
                    <a:pt x="1" y="4261"/>
                    <a:pt x="80" y="4452"/>
                    <a:pt x="238" y="4454"/>
                  </a:cubicBezTo>
                  <a:cubicBezTo>
                    <a:pt x="286" y="4454"/>
                    <a:pt x="330" y="4435"/>
                    <a:pt x="364" y="4401"/>
                  </a:cubicBezTo>
                  <a:lnTo>
                    <a:pt x="4447" y="317"/>
                  </a:lnTo>
                  <a:cubicBezTo>
                    <a:pt x="4529" y="251"/>
                    <a:pt x="4535" y="128"/>
                    <a:pt x="4460" y="53"/>
                  </a:cubicBezTo>
                  <a:cubicBezTo>
                    <a:pt x="4425" y="18"/>
                    <a:pt x="4379" y="0"/>
                    <a:pt x="4333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2793618" y="1406927"/>
              <a:ext cx="124175" cy="33460"/>
            </a:xfrm>
            <a:custGeom>
              <a:avLst/>
              <a:gdLst/>
              <a:ahLst/>
              <a:cxnLst/>
              <a:rect l="l" t="t" r="r" b="b"/>
              <a:pathLst>
                <a:path w="4843" h="1305" extrusionOk="0">
                  <a:moveTo>
                    <a:pt x="199" y="1"/>
                  </a:moveTo>
                  <a:cubicBezTo>
                    <a:pt x="117" y="1"/>
                    <a:pt x="42" y="58"/>
                    <a:pt x="23" y="142"/>
                  </a:cubicBezTo>
                  <a:cubicBezTo>
                    <a:pt x="1" y="246"/>
                    <a:pt x="72" y="346"/>
                    <a:pt x="178" y="357"/>
                  </a:cubicBezTo>
                  <a:lnTo>
                    <a:pt x="4624" y="1301"/>
                  </a:lnTo>
                  <a:cubicBezTo>
                    <a:pt x="4635" y="1303"/>
                    <a:pt x="4648" y="1304"/>
                    <a:pt x="4661" y="1304"/>
                  </a:cubicBezTo>
                  <a:cubicBezTo>
                    <a:pt x="4750" y="1301"/>
                    <a:pt x="4825" y="1233"/>
                    <a:pt x="4834" y="1144"/>
                  </a:cubicBezTo>
                  <a:cubicBezTo>
                    <a:pt x="4842" y="1054"/>
                    <a:pt x="4785" y="973"/>
                    <a:pt x="4697" y="951"/>
                  </a:cubicBezTo>
                  <a:lnTo>
                    <a:pt x="251" y="8"/>
                  </a:lnTo>
                  <a:cubicBezTo>
                    <a:pt x="234" y="3"/>
                    <a:pt x="216" y="1"/>
                    <a:pt x="199" y="1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2689283" y="1517904"/>
              <a:ext cx="29307" cy="99201"/>
            </a:xfrm>
            <a:custGeom>
              <a:avLst/>
              <a:gdLst/>
              <a:ahLst/>
              <a:cxnLst/>
              <a:rect l="l" t="t" r="r" b="b"/>
              <a:pathLst>
                <a:path w="1143" h="3869" extrusionOk="0">
                  <a:moveTo>
                    <a:pt x="203" y="1"/>
                  </a:moveTo>
                  <a:cubicBezTo>
                    <a:pt x="191" y="1"/>
                    <a:pt x="178" y="2"/>
                    <a:pt x="166" y="4"/>
                  </a:cubicBezTo>
                  <a:cubicBezTo>
                    <a:pt x="63" y="27"/>
                    <a:pt x="1" y="132"/>
                    <a:pt x="32" y="232"/>
                  </a:cubicBezTo>
                  <a:lnTo>
                    <a:pt x="774" y="3727"/>
                  </a:lnTo>
                  <a:cubicBezTo>
                    <a:pt x="792" y="3810"/>
                    <a:pt x="863" y="3868"/>
                    <a:pt x="948" y="3868"/>
                  </a:cubicBezTo>
                  <a:cubicBezTo>
                    <a:pt x="961" y="3868"/>
                    <a:pt x="973" y="3867"/>
                    <a:pt x="984" y="3865"/>
                  </a:cubicBezTo>
                  <a:cubicBezTo>
                    <a:pt x="1082" y="3845"/>
                    <a:pt x="1142" y="3749"/>
                    <a:pt x="1123" y="3653"/>
                  </a:cubicBezTo>
                  <a:lnTo>
                    <a:pt x="381" y="159"/>
                  </a:lnTo>
                  <a:cubicBezTo>
                    <a:pt x="370" y="66"/>
                    <a:pt x="292" y="1"/>
                    <a:pt x="203" y="1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2940005" y="1452210"/>
              <a:ext cx="35460" cy="45075"/>
            </a:xfrm>
            <a:custGeom>
              <a:avLst/>
              <a:gdLst/>
              <a:ahLst/>
              <a:cxnLst/>
              <a:rect l="l" t="t" r="r" b="b"/>
              <a:pathLst>
                <a:path w="1383" h="1758" extrusionOk="0">
                  <a:moveTo>
                    <a:pt x="693" y="357"/>
                  </a:moveTo>
                  <a:cubicBezTo>
                    <a:pt x="763" y="357"/>
                    <a:pt x="834" y="383"/>
                    <a:pt x="891" y="441"/>
                  </a:cubicBezTo>
                  <a:cubicBezTo>
                    <a:pt x="1069" y="618"/>
                    <a:pt x="943" y="923"/>
                    <a:pt x="692" y="923"/>
                  </a:cubicBezTo>
                  <a:cubicBezTo>
                    <a:pt x="536" y="923"/>
                    <a:pt x="409" y="796"/>
                    <a:pt x="409" y="640"/>
                  </a:cubicBezTo>
                  <a:cubicBezTo>
                    <a:pt x="409" y="470"/>
                    <a:pt x="548" y="357"/>
                    <a:pt x="693" y="357"/>
                  </a:cubicBezTo>
                  <a:close/>
                  <a:moveTo>
                    <a:pt x="692" y="0"/>
                  </a:moveTo>
                  <a:cubicBezTo>
                    <a:pt x="431" y="0"/>
                    <a:pt x="195" y="159"/>
                    <a:pt x="98" y="401"/>
                  </a:cubicBezTo>
                  <a:cubicBezTo>
                    <a:pt x="1" y="643"/>
                    <a:pt x="61" y="920"/>
                    <a:pt x="249" y="1102"/>
                  </a:cubicBezTo>
                  <a:cubicBezTo>
                    <a:pt x="124" y="1221"/>
                    <a:pt x="52" y="1388"/>
                    <a:pt x="52" y="1562"/>
                  </a:cubicBezTo>
                  <a:cubicBezTo>
                    <a:pt x="42" y="1667"/>
                    <a:pt x="125" y="1758"/>
                    <a:pt x="230" y="1758"/>
                  </a:cubicBezTo>
                  <a:cubicBezTo>
                    <a:pt x="335" y="1758"/>
                    <a:pt x="418" y="1667"/>
                    <a:pt x="409" y="1562"/>
                  </a:cubicBezTo>
                  <a:cubicBezTo>
                    <a:pt x="409" y="1406"/>
                    <a:pt x="536" y="1280"/>
                    <a:pt x="692" y="1280"/>
                  </a:cubicBezTo>
                  <a:cubicBezTo>
                    <a:pt x="848" y="1280"/>
                    <a:pt x="975" y="1406"/>
                    <a:pt x="975" y="1562"/>
                  </a:cubicBezTo>
                  <a:cubicBezTo>
                    <a:pt x="966" y="1667"/>
                    <a:pt x="1049" y="1758"/>
                    <a:pt x="1154" y="1758"/>
                  </a:cubicBezTo>
                  <a:cubicBezTo>
                    <a:pt x="1259" y="1758"/>
                    <a:pt x="1340" y="1667"/>
                    <a:pt x="1332" y="1562"/>
                  </a:cubicBezTo>
                  <a:cubicBezTo>
                    <a:pt x="1332" y="1388"/>
                    <a:pt x="1260" y="1221"/>
                    <a:pt x="1135" y="1102"/>
                  </a:cubicBezTo>
                  <a:cubicBezTo>
                    <a:pt x="1322" y="920"/>
                    <a:pt x="1383" y="643"/>
                    <a:pt x="1286" y="401"/>
                  </a:cubicBezTo>
                  <a:cubicBezTo>
                    <a:pt x="1189" y="159"/>
                    <a:pt x="953" y="0"/>
                    <a:pt x="692" y="0"/>
                  </a:cubicBezTo>
                  <a:close/>
                </a:path>
              </a:pathLst>
            </a:custGeom>
            <a:solidFill>
              <a:srgbClr val="FFD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69" name="Google Shape;1369;p27"/>
            <p:cNvSpPr/>
            <p:nvPr/>
          </p:nvSpPr>
          <p:spPr>
            <a:xfrm>
              <a:off x="2672437" y="1409081"/>
              <a:ext cx="48716" cy="63228"/>
            </a:xfrm>
            <a:custGeom>
              <a:avLst/>
              <a:gdLst/>
              <a:ahLst/>
              <a:cxnLst/>
              <a:rect l="l" t="t" r="r" b="b"/>
              <a:pathLst>
                <a:path w="1900" h="2466" extrusionOk="0">
                  <a:moveTo>
                    <a:pt x="954" y="357"/>
                  </a:moveTo>
                  <a:cubicBezTo>
                    <a:pt x="1081" y="357"/>
                    <a:pt x="1211" y="405"/>
                    <a:pt x="1317" y="510"/>
                  </a:cubicBezTo>
                  <a:cubicBezTo>
                    <a:pt x="1465" y="658"/>
                    <a:pt x="1509" y="881"/>
                    <a:pt x="1428" y="1076"/>
                  </a:cubicBezTo>
                  <a:cubicBezTo>
                    <a:pt x="1348" y="1270"/>
                    <a:pt x="1159" y="1396"/>
                    <a:pt x="949" y="1396"/>
                  </a:cubicBezTo>
                  <a:cubicBezTo>
                    <a:pt x="662" y="1396"/>
                    <a:pt x="430" y="1163"/>
                    <a:pt x="431" y="875"/>
                  </a:cubicBezTo>
                  <a:lnTo>
                    <a:pt x="431" y="875"/>
                  </a:lnTo>
                  <a:lnTo>
                    <a:pt x="431" y="877"/>
                  </a:lnTo>
                  <a:cubicBezTo>
                    <a:pt x="431" y="564"/>
                    <a:pt x="687" y="357"/>
                    <a:pt x="954" y="357"/>
                  </a:cubicBezTo>
                  <a:close/>
                  <a:moveTo>
                    <a:pt x="949" y="1"/>
                  </a:moveTo>
                  <a:cubicBezTo>
                    <a:pt x="573" y="1"/>
                    <a:pt x="239" y="240"/>
                    <a:pt x="119" y="596"/>
                  </a:cubicBezTo>
                  <a:cubicBezTo>
                    <a:pt x="0" y="953"/>
                    <a:pt x="121" y="1346"/>
                    <a:pt x="420" y="1574"/>
                  </a:cubicBezTo>
                  <a:cubicBezTo>
                    <a:pt x="202" y="1738"/>
                    <a:pt x="73" y="1996"/>
                    <a:pt x="73" y="2270"/>
                  </a:cubicBezTo>
                  <a:cubicBezTo>
                    <a:pt x="65" y="2375"/>
                    <a:pt x="146" y="2465"/>
                    <a:pt x="252" y="2465"/>
                  </a:cubicBezTo>
                  <a:cubicBezTo>
                    <a:pt x="357" y="2465"/>
                    <a:pt x="439" y="2375"/>
                    <a:pt x="431" y="2270"/>
                  </a:cubicBezTo>
                  <a:cubicBezTo>
                    <a:pt x="431" y="1983"/>
                    <a:pt x="662" y="1751"/>
                    <a:pt x="949" y="1751"/>
                  </a:cubicBezTo>
                  <a:cubicBezTo>
                    <a:pt x="1235" y="1751"/>
                    <a:pt x="1468" y="1983"/>
                    <a:pt x="1468" y="2270"/>
                  </a:cubicBezTo>
                  <a:cubicBezTo>
                    <a:pt x="1458" y="2375"/>
                    <a:pt x="1541" y="2465"/>
                    <a:pt x="1646" y="2465"/>
                  </a:cubicBezTo>
                  <a:cubicBezTo>
                    <a:pt x="1751" y="2465"/>
                    <a:pt x="1834" y="2375"/>
                    <a:pt x="1825" y="2270"/>
                  </a:cubicBezTo>
                  <a:cubicBezTo>
                    <a:pt x="1825" y="1996"/>
                    <a:pt x="1697" y="1738"/>
                    <a:pt x="1479" y="1574"/>
                  </a:cubicBezTo>
                  <a:cubicBezTo>
                    <a:pt x="1778" y="1346"/>
                    <a:pt x="1899" y="953"/>
                    <a:pt x="1780" y="596"/>
                  </a:cubicBezTo>
                  <a:cubicBezTo>
                    <a:pt x="1659" y="240"/>
                    <a:pt x="1326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0" name="Google Shape;1370;p27"/>
            <p:cNvSpPr/>
            <p:nvPr/>
          </p:nvSpPr>
          <p:spPr>
            <a:xfrm>
              <a:off x="2630334" y="1380388"/>
              <a:ext cx="391702" cy="337576"/>
            </a:xfrm>
            <a:custGeom>
              <a:avLst/>
              <a:gdLst/>
              <a:ahLst/>
              <a:cxnLst/>
              <a:rect l="l" t="t" r="r" b="b"/>
              <a:pathLst>
                <a:path w="15277" h="13166" extrusionOk="0">
                  <a:moveTo>
                    <a:pt x="3869" y="370"/>
                  </a:moveTo>
                  <a:lnTo>
                    <a:pt x="3869" y="370"/>
                  </a:lnTo>
                  <a:cubicBezTo>
                    <a:pt x="4957" y="448"/>
                    <a:pt x="5799" y="1354"/>
                    <a:pt x="5799" y="2444"/>
                  </a:cubicBezTo>
                  <a:cubicBezTo>
                    <a:pt x="5799" y="3535"/>
                    <a:pt x="4957" y="4439"/>
                    <a:pt x="3869" y="4517"/>
                  </a:cubicBezTo>
                  <a:cubicBezTo>
                    <a:pt x="4591" y="4075"/>
                    <a:pt x="5028" y="3290"/>
                    <a:pt x="5028" y="2444"/>
                  </a:cubicBezTo>
                  <a:cubicBezTo>
                    <a:pt x="5028" y="1599"/>
                    <a:pt x="4591" y="814"/>
                    <a:pt x="3869" y="370"/>
                  </a:cubicBezTo>
                  <a:close/>
                  <a:moveTo>
                    <a:pt x="2593" y="364"/>
                  </a:moveTo>
                  <a:cubicBezTo>
                    <a:pt x="3133" y="364"/>
                    <a:pt x="3665" y="575"/>
                    <a:pt x="4062" y="973"/>
                  </a:cubicBezTo>
                  <a:cubicBezTo>
                    <a:pt x="4657" y="1567"/>
                    <a:pt x="4836" y="2462"/>
                    <a:pt x="4514" y="3239"/>
                  </a:cubicBezTo>
                  <a:cubicBezTo>
                    <a:pt x="4191" y="4017"/>
                    <a:pt x="3433" y="4524"/>
                    <a:pt x="2591" y="4524"/>
                  </a:cubicBezTo>
                  <a:cubicBezTo>
                    <a:pt x="1443" y="4522"/>
                    <a:pt x="513" y="3592"/>
                    <a:pt x="512" y="2444"/>
                  </a:cubicBezTo>
                  <a:cubicBezTo>
                    <a:pt x="512" y="1602"/>
                    <a:pt x="1018" y="844"/>
                    <a:pt x="1796" y="523"/>
                  </a:cubicBezTo>
                  <a:cubicBezTo>
                    <a:pt x="2054" y="416"/>
                    <a:pt x="2324" y="364"/>
                    <a:pt x="2593" y="364"/>
                  </a:cubicBezTo>
                  <a:close/>
                  <a:moveTo>
                    <a:pt x="12769" y="2424"/>
                  </a:moveTo>
                  <a:cubicBezTo>
                    <a:pt x="13495" y="2424"/>
                    <a:pt x="14084" y="3013"/>
                    <a:pt x="14084" y="3739"/>
                  </a:cubicBezTo>
                  <a:cubicBezTo>
                    <a:pt x="14084" y="4271"/>
                    <a:pt x="13764" y="4750"/>
                    <a:pt x="13272" y="4954"/>
                  </a:cubicBezTo>
                  <a:cubicBezTo>
                    <a:pt x="13110" y="5021"/>
                    <a:pt x="12939" y="5054"/>
                    <a:pt x="12770" y="5054"/>
                  </a:cubicBezTo>
                  <a:cubicBezTo>
                    <a:pt x="12427" y="5054"/>
                    <a:pt x="12091" y="4920"/>
                    <a:pt x="11839" y="4669"/>
                  </a:cubicBezTo>
                  <a:cubicBezTo>
                    <a:pt x="11463" y="4293"/>
                    <a:pt x="11350" y="3726"/>
                    <a:pt x="11554" y="3236"/>
                  </a:cubicBezTo>
                  <a:cubicBezTo>
                    <a:pt x="11758" y="2744"/>
                    <a:pt x="12237" y="2424"/>
                    <a:pt x="12769" y="2424"/>
                  </a:cubicBezTo>
                  <a:close/>
                  <a:moveTo>
                    <a:pt x="5871" y="9658"/>
                  </a:moveTo>
                  <a:lnTo>
                    <a:pt x="5871" y="9658"/>
                  </a:lnTo>
                  <a:cubicBezTo>
                    <a:pt x="6627" y="9792"/>
                    <a:pt x="7178" y="10448"/>
                    <a:pt x="7179" y="11215"/>
                  </a:cubicBezTo>
                  <a:cubicBezTo>
                    <a:pt x="7178" y="11983"/>
                    <a:pt x="6627" y="12640"/>
                    <a:pt x="5871" y="12774"/>
                  </a:cubicBezTo>
                  <a:cubicBezTo>
                    <a:pt x="6366" y="12409"/>
                    <a:pt x="6657" y="11830"/>
                    <a:pt x="6657" y="11215"/>
                  </a:cubicBezTo>
                  <a:cubicBezTo>
                    <a:pt x="6657" y="10601"/>
                    <a:pt x="6366" y="10023"/>
                    <a:pt x="5871" y="9658"/>
                  </a:cubicBezTo>
                  <a:close/>
                  <a:moveTo>
                    <a:pt x="4717" y="9633"/>
                  </a:moveTo>
                  <a:cubicBezTo>
                    <a:pt x="5129" y="9633"/>
                    <a:pt x="5534" y="9795"/>
                    <a:pt x="5837" y="10098"/>
                  </a:cubicBezTo>
                  <a:cubicBezTo>
                    <a:pt x="6289" y="10550"/>
                    <a:pt x="6425" y="11229"/>
                    <a:pt x="6179" y="11822"/>
                  </a:cubicBezTo>
                  <a:cubicBezTo>
                    <a:pt x="5936" y="12412"/>
                    <a:pt x="5358" y="12798"/>
                    <a:pt x="4718" y="12798"/>
                  </a:cubicBezTo>
                  <a:cubicBezTo>
                    <a:pt x="3845" y="12798"/>
                    <a:pt x="3137" y="12089"/>
                    <a:pt x="3137" y="11215"/>
                  </a:cubicBezTo>
                  <a:cubicBezTo>
                    <a:pt x="3137" y="10575"/>
                    <a:pt x="3522" y="9999"/>
                    <a:pt x="4113" y="9754"/>
                  </a:cubicBezTo>
                  <a:cubicBezTo>
                    <a:pt x="4308" y="9673"/>
                    <a:pt x="4513" y="9633"/>
                    <a:pt x="4717" y="9633"/>
                  </a:cubicBezTo>
                  <a:close/>
                  <a:moveTo>
                    <a:pt x="2621" y="1"/>
                  </a:moveTo>
                  <a:cubicBezTo>
                    <a:pt x="1376" y="1"/>
                    <a:pt x="306" y="924"/>
                    <a:pt x="168" y="2161"/>
                  </a:cubicBezTo>
                  <a:cubicBezTo>
                    <a:pt x="1" y="3613"/>
                    <a:pt x="1134" y="4885"/>
                    <a:pt x="2596" y="4887"/>
                  </a:cubicBezTo>
                  <a:lnTo>
                    <a:pt x="3054" y="4887"/>
                  </a:lnTo>
                  <a:lnTo>
                    <a:pt x="4016" y="9419"/>
                  </a:lnTo>
                  <a:cubicBezTo>
                    <a:pt x="3210" y="9733"/>
                    <a:pt x="2709" y="10543"/>
                    <a:pt x="2787" y="11405"/>
                  </a:cubicBezTo>
                  <a:cubicBezTo>
                    <a:pt x="2877" y="12408"/>
                    <a:pt x="3739" y="13165"/>
                    <a:pt x="4747" y="13165"/>
                  </a:cubicBezTo>
                  <a:lnTo>
                    <a:pt x="5574" y="13165"/>
                  </a:lnTo>
                  <a:cubicBezTo>
                    <a:pt x="6541" y="13165"/>
                    <a:pt x="7380" y="12466"/>
                    <a:pt x="7518" y="11508"/>
                  </a:cubicBezTo>
                  <a:cubicBezTo>
                    <a:pt x="7692" y="10333"/>
                    <a:pt x="6783" y="9278"/>
                    <a:pt x="5594" y="9276"/>
                  </a:cubicBezTo>
                  <a:lnTo>
                    <a:pt x="4718" y="9276"/>
                  </a:lnTo>
                  <a:cubicBezTo>
                    <a:pt x="4597" y="9278"/>
                    <a:pt x="4477" y="9289"/>
                    <a:pt x="4360" y="9311"/>
                  </a:cubicBezTo>
                  <a:lnTo>
                    <a:pt x="3420" y="4888"/>
                  </a:lnTo>
                  <a:lnTo>
                    <a:pt x="3675" y="4888"/>
                  </a:lnTo>
                  <a:cubicBezTo>
                    <a:pt x="5138" y="4888"/>
                    <a:pt x="6278" y="3619"/>
                    <a:pt x="6120" y="2164"/>
                  </a:cubicBezTo>
                  <a:lnTo>
                    <a:pt x="6120" y="2164"/>
                  </a:lnTo>
                  <a:lnTo>
                    <a:pt x="11199" y="3241"/>
                  </a:lnTo>
                  <a:cubicBezTo>
                    <a:pt x="11000" y="3887"/>
                    <a:pt x="11207" y="4587"/>
                    <a:pt x="11723" y="5024"/>
                  </a:cubicBezTo>
                  <a:lnTo>
                    <a:pt x="7440" y="9306"/>
                  </a:lnTo>
                  <a:cubicBezTo>
                    <a:pt x="7388" y="9359"/>
                    <a:pt x="7369" y="9459"/>
                    <a:pt x="7407" y="9524"/>
                  </a:cubicBezTo>
                  <a:cubicBezTo>
                    <a:pt x="7441" y="9585"/>
                    <a:pt x="7503" y="9618"/>
                    <a:pt x="7565" y="9618"/>
                  </a:cubicBezTo>
                  <a:cubicBezTo>
                    <a:pt x="7611" y="9618"/>
                    <a:pt x="7656" y="9600"/>
                    <a:pt x="7692" y="9564"/>
                  </a:cubicBezTo>
                  <a:lnTo>
                    <a:pt x="12027" y="5229"/>
                  </a:lnTo>
                  <a:cubicBezTo>
                    <a:pt x="12269" y="5358"/>
                    <a:pt x="12540" y="5425"/>
                    <a:pt x="12814" y="5425"/>
                  </a:cubicBezTo>
                  <a:lnTo>
                    <a:pt x="13512" y="5425"/>
                  </a:lnTo>
                  <a:cubicBezTo>
                    <a:pt x="13786" y="5425"/>
                    <a:pt x="14057" y="5356"/>
                    <a:pt x="14299" y="5227"/>
                  </a:cubicBezTo>
                  <a:cubicBezTo>
                    <a:pt x="14377" y="5189"/>
                    <a:pt x="14417" y="5100"/>
                    <a:pt x="14393" y="5016"/>
                  </a:cubicBezTo>
                  <a:cubicBezTo>
                    <a:pt x="14368" y="4937"/>
                    <a:pt x="14296" y="4888"/>
                    <a:pt x="14220" y="4888"/>
                  </a:cubicBezTo>
                  <a:cubicBezTo>
                    <a:pt x="14192" y="4888"/>
                    <a:pt x="14163" y="4895"/>
                    <a:pt x="14137" y="4909"/>
                  </a:cubicBezTo>
                  <a:cubicBezTo>
                    <a:pt x="14046" y="4958"/>
                    <a:pt x="13952" y="4995"/>
                    <a:pt x="13853" y="5020"/>
                  </a:cubicBezTo>
                  <a:cubicBezTo>
                    <a:pt x="14636" y="4353"/>
                    <a:pt x="14636" y="3142"/>
                    <a:pt x="13853" y="2473"/>
                  </a:cubicBezTo>
                  <a:lnTo>
                    <a:pt x="13853" y="2473"/>
                  </a:lnTo>
                  <a:cubicBezTo>
                    <a:pt x="14622" y="2679"/>
                    <a:pt x="15036" y="3514"/>
                    <a:pt x="14732" y="4251"/>
                  </a:cubicBezTo>
                  <a:cubicBezTo>
                    <a:pt x="14700" y="4323"/>
                    <a:pt x="14721" y="4409"/>
                    <a:pt x="14781" y="4460"/>
                  </a:cubicBezTo>
                  <a:cubicBezTo>
                    <a:pt x="14813" y="4487"/>
                    <a:pt x="14855" y="4501"/>
                    <a:pt x="14896" y="4501"/>
                  </a:cubicBezTo>
                  <a:cubicBezTo>
                    <a:pt x="14969" y="4501"/>
                    <a:pt x="15034" y="4458"/>
                    <a:pt x="15062" y="4392"/>
                  </a:cubicBezTo>
                  <a:cubicBezTo>
                    <a:pt x="15276" y="3874"/>
                    <a:pt x="15219" y="3283"/>
                    <a:pt x="14907" y="2817"/>
                  </a:cubicBezTo>
                  <a:cubicBezTo>
                    <a:pt x="14597" y="2351"/>
                    <a:pt x="14073" y="2070"/>
                    <a:pt x="13512" y="2070"/>
                  </a:cubicBezTo>
                  <a:lnTo>
                    <a:pt x="12791" y="2070"/>
                  </a:lnTo>
                  <a:cubicBezTo>
                    <a:pt x="12186" y="2070"/>
                    <a:pt x="11627" y="2395"/>
                    <a:pt x="11330" y="2922"/>
                  </a:cubicBezTo>
                  <a:lnTo>
                    <a:pt x="6058" y="1804"/>
                  </a:lnTo>
                  <a:cubicBezTo>
                    <a:pt x="5765" y="739"/>
                    <a:pt x="4799" y="2"/>
                    <a:pt x="36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2731258" y="1640444"/>
              <a:ext cx="40101" cy="50639"/>
            </a:xfrm>
            <a:custGeom>
              <a:avLst/>
              <a:gdLst/>
              <a:ahLst/>
              <a:cxnLst/>
              <a:rect l="l" t="t" r="r" b="b"/>
              <a:pathLst>
                <a:path w="1564" h="1975" extrusionOk="0">
                  <a:moveTo>
                    <a:pt x="784" y="357"/>
                  </a:moveTo>
                  <a:cubicBezTo>
                    <a:pt x="874" y="357"/>
                    <a:pt x="966" y="390"/>
                    <a:pt x="1040" y="465"/>
                  </a:cubicBezTo>
                  <a:cubicBezTo>
                    <a:pt x="1271" y="694"/>
                    <a:pt x="1108" y="1087"/>
                    <a:pt x="782" y="1087"/>
                  </a:cubicBezTo>
                  <a:cubicBezTo>
                    <a:pt x="581" y="1087"/>
                    <a:pt x="417" y="925"/>
                    <a:pt x="417" y="723"/>
                  </a:cubicBezTo>
                  <a:cubicBezTo>
                    <a:pt x="416" y="503"/>
                    <a:pt x="597" y="357"/>
                    <a:pt x="784" y="357"/>
                  </a:cubicBezTo>
                  <a:close/>
                  <a:moveTo>
                    <a:pt x="782" y="0"/>
                  </a:moveTo>
                  <a:cubicBezTo>
                    <a:pt x="481" y="0"/>
                    <a:pt x="212" y="186"/>
                    <a:pt x="105" y="470"/>
                  </a:cubicBezTo>
                  <a:cubicBezTo>
                    <a:pt x="0" y="752"/>
                    <a:pt x="81" y="1070"/>
                    <a:pt x="309" y="1267"/>
                  </a:cubicBezTo>
                  <a:cubicBezTo>
                    <a:pt x="151" y="1404"/>
                    <a:pt x="61" y="1602"/>
                    <a:pt x="61" y="1810"/>
                  </a:cubicBezTo>
                  <a:cubicBezTo>
                    <a:pt x="69" y="1903"/>
                    <a:pt x="147" y="1974"/>
                    <a:pt x="239" y="1974"/>
                  </a:cubicBezTo>
                  <a:cubicBezTo>
                    <a:pt x="331" y="1974"/>
                    <a:pt x="409" y="1903"/>
                    <a:pt x="417" y="1810"/>
                  </a:cubicBezTo>
                  <a:cubicBezTo>
                    <a:pt x="417" y="1610"/>
                    <a:pt x="581" y="1446"/>
                    <a:pt x="782" y="1446"/>
                  </a:cubicBezTo>
                  <a:cubicBezTo>
                    <a:pt x="984" y="1446"/>
                    <a:pt x="1148" y="1610"/>
                    <a:pt x="1148" y="1810"/>
                  </a:cubicBezTo>
                  <a:cubicBezTo>
                    <a:pt x="1156" y="1903"/>
                    <a:pt x="1232" y="1974"/>
                    <a:pt x="1326" y="1974"/>
                  </a:cubicBezTo>
                  <a:cubicBezTo>
                    <a:pt x="1419" y="1974"/>
                    <a:pt x="1497" y="1903"/>
                    <a:pt x="1505" y="1810"/>
                  </a:cubicBezTo>
                  <a:cubicBezTo>
                    <a:pt x="1505" y="1602"/>
                    <a:pt x="1414" y="1404"/>
                    <a:pt x="1256" y="1267"/>
                  </a:cubicBezTo>
                  <a:cubicBezTo>
                    <a:pt x="1484" y="1070"/>
                    <a:pt x="1564" y="752"/>
                    <a:pt x="1459" y="470"/>
                  </a:cubicBezTo>
                  <a:cubicBezTo>
                    <a:pt x="1353" y="186"/>
                    <a:pt x="1083" y="0"/>
                    <a:pt x="782" y="0"/>
                  </a:cubicBezTo>
                  <a:close/>
                </a:path>
              </a:pathLst>
            </a:custGeom>
            <a:solidFill>
              <a:srgbClr val="D2D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2740310" y="1523955"/>
              <a:ext cx="29050" cy="26768"/>
            </a:xfrm>
            <a:custGeom>
              <a:avLst/>
              <a:gdLst/>
              <a:ahLst/>
              <a:cxnLst/>
              <a:rect l="l" t="t" r="r" b="b"/>
              <a:pathLst>
                <a:path w="1133" h="1044" extrusionOk="0">
                  <a:moveTo>
                    <a:pt x="561" y="358"/>
                  </a:moveTo>
                  <a:cubicBezTo>
                    <a:pt x="604" y="358"/>
                    <a:pt x="645" y="375"/>
                    <a:pt x="677" y="407"/>
                  </a:cubicBezTo>
                  <a:cubicBezTo>
                    <a:pt x="787" y="517"/>
                    <a:pt x="696" y="688"/>
                    <a:pt x="563" y="688"/>
                  </a:cubicBezTo>
                  <a:cubicBezTo>
                    <a:pt x="542" y="688"/>
                    <a:pt x="520" y="684"/>
                    <a:pt x="497" y="674"/>
                  </a:cubicBezTo>
                  <a:cubicBezTo>
                    <a:pt x="332" y="606"/>
                    <a:pt x="381" y="358"/>
                    <a:pt x="561" y="358"/>
                  </a:cubicBezTo>
                  <a:close/>
                  <a:moveTo>
                    <a:pt x="560" y="1"/>
                  </a:moveTo>
                  <a:cubicBezTo>
                    <a:pt x="493" y="1"/>
                    <a:pt x="425" y="14"/>
                    <a:pt x="360" y="41"/>
                  </a:cubicBezTo>
                  <a:cubicBezTo>
                    <a:pt x="131" y="136"/>
                    <a:pt x="1" y="380"/>
                    <a:pt x="50" y="625"/>
                  </a:cubicBezTo>
                  <a:cubicBezTo>
                    <a:pt x="98" y="869"/>
                    <a:pt x="313" y="1044"/>
                    <a:pt x="561" y="1044"/>
                  </a:cubicBezTo>
                  <a:cubicBezTo>
                    <a:pt x="700" y="1044"/>
                    <a:pt x="832" y="990"/>
                    <a:pt x="929" y="891"/>
                  </a:cubicBezTo>
                  <a:cubicBezTo>
                    <a:pt x="1106" y="716"/>
                    <a:pt x="1133" y="440"/>
                    <a:pt x="994" y="233"/>
                  </a:cubicBezTo>
                  <a:cubicBezTo>
                    <a:pt x="895" y="85"/>
                    <a:pt x="730" y="1"/>
                    <a:pt x="560" y="1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3016442" y="1408491"/>
              <a:ext cx="28999" cy="26743"/>
            </a:xfrm>
            <a:custGeom>
              <a:avLst/>
              <a:gdLst/>
              <a:ahLst/>
              <a:cxnLst/>
              <a:rect l="l" t="t" r="r" b="b"/>
              <a:pathLst>
                <a:path w="1131" h="1043" extrusionOk="0">
                  <a:moveTo>
                    <a:pt x="559" y="357"/>
                  </a:moveTo>
                  <a:cubicBezTo>
                    <a:pt x="604" y="357"/>
                    <a:pt x="645" y="374"/>
                    <a:pt x="675" y="406"/>
                  </a:cubicBezTo>
                  <a:cubicBezTo>
                    <a:pt x="785" y="516"/>
                    <a:pt x="696" y="687"/>
                    <a:pt x="562" y="687"/>
                  </a:cubicBezTo>
                  <a:cubicBezTo>
                    <a:pt x="541" y="687"/>
                    <a:pt x="519" y="683"/>
                    <a:pt x="497" y="673"/>
                  </a:cubicBezTo>
                  <a:cubicBezTo>
                    <a:pt x="330" y="605"/>
                    <a:pt x="379" y="357"/>
                    <a:pt x="559" y="357"/>
                  </a:cubicBezTo>
                  <a:close/>
                  <a:moveTo>
                    <a:pt x="560" y="1"/>
                  </a:moveTo>
                  <a:cubicBezTo>
                    <a:pt x="493" y="1"/>
                    <a:pt x="426" y="13"/>
                    <a:pt x="362" y="40"/>
                  </a:cubicBezTo>
                  <a:cubicBezTo>
                    <a:pt x="131" y="135"/>
                    <a:pt x="0" y="379"/>
                    <a:pt x="50" y="622"/>
                  </a:cubicBezTo>
                  <a:cubicBezTo>
                    <a:pt x="97" y="866"/>
                    <a:pt x="311" y="1043"/>
                    <a:pt x="559" y="1043"/>
                  </a:cubicBezTo>
                  <a:cubicBezTo>
                    <a:pt x="698" y="1043"/>
                    <a:pt x="830" y="989"/>
                    <a:pt x="929" y="890"/>
                  </a:cubicBezTo>
                  <a:cubicBezTo>
                    <a:pt x="1104" y="715"/>
                    <a:pt x="1131" y="439"/>
                    <a:pt x="994" y="232"/>
                  </a:cubicBezTo>
                  <a:cubicBezTo>
                    <a:pt x="894" y="84"/>
                    <a:pt x="730" y="1"/>
                    <a:pt x="560" y="1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4" name="Google Shape;1374;p27"/>
            <p:cNvSpPr/>
            <p:nvPr/>
          </p:nvSpPr>
          <p:spPr>
            <a:xfrm>
              <a:off x="2840055" y="1661034"/>
              <a:ext cx="25230" cy="24255"/>
            </a:xfrm>
            <a:custGeom>
              <a:avLst/>
              <a:gdLst/>
              <a:ahLst/>
              <a:cxnLst/>
              <a:rect l="l" t="t" r="r" b="b"/>
              <a:pathLst>
                <a:path w="984" h="946" extrusionOk="0">
                  <a:moveTo>
                    <a:pt x="491" y="0"/>
                  </a:moveTo>
                  <a:cubicBezTo>
                    <a:pt x="396" y="0"/>
                    <a:pt x="314" y="78"/>
                    <a:pt x="314" y="179"/>
                  </a:cubicBezTo>
                  <a:lnTo>
                    <a:pt x="314" y="294"/>
                  </a:lnTo>
                  <a:lnTo>
                    <a:pt x="205" y="294"/>
                  </a:lnTo>
                  <a:cubicBezTo>
                    <a:pt x="204" y="294"/>
                    <a:pt x="203" y="294"/>
                    <a:pt x="202" y="294"/>
                  </a:cubicBezTo>
                  <a:cubicBezTo>
                    <a:pt x="117" y="294"/>
                    <a:pt x="43" y="352"/>
                    <a:pt x="24" y="436"/>
                  </a:cubicBezTo>
                  <a:cubicBezTo>
                    <a:pt x="0" y="547"/>
                    <a:pt x="84" y="651"/>
                    <a:pt x="199" y="651"/>
                  </a:cubicBezTo>
                  <a:lnTo>
                    <a:pt x="314" y="651"/>
                  </a:lnTo>
                  <a:lnTo>
                    <a:pt x="314" y="760"/>
                  </a:lnTo>
                  <a:cubicBezTo>
                    <a:pt x="312" y="846"/>
                    <a:pt x="371" y="923"/>
                    <a:pt x="455" y="942"/>
                  </a:cubicBezTo>
                  <a:cubicBezTo>
                    <a:pt x="468" y="945"/>
                    <a:pt x="481" y="946"/>
                    <a:pt x="493" y="946"/>
                  </a:cubicBezTo>
                  <a:cubicBezTo>
                    <a:pt x="589" y="946"/>
                    <a:pt x="670" y="867"/>
                    <a:pt x="672" y="767"/>
                  </a:cubicBezTo>
                  <a:lnTo>
                    <a:pt x="672" y="651"/>
                  </a:lnTo>
                  <a:lnTo>
                    <a:pt x="787" y="651"/>
                  </a:lnTo>
                  <a:cubicBezTo>
                    <a:pt x="900" y="651"/>
                    <a:pt x="984" y="547"/>
                    <a:pt x="962" y="436"/>
                  </a:cubicBezTo>
                  <a:cubicBezTo>
                    <a:pt x="943" y="352"/>
                    <a:pt x="868" y="294"/>
                    <a:pt x="784" y="294"/>
                  </a:cubicBezTo>
                  <a:cubicBezTo>
                    <a:pt x="782" y="294"/>
                    <a:pt x="781" y="294"/>
                    <a:pt x="780" y="294"/>
                  </a:cubicBezTo>
                  <a:lnTo>
                    <a:pt x="670" y="294"/>
                  </a:lnTo>
                  <a:lnTo>
                    <a:pt x="670" y="186"/>
                  </a:lnTo>
                  <a:cubicBezTo>
                    <a:pt x="672" y="100"/>
                    <a:pt x="613" y="23"/>
                    <a:pt x="529" y="4"/>
                  </a:cubicBezTo>
                  <a:cubicBezTo>
                    <a:pt x="516" y="2"/>
                    <a:pt x="503" y="0"/>
                    <a:pt x="491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924210" y="1401209"/>
              <a:ext cx="25255" cy="24255"/>
            </a:xfrm>
            <a:custGeom>
              <a:avLst/>
              <a:gdLst/>
              <a:ahLst/>
              <a:cxnLst/>
              <a:rect l="l" t="t" r="r" b="b"/>
              <a:pathLst>
                <a:path w="985" h="946" extrusionOk="0">
                  <a:moveTo>
                    <a:pt x="493" y="0"/>
                  </a:moveTo>
                  <a:cubicBezTo>
                    <a:pt x="397" y="0"/>
                    <a:pt x="315" y="78"/>
                    <a:pt x="315" y="179"/>
                  </a:cubicBezTo>
                  <a:lnTo>
                    <a:pt x="315" y="294"/>
                  </a:lnTo>
                  <a:lnTo>
                    <a:pt x="205" y="294"/>
                  </a:lnTo>
                  <a:cubicBezTo>
                    <a:pt x="204" y="294"/>
                    <a:pt x="202" y="294"/>
                    <a:pt x="201" y="294"/>
                  </a:cubicBezTo>
                  <a:cubicBezTo>
                    <a:pt x="117" y="294"/>
                    <a:pt x="42" y="354"/>
                    <a:pt x="23" y="435"/>
                  </a:cubicBezTo>
                  <a:cubicBezTo>
                    <a:pt x="1" y="547"/>
                    <a:pt x="85" y="650"/>
                    <a:pt x="198" y="652"/>
                  </a:cubicBezTo>
                  <a:lnTo>
                    <a:pt x="315" y="652"/>
                  </a:lnTo>
                  <a:lnTo>
                    <a:pt x="315" y="760"/>
                  </a:lnTo>
                  <a:cubicBezTo>
                    <a:pt x="313" y="846"/>
                    <a:pt x="372" y="922"/>
                    <a:pt x="456" y="942"/>
                  </a:cubicBezTo>
                  <a:cubicBezTo>
                    <a:pt x="469" y="944"/>
                    <a:pt x="481" y="946"/>
                    <a:pt x="493" y="946"/>
                  </a:cubicBezTo>
                  <a:cubicBezTo>
                    <a:pt x="589" y="946"/>
                    <a:pt x="671" y="867"/>
                    <a:pt x="671" y="766"/>
                  </a:cubicBezTo>
                  <a:lnTo>
                    <a:pt x="671" y="652"/>
                  </a:lnTo>
                  <a:lnTo>
                    <a:pt x="787" y="652"/>
                  </a:lnTo>
                  <a:cubicBezTo>
                    <a:pt x="900" y="650"/>
                    <a:pt x="985" y="547"/>
                    <a:pt x="962" y="435"/>
                  </a:cubicBezTo>
                  <a:cubicBezTo>
                    <a:pt x="942" y="354"/>
                    <a:pt x="869" y="294"/>
                    <a:pt x="784" y="294"/>
                  </a:cubicBezTo>
                  <a:cubicBezTo>
                    <a:pt x="783" y="294"/>
                    <a:pt x="782" y="294"/>
                    <a:pt x="781" y="294"/>
                  </a:cubicBezTo>
                  <a:lnTo>
                    <a:pt x="671" y="294"/>
                  </a:lnTo>
                  <a:lnTo>
                    <a:pt x="671" y="185"/>
                  </a:lnTo>
                  <a:cubicBezTo>
                    <a:pt x="673" y="99"/>
                    <a:pt x="614" y="23"/>
                    <a:pt x="529" y="4"/>
                  </a:cubicBezTo>
                  <a:cubicBezTo>
                    <a:pt x="517" y="1"/>
                    <a:pt x="505" y="0"/>
                    <a:pt x="493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2673539" y="1614341"/>
              <a:ext cx="25230" cy="24255"/>
            </a:xfrm>
            <a:custGeom>
              <a:avLst/>
              <a:gdLst/>
              <a:ahLst/>
              <a:cxnLst/>
              <a:rect l="l" t="t" r="r" b="b"/>
              <a:pathLst>
                <a:path w="984" h="946" extrusionOk="0">
                  <a:moveTo>
                    <a:pt x="493" y="0"/>
                  </a:moveTo>
                  <a:cubicBezTo>
                    <a:pt x="397" y="0"/>
                    <a:pt x="314" y="78"/>
                    <a:pt x="314" y="179"/>
                  </a:cubicBezTo>
                  <a:lnTo>
                    <a:pt x="314" y="295"/>
                  </a:lnTo>
                  <a:lnTo>
                    <a:pt x="205" y="295"/>
                  </a:lnTo>
                  <a:cubicBezTo>
                    <a:pt x="204" y="295"/>
                    <a:pt x="203" y="295"/>
                    <a:pt x="202" y="295"/>
                  </a:cubicBezTo>
                  <a:cubicBezTo>
                    <a:pt x="116" y="295"/>
                    <a:pt x="43" y="354"/>
                    <a:pt x="24" y="437"/>
                  </a:cubicBezTo>
                  <a:cubicBezTo>
                    <a:pt x="0" y="547"/>
                    <a:pt x="84" y="652"/>
                    <a:pt x="197" y="652"/>
                  </a:cubicBezTo>
                  <a:lnTo>
                    <a:pt x="314" y="652"/>
                  </a:lnTo>
                  <a:lnTo>
                    <a:pt x="314" y="760"/>
                  </a:lnTo>
                  <a:cubicBezTo>
                    <a:pt x="312" y="848"/>
                    <a:pt x="371" y="923"/>
                    <a:pt x="455" y="942"/>
                  </a:cubicBezTo>
                  <a:cubicBezTo>
                    <a:pt x="468" y="944"/>
                    <a:pt x="481" y="946"/>
                    <a:pt x="493" y="946"/>
                  </a:cubicBezTo>
                  <a:cubicBezTo>
                    <a:pt x="589" y="946"/>
                    <a:pt x="670" y="868"/>
                    <a:pt x="670" y="768"/>
                  </a:cubicBezTo>
                  <a:lnTo>
                    <a:pt x="670" y="654"/>
                  </a:lnTo>
                  <a:lnTo>
                    <a:pt x="786" y="654"/>
                  </a:lnTo>
                  <a:cubicBezTo>
                    <a:pt x="900" y="652"/>
                    <a:pt x="984" y="548"/>
                    <a:pt x="962" y="439"/>
                  </a:cubicBezTo>
                  <a:cubicBezTo>
                    <a:pt x="943" y="354"/>
                    <a:pt x="868" y="295"/>
                    <a:pt x="784" y="295"/>
                  </a:cubicBezTo>
                  <a:cubicBezTo>
                    <a:pt x="782" y="295"/>
                    <a:pt x="781" y="295"/>
                    <a:pt x="780" y="295"/>
                  </a:cubicBezTo>
                  <a:lnTo>
                    <a:pt x="670" y="295"/>
                  </a:lnTo>
                  <a:lnTo>
                    <a:pt x="670" y="185"/>
                  </a:lnTo>
                  <a:cubicBezTo>
                    <a:pt x="672" y="99"/>
                    <a:pt x="613" y="23"/>
                    <a:pt x="529" y="4"/>
                  </a:cubicBezTo>
                  <a:cubicBezTo>
                    <a:pt x="517" y="2"/>
                    <a:pt x="505" y="0"/>
                    <a:pt x="493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377" name="Google Shape;1377;p27"/>
          <p:cNvGrpSpPr/>
          <p:nvPr/>
        </p:nvGrpSpPr>
        <p:grpSpPr>
          <a:xfrm>
            <a:off x="3275582" y="2865556"/>
            <a:ext cx="540030" cy="388934"/>
            <a:chOff x="6371057" y="3460168"/>
            <a:chExt cx="540030" cy="388934"/>
          </a:xfrm>
        </p:grpSpPr>
        <p:sp>
          <p:nvSpPr>
            <p:cNvPr id="1378" name="Google Shape;1378;p27"/>
            <p:cNvSpPr/>
            <p:nvPr/>
          </p:nvSpPr>
          <p:spPr>
            <a:xfrm>
              <a:off x="6371057" y="3472938"/>
              <a:ext cx="540030" cy="376164"/>
            </a:xfrm>
            <a:custGeom>
              <a:avLst/>
              <a:gdLst/>
              <a:ahLst/>
              <a:cxnLst/>
              <a:rect l="l" t="t" r="r" b="b"/>
              <a:pathLst>
                <a:path w="21062" h="14671" extrusionOk="0">
                  <a:moveTo>
                    <a:pt x="5543" y="1"/>
                  </a:moveTo>
                  <a:cubicBezTo>
                    <a:pt x="5119" y="1"/>
                    <a:pt x="4653" y="62"/>
                    <a:pt x="4124" y="209"/>
                  </a:cubicBezTo>
                  <a:cubicBezTo>
                    <a:pt x="1556" y="917"/>
                    <a:pt x="0" y="3760"/>
                    <a:pt x="1411" y="6141"/>
                  </a:cubicBezTo>
                  <a:cubicBezTo>
                    <a:pt x="1814" y="6819"/>
                    <a:pt x="2498" y="7330"/>
                    <a:pt x="2778" y="8089"/>
                  </a:cubicBezTo>
                  <a:cubicBezTo>
                    <a:pt x="3229" y="9314"/>
                    <a:pt x="2543" y="10253"/>
                    <a:pt x="2676" y="11456"/>
                  </a:cubicBezTo>
                  <a:cubicBezTo>
                    <a:pt x="2946" y="13876"/>
                    <a:pt x="4873" y="14671"/>
                    <a:pt x="7109" y="14671"/>
                  </a:cubicBezTo>
                  <a:cubicBezTo>
                    <a:pt x="9492" y="14671"/>
                    <a:pt x="12227" y="13767"/>
                    <a:pt x="13676" y="12964"/>
                  </a:cubicBezTo>
                  <a:cubicBezTo>
                    <a:pt x="18081" y="10525"/>
                    <a:pt x="21062" y="5096"/>
                    <a:pt x="17701" y="2512"/>
                  </a:cubicBezTo>
                  <a:cubicBezTo>
                    <a:pt x="16739" y="1773"/>
                    <a:pt x="15789" y="1586"/>
                    <a:pt x="14828" y="1586"/>
                  </a:cubicBezTo>
                  <a:cubicBezTo>
                    <a:pt x="13849" y="1586"/>
                    <a:pt x="12858" y="1780"/>
                    <a:pt x="11831" y="1780"/>
                  </a:cubicBezTo>
                  <a:cubicBezTo>
                    <a:pt x="11419" y="1780"/>
                    <a:pt x="11002" y="1749"/>
                    <a:pt x="10578" y="1662"/>
                  </a:cubicBezTo>
                  <a:cubicBezTo>
                    <a:pt x="8498" y="1237"/>
                    <a:pt x="7442" y="1"/>
                    <a:pt x="5543" y="1"/>
                  </a:cubicBezTo>
                  <a:close/>
                </a:path>
              </a:pathLst>
            </a:custGeom>
            <a:gradFill>
              <a:gsLst>
                <a:gs pos="0">
                  <a:srgbClr val="FFDBED"/>
                </a:gs>
                <a:gs pos="100000">
                  <a:srgbClr val="F3F3F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79" name="Google Shape;1379;p27"/>
            <p:cNvSpPr/>
            <p:nvPr/>
          </p:nvSpPr>
          <p:spPr>
            <a:xfrm>
              <a:off x="6423596" y="3526272"/>
              <a:ext cx="375472" cy="293219"/>
            </a:xfrm>
            <a:custGeom>
              <a:avLst/>
              <a:gdLst/>
              <a:ahLst/>
              <a:cxnLst/>
              <a:rect l="l" t="t" r="r" b="b"/>
              <a:pathLst>
                <a:path w="14644" h="11436" extrusionOk="0">
                  <a:moveTo>
                    <a:pt x="2957" y="1"/>
                  </a:moveTo>
                  <a:cubicBezTo>
                    <a:pt x="2562" y="1"/>
                    <a:pt x="2243" y="321"/>
                    <a:pt x="2243" y="714"/>
                  </a:cubicBezTo>
                  <a:lnTo>
                    <a:pt x="2243" y="2919"/>
                  </a:lnTo>
                  <a:cubicBezTo>
                    <a:pt x="1509" y="3378"/>
                    <a:pt x="839" y="3932"/>
                    <a:pt x="253" y="4568"/>
                  </a:cubicBezTo>
                  <a:cubicBezTo>
                    <a:pt x="0" y="4845"/>
                    <a:pt x="2" y="5269"/>
                    <a:pt x="257" y="5543"/>
                  </a:cubicBezTo>
                  <a:cubicBezTo>
                    <a:pt x="374" y="5670"/>
                    <a:pt x="495" y="5794"/>
                    <a:pt x="619" y="5915"/>
                  </a:cubicBezTo>
                  <a:cubicBezTo>
                    <a:pt x="561" y="5981"/>
                    <a:pt x="529" y="6065"/>
                    <a:pt x="529" y="6154"/>
                  </a:cubicBezTo>
                  <a:lnTo>
                    <a:pt x="529" y="8958"/>
                  </a:lnTo>
                  <a:cubicBezTo>
                    <a:pt x="529" y="9155"/>
                    <a:pt x="690" y="9314"/>
                    <a:pt x="887" y="9314"/>
                  </a:cubicBezTo>
                  <a:lnTo>
                    <a:pt x="2242" y="9314"/>
                  </a:lnTo>
                  <a:lnTo>
                    <a:pt x="2242" y="9458"/>
                  </a:lnTo>
                  <a:cubicBezTo>
                    <a:pt x="2242" y="9851"/>
                    <a:pt x="2562" y="10171"/>
                    <a:pt x="2957" y="10171"/>
                  </a:cubicBezTo>
                  <a:lnTo>
                    <a:pt x="8545" y="10171"/>
                  </a:lnTo>
                  <a:cubicBezTo>
                    <a:pt x="8545" y="10171"/>
                    <a:pt x="9419" y="11435"/>
                    <a:pt x="10210" y="11435"/>
                  </a:cubicBezTo>
                  <a:cubicBezTo>
                    <a:pt x="10997" y="11435"/>
                    <a:pt x="11683" y="10906"/>
                    <a:pt x="11885" y="10147"/>
                  </a:cubicBezTo>
                  <a:cubicBezTo>
                    <a:pt x="12184" y="10061"/>
                    <a:pt x="12401" y="9787"/>
                    <a:pt x="12375" y="9462"/>
                  </a:cubicBezTo>
                  <a:lnTo>
                    <a:pt x="12375" y="7213"/>
                  </a:lnTo>
                  <a:cubicBezTo>
                    <a:pt x="13119" y="6767"/>
                    <a:pt x="13797" y="6218"/>
                    <a:pt x="14388" y="5583"/>
                  </a:cubicBezTo>
                  <a:cubicBezTo>
                    <a:pt x="14644" y="5309"/>
                    <a:pt x="14644" y="4882"/>
                    <a:pt x="14388" y="4607"/>
                  </a:cubicBezTo>
                  <a:cubicBezTo>
                    <a:pt x="13803" y="3979"/>
                    <a:pt x="12412" y="2976"/>
                    <a:pt x="12412" y="2976"/>
                  </a:cubicBezTo>
                  <a:lnTo>
                    <a:pt x="12412" y="714"/>
                  </a:lnTo>
                  <a:cubicBezTo>
                    <a:pt x="12412" y="321"/>
                    <a:pt x="12092" y="1"/>
                    <a:pt x="11699" y="1"/>
                  </a:cubicBezTo>
                  <a:close/>
                </a:path>
              </a:pathLst>
            </a:custGeom>
            <a:solidFill>
              <a:srgbClr val="8399FE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0" name="Google Shape;1380;p27"/>
            <p:cNvSpPr/>
            <p:nvPr/>
          </p:nvSpPr>
          <p:spPr>
            <a:xfrm>
              <a:off x="6497571" y="3509836"/>
              <a:ext cx="260733" cy="260733"/>
            </a:xfrm>
            <a:custGeom>
              <a:avLst/>
              <a:gdLst/>
              <a:ahLst/>
              <a:cxnLst/>
              <a:rect l="l" t="t" r="r" b="b"/>
              <a:pathLst>
                <a:path w="10169" h="10169" extrusionOk="0">
                  <a:moveTo>
                    <a:pt x="713" y="0"/>
                  </a:moveTo>
                  <a:cubicBezTo>
                    <a:pt x="320" y="0"/>
                    <a:pt x="0" y="319"/>
                    <a:pt x="0" y="714"/>
                  </a:cubicBezTo>
                  <a:lnTo>
                    <a:pt x="0" y="9455"/>
                  </a:lnTo>
                  <a:cubicBezTo>
                    <a:pt x="0" y="9849"/>
                    <a:pt x="320" y="10169"/>
                    <a:pt x="713" y="10169"/>
                  </a:cubicBezTo>
                  <a:lnTo>
                    <a:pt x="9455" y="10169"/>
                  </a:lnTo>
                  <a:cubicBezTo>
                    <a:pt x="9850" y="10169"/>
                    <a:pt x="10169" y="9849"/>
                    <a:pt x="10169" y="9455"/>
                  </a:cubicBezTo>
                  <a:lnTo>
                    <a:pt x="10169" y="714"/>
                  </a:lnTo>
                  <a:cubicBezTo>
                    <a:pt x="10169" y="319"/>
                    <a:pt x="9850" y="0"/>
                    <a:pt x="9455" y="0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1" name="Google Shape;1381;p27"/>
            <p:cNvSpPr/>
            <p:nvPr/>
          </p:nvSpPr>
          <p:spPr>
            <a:xfrm>
              <a:off x="6497571" y="3561965"/>
              <a:ext cx="260733" cy="182762"/>
            </a:xfrm>
            <a:custGeom>
              <a:avLst/>
              <a:gdLst/>
              <a:ahLst/>
              <a:cxnLst/>
              <a:rect l="l" t="t" r="r" b="b"/>
              <a:pathLst>
                <a:path w="10169" h="7128" extrusionOk="0">
                  <a:moveTo>
                    <a:pt x="5085" y="0"/>
                  </a:moveTo>
                  <a:cubicBezTo>
                    <a:pt x="3322" y="0"/>
                    <a:pt x="1559" y="481"/>
                    <a:pt x="0" y="1443"/>
                  </a:cubicBezTo>
                  <a:lnTo>
                    <a:pt x="0" y="5686"/>
                  </a:lnTo>
                  <a:cubicBezTo>
                    <a:pt x="1559" y="6647"/>
                    <a:pt x="3322" y="7128"/>
                    <a:pt x="5085" y="7128"/>
                  </a:cubicBezTo>
                  <a:cubicBezTo>
                    <a:pt x="6848" y="7128"/>
                    <a:pt x="8611" y="6647"/>
                    <a:pt x="10169" y="5686"/>
                  </a:cubicBezTo>
                  <a:lnTo>
                    <a:pt x="10169" y="1443"/>
                  </a:lnTo>
                  <a:cubicBezTo>
                    <a:pt x="8611" y="481"/>
                    <a:pt x="6848" y="0"/>
                    <a:pt x="5085" y="0"/>
                  </a:cubicBezTo>
                  <a:close/>
                </a:path>
              </a:pathLst>
            </a:custGeom>
            <a:solidFill>
              <a:srgbClr val="8399FE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2" name="Google Shape;1382;p27"/>
            <p:cNvSpPr/>
            <p:nvPr/>
          </p:nvSpPr>
          <p:spPr>
            <a:xfrm>
              <a:off x="6440006" y="3549093"/>
              <a:ext cx="375575" cy="182659"/>
            </a:xfrm>
            <a:custGeom>
              <a:avLst/>
              <a:gdLst/>
              <a:ahLst/>
              <a:cxnLst/>
              <a:rect l="l" t="t" r="r" b="b"/>
              <a:pathLst>
                <a:path w="14648" h="7124" extrusionOk="0">
                  <a:moveTo>
                    <a:pt x="7312" y="1"/>
                  </a:moveTo>
                  <a:cubicBezTo>
                    <a:pt x="4635" y="1"/>
                    <a:pt x="2080" y="1115"/>
                    <a:pt x="257" y="3075"/>
                  </a:cubicBezTo>
                  <a:cubicBezTo>
                    <a:pt x="0" y="3349"/>
                    <a:pt x="0" y="3776"/>
                    <a:pt x="257" y="4051"/>
                  </a:cubicBezTo>
                  <a:cubicBezTo>
                    <a:pt x="2021" y="5942"/>
                    <a:pt x="4534" y="7124"/>
                    <a:pt x="7324" y="7124"/>
                  </a:cubicBezTo>
                  <a:cubicBezTo>
                    <a:pt x="10113" y="7124"/>
                    <a:pt x="12627" y="5942"/>
                    <a:pt x="14391" y="4051"/>
                  </a:cubicBezTo>
                  <a:cubicBezTo>
                    <a:pt x="14647" y="3776"/>
                    <a:pt x="14647" y="3349"/>
                    <a:pt x="14391" y="3075"/>
                  </a:cubicBezTo>
                  <a:cubicBezTo>
                    <a:pt x="12627" y="1184"/>
                    <a:pt x="10115" y="1"/>
                    <a:pt x="7324" y="1"/>
                  </a:cubicBezTo>
                  <a:cubicBezTo>
                    <a:pt x="7320" y="1"/>
                    <a:pt x="7316" y="1"/>
                    <a:pt x="7312" y="1"/>
                  </a:cubicBezTo>
                  <a:close/>
                </a:path>
              </a:pathLst>
            </a:custGeom>
            <a:solidFill>
              <a:srgbClr val="D2D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3" name="Google Shape;1383;p27"/>
            <p:cNvSpPr/>
            <p:nvPr/>
          </p:nvSpPr>
          <p:spPr>
            <a:xfrm>
              <a:off x="6671446" y="3552991"/>
              <a:ext cx="92458" cy="50613"/>
            </a:xfrm>
            <a:custGeom>
              <a:avLst/>
              <a:gdLst/>
              <a:ahLst/>
              <a:cxnLst/>
              <a:rect l="l" t="t" r="r" b="b"/>
              <a:pathLst>
                <a:path w="3606" h="1974" extrusionOk="0">
                  <a:moveTo>
                    <a:pt x="8" y="0"/>
                  </a:moveTo>
                  <a:lnTo>
                    <a:pt x="8" y="0"/>
                  </a:lnTo>
                  <a:cubicBezTo>
                    <a:pt x="41" y="357"/>
                    <a:pt x="162" y="699"/>
                    <a:pt x="359" y="997"/>
                  </a:cubicBezTo>
                  <a:lnTo>
                    <a:pt x="54" y="1691"/>
                  </a:lnTo>
                  <a:cubicBezTo>
                    <a:pt x="1" y="1810"/>
                    <a:pt x="94" y="1932"/>
                    <a:pt x="209" y="1932"/>
                  </a:cubicBezTo>
                  <a:cubicBezTo>
                    <a:pt x="232" y="1932"/>
                    <a:pt x="256" y="1927"/>
                    <a:pt x="280" y="1917"/>
                  </a:cubicBezTo>
                  <a:lnTo>
                    <a:pt x="976" y="1611"/>
                  </a:lnTo>
                  <a:cubicBezTo>
                    <a:pt x="1341" y="1854"/>
                    <a:pt x="1759" y="1973"/>
                    <a:pt x="2175" y="1973"/>
                  </a:cubicBezTo>
                  <a:cubicBezTo>
                    <a:pt x="2688" y="1973"/>
                    <a:pt x="3199" y="1792"/>
                    <a:pt x="3606" y="1436"/>
                  </a:cubicBezTo>
                  <a:cubicBezTo>
                    <a:pt x="2517" y="718"/>
                    <a:pt x="1292" y="229"/>
                    <a:pt x="8" y="0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4" name="Google Shape;1384;p27"/>
            <p:cNvSpPr/>
            <p:nvPr/>
          </p:nvSpPr>
          <p:spPr>
            <a:xfrm>
              <a:off x="6574137" y="3586786"/>
              <a:ext cx="107303" cy="107303"/>
            </a:xfrm>
            <a:custGeom>
              <a:avLst/>
              <a:gdLst/>
              <a:ahLst/>
              <a:cxnLst/>
              <a:rect l="l" t="t" r="r" b="b"/>
              <a:pathLst>
                <a:path w="4185" h="4185" extrusionOk="0">
                  <a:moveTo>
                    <a:pt x="2093" y="0"/>
                  </a:moveTo>
                  <a:cubicBezTo>
                    <a:pt x="937" y="0"/>
                    <a:pt x="1" y="936"/>
                    <a:pt x="1" y="2092"/>
                  </a:cubicBezTo>
                  <a:cubicBezTo>
                    <a:pt x="1" y="3248"/>
                    <a:pt x="937" y="4184"/>
                    <a:pt x="2093" y="4184"/>
                  </a:cubicBezTo>
                  <a:cubicBezTo>
                    <a:pt x="3247" y="4184"/>
                    <a:pt x="4185" y="3248"/>
                    <a:pt x="4185" y="2092"/>
                  </a:cubicBezTo>
                  <a:cubicBezTo>
                    <a:pt x="4185" y="936"/>
                    <a:pt x="3247" y="0"/>
                    <a:pt x="20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6701600" y="3713865"/>
              <a:ext cx="66920" cy="88766"/>
            </a:xfrm>
            <a:custGeom>
              <a:avLst/>
              <a:gdLst/>
              <a:ahLst/>
              <a:cxnLst/>
              <a:rect l="l" t="t" r="r" b="b"/>
              <a:pathLst>
                <a:path w="2610" h="3462" extrusionOk="0">
                  <a:moveTo>
                    <a:pt x="0" y="0"/>
                  </a:moveTo>
                  <a:lnTo>
                    <a:pt x="0" y="3462"/>
                  </a:lnTo>
                  <a:lnTo>
                    <a:pt x="865" y="3462"/>
                  </a:lnTo>
                  <a:cubicBezTo>
                    <a:pt x="1829" y="3460"/>
                    <a:pt x="2610" y="2669"/>
                    <a:pt x="2594" y="1702"/>
                  </a:cubicBezTo>
                  <a:cubicBezTo>
                    <a:pt x="2579" y="753"/>
                    <a:pt x="1783" y="0"/>
                    <a:pt x="833" y="0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6657471" y="3714147"/>
              <a:ext cx="88894" cy="88843"/>
            </a:xfrm>
            <a:custGeom>
              <a:avLst/>
              <a:gdLst/>
              <a:ahLst/>
              <a:cxnLst/>
              <a:rect l="l" t="t" r="r" b="b"/>
              <a:pathLst>
                <a:path w="3467" h="3465" extrusionOk="0">
                  <a:moveTo>
                    <a:pt x="1732" y="1"/>
                  </a:moveTo>
                  <a:cubicBezTo>
                    <a:pt x="775" y="1"/>
                    <a:pt x="0" y="776"/>
                    <a:pt x="0" y="1733"/>
                  </a:cubicBezTo>
                  <a:cubicBezTo>
                    <a:pt x="0" y="2690"/>
                    <a:pt x="775" y="3465"/>
                    <a:pt x="1732" y="3465"/>
                  </a:cubicBezTo>
                  <a:cubicBezTo>
                    <a:pt x="2689" y="3465"/>
                    <a:pt x="3466" y="2690"/>
                    <a:pt x="3466" y="1733"/>
                  </a:cubicBezTo>
                  <a:cubicBezTo>
                    <a:pt x="3466" y="776"/>
                    <a:pt x="2689" y="1"/>
                    <a:pt x="1732" y="1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6670471" y="3479015"/>
              <a:ext cx="114611" cy="111662"/>
            </a:xfrm>
            <a:custGeom>
              <a:avLst/>
              <a:gdLst/>
              <a:ahLst/>
              <a:cxnLst/>
              <a:rect l="l" t="t" r="r" b="b"/>
              <a:pathLst>
                <a:path w="4470" h="4355" extrusionOk="0">
                  <a:moveTo>
                    <a:pt x="2218" y="0"/>
                  </a:moveTo>
                  <a:cubicBezTo>
                    <a:pt x="2169" y="0"/>
                    <a:pt x="2120" y="2"/>
                    <a:pt x="2071" y="5"/>
                  </a:cubicBezTo>
                  <a:cubicBezTo>
                    <a:pt x="1006" y="73"/>
                    <a:pt x="135" y="924"/>
                    <a:pt x="44" y="1987"/>
                  </a:cubicBezTo>
                  <a:cubicBezTo>
                    <a:pt x="1" y="2477"/>
                    <a:pt x="125" y="2968"/>
                    <a:pt x="397" y="3379"/>
                  </a:cubicBezTo>
                  <a:lnTo>
                    <a:pt x="92" y="4073"/>
                  </a:lnTo>
                  <a:cubicBezTo>
                    <a:pt x="38" y="4193"/>
                    <a:pt x="133" y="4315"/>
                    <a:pt x="249" y="4315"/>
                  </a:cubicBezTo>
                  <a:cubicBezTo>
                    <a:pt x="271" y="4315"/>
                    <a:pt x="295" y="4310"/>
                    <a:pt x="318" y="4300"/>
                  </a:cubicBezTo>
                  <a:lnTo>
                    <a:pt x="1012" y="3993"/>
                  </a:lnTo>
                  <a:cubicBezTo>
                    <a:pt x="1369" y="4230"/>
                    <a:pt x="1787" y="4355"/>
                    <a:pt x="2213" y="4355"/>
                  </a:cubicBezTo>
                  <a:cubicBezTo>
                    <a:pt x="2276" y="4355"/>
                    <a:pt x="2340" y="4352"/>
                    <a:pt x="2403" y="4347"/>
                  </a:cubicBezTo>
                  <a:cubicBezTo>
                    <a:pt x="3467" y="4256"/>
                    <a:pt x="4319" y="3385"/>
                    <a:pt x="4387" y="2320"/>
                  </a:cubicBezTo>
                  <a:lnTo>
                    <a:pt x="4387" y="2321"/>
                  </a:lnTo>
                  <a:cubicBezTo>
                    <a:pt x="4470" y="1058"/>
                    <a:pt x="3465" y="0"/>
                    <a:pt x="2218" y="0"/>
                  </a:cubicBezTo>
                  <a:close/>
                </a:path>
              </a:pathLst>
            </a:custGeom>
            <a:solidFill>
              <a:srgbClr val="FFA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6699600" y="3527862"/>
              <a:ext cx="12589" cy="12615"/>
            </a:xfrm>
            <a:custGeom>
              <a:avLst/>
              <a:gdLst/>
              <a:ahLst/>
              <a:cxnLst/>
              <a:rect l="l" t="t" r="r" b="b"/>
              <a:pathLst>
                <a:path w="491" h="492" extrusionOk="0">
                  <a:moveTo>
                    <a:pt x="245" y="1"/>
                  </a:moveTo>
                  <a:cubicBezTo>
                    <a:pt x="110" y="1"/>
                    <a:pt x="0" y="111"/>
                    <a:pt x="0" y="246"/>
                  </a:cubicBezTo>
                  <a:cubicBezTo>
                    <a:pt x="0" y="381"/>
                    <a:pt x="110" y="491"/>
                    <a:pt x="245" y="491"/>
                  </a:cubicBezTo>
                  <a:cubicBezTo>
                    <a:pt x="381" y="491"/>
                    <a:pt x="490" y="381"/>
                    <a:pt x="490" y="246"/>
                  </a:cubicBezTo>
                  <a:cubicBezTo>
                    <a:pt x="490" y="111"/>
                    <a:pt x="381" y="1"/>
                    <a:pt x="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721959" y="3527862"/>
              <a:ext cx="12564" cy="12615"/>
            </a:xfrm>
            <a:custGeom>
              <a:avLst/>
              <a:gdLst/>
              <a:ahLst/>
              <a:cxnLst/>
              <a:rect l="l" t="t" r="r" b="b"/>
              <a:pathLst>
                <a:path w="490" h="492" extrusionOk="0">
                  <a:moveTo>
                    <a:pt x="244" y="1"/>
                  </a:moveTo>
                  <a:cubicBezTo>
                    <a:pt x="110" y="1"/>
                    <a:pt x="1" y="111"/>
                    <a:pt x="1" y="246"/>
                  </a:cubicBezTo>
                  <a:cubicBezTo>
                    <a:pt x="1" y="381"/>
                    <a:pt x="110" y="491"/>
                    <a:pt x="244" y="491"/>
                  </a:cubicBezTo>
                  <a:cubicBezTo>
                    <a:pt x="379" y="491"/>
                    <a:pt x="489" y="381"/>
                    <a:pt x="489" y="246"/>
                  </a:cubicBezTo>
                  <a:cubicBezTo>
                    <a:pt x="489" y="111"/>
                    <a:pt x="379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6744293" y="3527862"/>
              <a:ext cx="12564" cy="12615"/>
            </a:xfrm>
            <a:custGeom>
              <a:avLst/>
              <a:gdLst/>
              <a:ahLst/>
              <a:cxnLst/>
              <a:rect l="l" t="t" r="r" b="b"/>
              <a:pathLst>
                <a:path w="490" h="492" extrusionOk="0">
                  <a:moveTo>
                    <a:pt x="246" y="1"/>
                  </a:moveTo>
                  <a:cubicBezTo>
                    <a:pt x="110" y="1"/>
                    <a:pt x="0" y="111"/>
                    <a:pt x="0" y="246"/>
                  </a:cubicBezTo>
                  <a:cubicBezTo>
                    <a:pt x="0" y="381"/>
                    <a:pt x="110" y="491"/>
                    <a:pt x="246" y="491"/>
                  </a:cubicBezTo>
                  <a:cubicBezTo>
                    <a:pt x="381" y="491"/>
                    <a:pt x="489" y="381"/>
                    <a:pt x="489" y="246"/>
                  </a:cubicBezTo>
                  <a:cubicBezTo>
                    <a:pt x="489" y="111"/>
                    <a:pt x="381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453622" y="3658967"/>
              <a:ext cx="89689" cy="89663"/>
            </a:xfrm>
            <a:custGeom>
              <a:avLst/>
              <a:gdLst/>
              <a:ahLst/>
              <a:cxnLst/>
              <a:rect l="l" t="t" r="r" b="b"/>
              <a:pathLst>
                <a:path w="3498" h="3497" extrusionOk="0">
                  <a:moveTo>
                    <a:pt x="358" y="0"/>
                  </a:moveTo>
                  <a:cubicBezTo>
                    <a:pt x="160" y="0"/>
                    <a:pt x="1" y="159"/>
                    <a:pt x="1" y="357"/>
                  </a:cubicBezTo>
                  <a:lnTo>
                    <a:pt x="1" y="3140"/>
                  </a:lnTo>
                  <a:cubicBezTo>
                    <a:pt x="1" y="3337"/>
                    <a:pt x="160" y="3496"/>
                    <a:pt x="358" y="3496"/>
                  </a:cubicBezTo>
                  <a:lnTo>
                    <a:pt x="3140" y="3496"/>
                  </a:lnTo>
                  <a:cubicBezTo>
                    <a:pt x="3338" y="3496"/>
                    <a:pt x="3497" y="3337"/>
                    <a:pt x="3497" y="3140"/>
                  </a:cubicBezTo>
                  <a:lnTo>
                    <a:pt x="3497" y="357"/>
                  </a:lnTo>
                  <a:cubicBezTo>
                    <a:pt x="3497" y="159"/>
                    <a:pt x="3338" y="0"/>
                    <a:pt x="3140" y="0"/>
                  </a:cubicBezTo>
                  <a:close/>
                </a:path>
              </a:pathLst>
            </a:custGeom>
            <a:solidFill>
              <a:srgbClr val="FFA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6518418" y="3658967"/>
              <a:ext cx="24896" cy="89663"/>
            </a:xfrm>
            <a:custGeom>
              <a:avLst/>
              <a:gdLst/>
              <a:ahLst/>
              <a:cxnLst/>
              <a:rect l="l" t="t" r="r" b="b"/>
              <a:pathLst>
                <a:path w="971" h="3497" extrusionOk="0">
                  <a:moveTo>
                    <a:pt x="1" y="3496"/>
                  </a:moveTo>
                  <a:cubicBezTo>
                    <a:pt x="2" y="3496"/>
                    <a:pt x="3" y="3496"/>
                    <a:pt x="4" y="3496"/>
                  </a:cubicBezTo>
                  <a:cubicBezTo>
                    <a:pt x="4" y="3496"/>
                    <a:pt x="5" y="3496"/>
                    <a:pt x="6" y="3496"/>
                  </a:cubicBezTo>
                  <a:close/>
                  <a:moveTo>
                    <a:pt x="613" y="0"/>
                  </a:moveTo>
                  <a:lnTo>
                    <a:pt x="10" y="2"/>
                  </a:lnTo>
                  <a:lnTo>
                    <a:pt x="10" y="2"/>
                  </a:lnTo>
                  <a:cubicBezTo>
                    <a:pt x="9" y="2"/>
                    <a:pt x="8" y="2"/>
                    <a:pt x="6" y="2"/>
                  </a:cubicBezTo>
                  <a:cubicBezTo>
                    <a:pt x="4" y="2"/>
                    <a:pt x="2" y="2"/>
                    <a:pt x="1" y="2"/>
                  </a:cubicBezTo>
                  <a:lnTo>
                    <a:pt x="10" y="2"/>
                  </a:lnTo>
                  <a:lnTo>
                    <a:pt x="10" y="2"/>
                  </a:lnTo>
                  <a:cubicBezTo>
                    <a:pt x="205" y="4"/>
                    <a:pt x="362" y="163"/>
                    <a:pt x="364" y="358"/>
                  </a:cubicBezTo>
                  <a:lnTo>
                    <a:pt x="364" y="3140"/>
                  </a:lnTo>
                  <a:cubicBezTo>
                    <a:pt x="362" y="3337"/>
                    <a:pt x="203" y="3495"/>
                    <a:pt x="6" y="3496"/>
                  </a:cubicBezTo>
                  <a:lnTo>
                    <a:pt x="607" y="3496"/>
                  </a:lnTo>
                  <a:cubicBezTo>
                    <a:pt x="608" y="3496"/>
                    <a:pt x="609" y="3496"/>
                    <a:pt x="610" y="3496"/>
                  </a:cubicBezTo>
                  <a:cubicBezTo>
                    <a:pt x="808" y="3496"/>
                    <a:pt x="969" y="3338"/>
                    <a:pt x="970" y="3140"/>
                  </a:cubicBezTo>
                  <a:lnTo>
                    <a:pt x="970" y="357"/>
                  </a:lnTo>
                  <a:cubicBezTo>
                    <a:pt x="970" y="159"/>
                    <a:pt x="811" y="0"/>
                    <a:pt x="613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6535598" y="3602094"/>
              <a:ext cx="28255" cy="25127"/>
            </a:xfrm>
            <a:custGeom>
              <a:avLst/>
              <a:gdLst/>
              <a:ahLst/>
              <a:cxnLst/>
              <a:rect l="l" t="t" r="r" b="b"/>
              <a:pathLst>
                <a:path w="1102" h="980" extrusionOk="0">
                  <a:moveTo>
                    <a:pt x="855" y="1"/>
                  </a:moveTo>
                  <a:cubicBezTo>
                    <a:pt x="818" y="1"/>
                    <a:pt x="778" y="14"/>
                    <a:pt x="741" y="45"/>
                  </a:cubicBezTo>
                  <a:lnTo>
                    <a:pt x="111" y="675"/>
                  </a:lnTo>
                  <a:cubicBezTo>
                    <a:pt x="1" y="787"/>
                    <a:pt x="79" y="978"/>
                    <a:pt x="236" y="979"/>
                  </a:cubicBezTo>
                  <a:cubicBezTo>
                    <a:pt x="284" y="979"/>
                    <a:pt x="329" y="960"/>
                    <a:pt x="362" y="927"/>
                  </a:cubicBezTo>
                  <a:lnTo>
                    <a:pt x="993" y="296"/>
                  </a:lnTo>
                  <a:cubicBezTo>
                    <a:pt x="1102" y="166"/>
                    <a:pt x="989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6511520" y="3601556"/>
              <a:ext cx="27691" cy="25666"/>
            </a:xfrm>
            <a:custGeom>
              <a:avLst/>
              <a:gdLst/>
              <a:ahLst/>
              <a:cxnLst/>
              <a:rect l="l" t="t" r="r" b="b"/>
              <a:pathLst>
                <a:path w="1080" h="1001" extrusionOk="0">
                  <a:moveTo>
                    <a:pt x="879" y="1"/>
                  </a:moveTo>
                  <a:cubicBezTo>
                    <a:pt x="828" y="1"/>
                    <a:pt x="776" y="23"/>
                    <a:pt x="741" y="66"/>
                  </a:cubicBezTo>
                  <a:lnTo>
                    <a:pt x="110" y="696"/>
                  </a:lnTo>
                  <a:cubicBezTo>
                    <a:pt x="0" y="808"/>
                    <a:pt x="78" y="999"/>
                    <a:pt x="236" y="1000"/>
                  </a:cubicBezTo>
                  <a:cubicBezTo>
                    <a:pt x="284" y="1000"/>
                    <a:pt x="330" y="981"/>
                    <a:pt x="363" y="948"/>
                  </a:cubicBezTo>
                  <a:lnTo>
                    <a:pt x="994" y="317"/>
                  </a:lnTo>
                  <a:cubicBezTo>
                    <a:pt x="1075" y="251"/>
                    <a:pt x="1080" y="128"/>
                    <a:pt x="1005" y="53"/>
                  </a:cubicBezTo>
                  <a:cubicBezTo>
                    <a:pt x="971" y="18"/>
                    <a:pt x="925" y="1"/>
                    <a:pt x="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715703" y="3653915"/>
              <a:ext cx="27050" cy="25076"/>
            </a:xfrm>
            <a:custGeom>
              <a:avLst/>
              <a:gdLst/>
              <a:ahLst/>
              <a:cxnLst/>
              <a:rect l="l" t="t" r="r" b="b"/>
              <a:pathLst>
                <a:path w="1055" h="978" extrusionOk="0">
                  <a:moveTo>
                    <a:pt x="858" y="0"/>
                  </a:moveTo>
                  <a:cubicBezTo>
                    <a:pt x="817" y="0"/>
                    <a:pt x="776" y="14"/>
                    <a:pt x="743" y="43"/>
                  </a:cubicBezTo>
                  <a:lnTo>
                    <a:pt x="112" y="673"/>
                  </a:lnTo>
                  <a:cubicBezTo>
                    <a:pt x="1" y="786"/>
                    <a:pt x="81" y="976"/>
                    <a:pt x="238" y="977"/>
                  </a:cubicBezTo>
                  <a:cubicBezTo>
                    <a:pt x="286" y="977"/>
                    <a:pt x="331" y="958"/>
                    <a:pt x="364" y="925"/>
                  </a:cubicBezTo>
                  <a:lnTo>
                    <a:pt x="994" y="294"/>
                  </a:lnTo>
                  <a:cubicBezTo>
                    <a:pt x="1055" y="224"/>
                    <a:pt x="1050" y="119"/>
                    <a:pt x="985" y="54"/>
                  </a:cubicBezTo>
                  <a:cubicBezTo>
                    <a:pt x="950" y="18"/>
                    <a:pt x="904" y="0"/>
                    <a:pt x="8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6691677" y="3653915"/>
              <a:ext cx="26999" cy="25076"/>
            </a:xfrm>
            <a:custGeom>
              <a:avLst/>
              <a:gdLst/>
              <a:ahLst/>
              <a:cxnLst/>
              <a:rect l="l" t="t" r="r" b="b"/>
              <a:pathLst>
                <a:path w="1053" h="978" extrusionOk="0">
                  <a:moveTo>
                    <a:pt x="856" y="0"/>
                  </a:moveTo>
                  <a:cubicBezTo>
                    <a:pt x="815" y="0"/>
                    <a:pt x="774" y="14"/>
                    <a:pt x="741" y="43"/>
                  </a:cubicBezTo>
                  <a:lnTo>
                    <a:pt x="110" y="673"/>
                  </a:lnTo>
                  <a:cubicBezTo>
                    <a:pt x="0" y="786"/>
                    <a:pt x="78" y="976"/>
                    <a:pt x="236" y="977"/>
                  </a:cubicBezTo>
                  <a:cubicBezTo>
                    <a:pt x="284" y="977"/>
                    <a:pt x="330" y="958"/>
                    <a:pt x="363" y="925"/>
                  </a:cubicBezTo>
                  <a:lnTo>
                    <a:pt x="994" y="294"/>
                  </a:lnTo>
                  <a:cubicBezTo>
                    <a:pt x="1053" y="224"/>
                    <a:pt x="1048" y="119"/>
                    <a:pt x="983" y="54"/>
                  </a:cubicBezTo>
                  <a:cubicBezTo>
                    <a:pt x="948" y="18"/>
                    <a:pt x="902" y="0"/>
                    <a:pt x="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6585496" y="3598171"/>
              <a:ext cx="84561" cy="84561"/>
            </a:xfrm>
            <a:custGeom>
              <a:avLst/>
              <a:gdLst/>
              <a:ahLst/>
              <a:cxnLst/>
              <a:rect l="l" t="t" r="r" b="b"/>
              <a:pathLst>
                <a:path w="3298" h="3298" extrusionOk="0">
                  <a:moveTo>
                    <a:pt x="1650" y="0"/>
                  </a:moveTo>
                  <a:cubicBezTo>
                    <a:pt x="739" y="0"/>
                    <a:pt x="0" y="738"/>
                    <a:pt x="0" y="1648"/>
                  </a:cubicBezTo>
                  <a:cubicBezTo>
                    <a:pt x="0" y="2559"/>
                    <a:pt x="739" y="3298"/>
                    <a:pt x="1650" y="3298"/>
                  </a:cubicBezTo>
                  <a:cubicBezTo>
                    <a:pt x="2560" y="3298"/>
                    <a:pt x="3297" y="2559"/>
                    <a:pt x="3297" y="1648"/>
                  </a:cubicBezTo>
                  <a:cubicBezTo>
                    <a:pt x="3297" y="738"/>
                    <a:pt x="2560" y="0"/>
                    <a:pt x="1650" y="0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605240" y="3599273"/>
              <a:ext cx="64818" cy="83433"/>
            </a:xfrm>
            <a:custGeom>
              <a:avLst/>
              <a:gdLst/>
              <a:ahLst/>
              <a:cxnLst/>
              <a:rect l="l" t="t" r="r" b="b"/>
              <a:pathLst>
                <a:path w="2528" h="3254" extrusionOk="0">
                  <a:moveTo>
                    <a:pt x="1260" y="0"/>
                  </a:moveTo>
                  <a:lnTo>
                    <a:pt x="1260" y="0"/>
                  </a:lnTo>
                  <a:cubicBezTo>
                    <a:pt x="1943" y="430"/>
                    <a:pt x="2215" y="1292"/>
                    <a:pt x="1903" y="2035"/>
                  </a:cubicBezTo>
                  <a:cubicBezTo>
                    <a:pt x="1642" y="2657"/>
                    <a:pt x="1036" y="3045"/>
                    <a:pt x="385" y="3045"/>
                  </a:cubicBezTo>
                  <a:cubicBezTo>
                    <a:pt x="258" y="3045"/>
                    <a:pt x="129" y="3031"/>
                    <a:pt x="1" y="3000"/>
                  </a:cubicBezTo>
                  <a:lnTo>
                    <a:pt x="1" y="3000"/>
                  </a:lnTo>
                  <a:cubicBezTo>
                    <a:pt x="269" y="3169"/>
                    <a:pt x="574" y="3254"/>
                    <a:pt x="879" y="3254"/>
                  </a:cubicBezTo>
                  <a:cubicBezTo>
                    <a:pt x="1153" y="3254"/>
                    <a:pt x="1427" y="3185"/>
                    <a:pt x="1676" y="3048"/>
                  </a:cubicBezTo>
                  <a:cubicBezTo>
                    <a:pt x="2201" y="2758"/>
                    <a:pt x="2527" y="2205"/>
                    <a:pt x="2527" y="1605"/>
                  </a:cubicBezTo>
                  <a:cubicBezTo>
                    <a:pt x="2527" y="843"/>
                    <a:pt x="2004" y="179"/>
                    <a:pt x="1260" y="0"/>
                  </a:cubicBezTo>
                  <a:close/>
                </a:path>
              </a:pathLst>
            </a:custGeom>
            <a:solidFill>
              <a:srgbClr val="D2D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9" name="Google Shape;1399;p27"/>
            <p:cNvSpPr/>
            <p:nvPr/>
          </p:nvSpPr>
          <p:spPr>
            <a:xfrm>
              <a:off x="6610394" y="3629146"/>
              <a:ext cx="25999" cy="25999"/>
            </a:xfrm>
            <a:custGeom>
              <a:avLst/>
              <a:gdLst/>
              <a:ahLst/>
              <a:cxnLst/>
              <a:rect l="l" t="t" r="r" b="b"/>
              <a:pathLst>
                <a:path w="1014" h="1014" extrusionOk="0">
                  <a:moveTo>
                    <a:pt x="507" y="1"/>
                  </a:moveTo>
                  <a:cubicBezTo>
                    <a:pt x="227" y="1"/>
                    <a:pt x="0" y="227"/>
                    <a:pt x="0" y="507"/>
                  </a:cubicBezTo>
                  <a:cubicBezTo>
                    <a:pt x="0" y="787"/>
                    <a:pt x="227" y="1013"/>
                    <a:pt x="507" y="1013"/>
                  </a:cubicBezTo>
                  <a:cubicBezTo>
                    <a:pt x="787" y="1013"/>
                    <a:pt x="1013" y="787"/>
                    <a:pt x="1013" y="507"/>
                  </a:cubicBezTo>
                  <a:cubicBezTo>
                    <a:pt x="1013" y="227"/>
                    <a:pt x="787" y="1"/>
                    <a:pt x="5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00" name="Google Shape;1400;p27"/>
            <p:cNvSpPr/>
            <p:nvPr/>
          </p:nvSpPr>
          <p:spPr>
            <a:xfrm>
              <a:off x="6627625" y="3623684"/>
              <a:ext cx="19486" cy="19486"/>
            </a:xfrm>
            <a:custGeom>
              <a:avLst/>
              <a:gdLst/>
              <a:ahLst/>
              <a:cxnLst/>
              <a:rect l="l" t="t" r="r" b="b"/>
              <a:pathLst>
                <a:path w="760" h="760" extrusionOk="0">
                  <a:moveTo>
                    <a:pt x="379" y="1"/>
                  </a:moveTo>
                  <a:cubicBezTo>
                    <a:pt x="171" y="1"/>
                    <a:pt x="0" y="171"/>
                    <a:pt x="0" y="381"/>
                  </a:cubicBezTo>
                  <a:cubicBezTo>
                    <a:pt x="0" y="590"/>
                    <a:pt x="171" y="760"/>
                    <a:pt x="379" y="760"/>
                  </a:cubicBezTo>
                  <a:cubicBezTo>
                    <a:pt x="589" y="760"/>
                    <a:pt x="760" y="590"/>
                    <a:pt x="760" y="381"/>
                  </a:cubicBezTo>
                  <a:cubicBezTo>
                    <a:pt x="760" y="171"/>
                    <a:pt x="589" y="1"/>
                    <a:pt x="379" y="1"/>
                  </a:cubicBezTo>
                  <a:close/>
                </a:path>
              </a:pathLst>
            </a:custGeom>
            <a:solidFill>
              <a:srgbClr val="D2D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6454904" y="3491528"/>
              <a:ext cx="28999" cy="26743"/>
            </a:xfrm>
            <a:custGeom>
              <a:avLst/>
              <a:gdLst/>
              <a:ahLst/>
              <a:cxnLst/>
              <a:rect l="l" t="t" r="r" b="b"/>
              <a:pathLst>
                <a:path w="1131" h="1043" extrusionOk="0">
                  <a:moveTo>
                    <a:pt x="559" y="356"/>
                  </a:moveTo>
                  <a:cubicBezTo>
                    <a:pt x="602" y="356"/>
                    <a:pt x="643" y="374"/>
                    <a:pt x="675" y="404"/>
                  </a:cubicBezTo>
                  <a:cubicBezTo>
                    <a:pt x="786" y="514"/>
                    <a:pt x="695" y="686"/>
                    <a:pt x="562" y="686"/>
                  </a:cubicBezTo>
                  <a:cubicBezTo>
                    <a:pt x="541" y="686"/>
                    <a:pt x="519" y="682"/>
                    <a:pt x="497" y="673"/>
                  </a:cubicBezTo>
                  <a:cubicBezTo>
                    <a:pt x="330" y="604"/>
                    <a:pt x="379" y="356"/>
                    <a:pt x="559" y="356"/>
                  </a:cubicBezTo>
                  <a:close/>
                  <a:moveTo>
                    <a:pt x="558" y="0"/>
                  </a:moveTo>
                  <a:cubicBezTo>
                    <a:pt x="492" y="0"/>
                    <a:pt x="425" y="13"/>
                    <a:pt x="360" y="39"/>
                  </a:cubicBezTo>
                  <a:cubicBezTo>
                    <a:pt x="131" y="135"/>
                    <a:pt x="0" y="378"/>
                    <a:pt x="48" y="622"/>
                  </a:cubicBezTo>
                  <a:cubicBezTo>
                    <a:pt x="97" y="866"/>
                    <a:pt x="311" y="1041"/>
                    <a:pt x="559" y="1042"/>
                  </a:cubicBezTo>
                  <a:cubicBezTo>
                    <a:pt x="698" y="1042"/>
                    <a:pt x="830" y="987"/>
                    <a:pt x="927" y="889"/>
                  </a:cubicBezTo>
                  <a:cubicBezTo>
                    <a:pt x="1104" y="713"/>
                    <a:pt x="1131" y="437"/>
                    <a:pt x="992" y="232"/>
                  </a:cubicBezTo>
                  <a:cubicBezTo>
                    <a:pt x="893" y="83"/>
                    <a:pt x="728" y="0"/>
                    <a:pt x="558" y="0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6780345" y="3701429"/>
              <a:ext cx="28999" cy="26743"/>
            </a:xfrm>
            <a:custGeom>
              <a:avLst/>
              <a:gdLst/>
              <a:ahLst/>
              <a:cxnLst/>
              <a:rect l="l" t="t" r="r" b="b"/>
              <a:pathLst>
                <a:path w="1131" h="1043" extrusionOk="0">
                  <a:moveTo>
                    <a:pt x="557" y="358"/>
                  </a:moveTo>
                  <a:cubicBezTo>
                    <a:pt x="558" y="358"/>
                    <a:pt x="558" y="358"/>
                    <a:pt x="559" y="358"/>
                  </a:cubicBezTo>
                  <a:cubicBezTo>
                    <a:pt x="602" y="358"/>
                    <a:pt x="643" y="376"/>
                    <a:pt x="675" y="406"/>
                  </a:cubicBezTo>
                  <a:cubicBezTo>
                    <a:pt x="784" y="516"/>
                    <a:pt x="694" y="687"/>
                    <a:pt x="561" y="687"/>
                  </a:cubicBezTo>
                  <a:cubicBezTo>
                    <a:pt x="540" y="687"/>
                    <a:pt x="518" y="683"/>
                    <a:pt x="495" y="673"/>
                  </a:cubicBezTo>
                  <a:cubicBezTo>
                    <a:pt x="330" y="605"/>
                    <a:pt x="379" y="358"/>
                    <a:pt x="557" y="358"/>
                  </a:cubicBezTo>
                  <a:close/>
                  <a:moveTo>
                    <a:pt x="558" y="1"/>
                  </a:moveTo>
                  <a:cubicBezTo>
                    <a:pt x="492" y="1"/>
                    <a:pt x="426" y="13"/>
                    <a:pt x="362" y="40"/>
                  </a:cubicBezTo>
                  <a:cubicBezTo>
                    <a:pt x="131" y="135"/>
                    <a:pt x="0" y="379"/>
                    <a:pt x="48" y="622"/>
                  </a:cubicBezTo>
                  <a:cubicBezTo>
                    <a:pt x="96" y="866"/>
                    <a:pt x="311" y="1043"/>
                    <a:pt x="559" y="1043"/>
                  </a:cubicBezTo>
                  <a:cubicBezTo>
                    <a:pt x="696" y="1043"/>
                    <a:pt x="828" y="988"/>
                    <a:pt x="927" y="891"/>
                  </a:cubicBezTo>
                  <a:cubicBezTo>
                    <a:pt x="1102" y="716"/>
                    <a:pt x="1131" y="441"/>
                    <a:pt x="994" y="234"/>
                  </a:cubicBezTo>
                  <a:cubicBezTo>
                    <a:pt x="894" y="85"/>
                    <a:pt x="729" y="1"/>
                    <a:pt x="558" y="1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6478545" y="3460168"/>
              <a:ext cx="25230" cy="24307"/>
            </a:xfrm>
            <a:custGeom>
              <a:avLst/>
              <a:gdLst/>
              <a:ahLst/>
              <a:cxnLst/>
              <a:rect l="l" t="t" r="r" b="b"/>
              <a:pathLst>
                <a:path w="984" h="948" extrusionOk="0">
                  <a:moveTo>
                    <a:pt x="494" y="1"/>
                  </a:moveTo>
                  <a:cubicBezTo>
                    <a:pt x="397" y="1"/>
                    <a:pt x="315" y="79"/>
                    <a:pt x="314" y="180"/>
                  </a:cubicBezTo>
                  <a:lnTo>
                    <a:pt x="314" y="296"/>
                  </a:lnTo>
                  <a:lnTo>
                    <a:pt x="205" y="296"/>
                  </a:lnTo>
                  <a:cubicBezTo>
                    <a:pt x="204" y="296"/>
                    <a:pt x="203" y="296"/>
                    <a:pt x="202" y="296"/>
                  </a:cubicBezTo>
                  <a:cubicBezTo>
                    <a:pt x="116" y="296"/>
                    <a:pt x="43" y="354"/>
                    <a:pt x="24" y="438"/>
                  </a:cubicBezTo>
                  <a:cubicBezTo>
                    <a:pt x="0" y="547"/>
                    <a:pt x="84" y="652"/>
                    <a:pt x="198" y="652"/>
                  </a:cubicBezTo>
                  <a:lnTo>
                    <a:pt x="314" y="652"/>
                  </a:lnTo>
                  <a:lnTo>
                    <a:pt x="314" y="762"/>
                  </a:lnTo>
                  <a:cubicBezTo>
                    <a:pt x="312" y="848"/>
                    <a:pt x="371" y="923"/>
                    <a:pt x="455" y="944"/>
                  </a:cubicBezTo>
                  <a:cubicBezTo>
                    <a:pt x="468" y="946"/>
                    <a:pt x="480" y="947"/>
                    <a:pt x="491" y="947"/>
                  </a:cubicBezTo>
                  <a:cubicBezTo>
                    <a:pt x="588" y="947"/>
                    <a:pt x="670" y="869"/>
                    <a:pt x="670" y="769"/>
                  </a:cubicBezTo>
                  <a:lnTo>
                    <a:pt x="670" y="652"/>
                  </a:lnTo>
                  <a:lnTo>
                    <a:pt x="787" y="652"/>
                  </a:lnTo>
                  <a:cubicBezTo>
                    <a:pt x="900" y="652"/>
                    <a:pt x="984" y="547"/>
                    <a:pt x="962" y="438"/>
                  </a:cubicBezTo>
                  <a:cubicBezTo>
                    <a:pt x="943" y="354"/>
                    <a:pt x="868" y="296"/>
                    <a:pt x="784" y="296"/>
                  </a:cubicBezTo>
                  <a:cubicBezTo>
                    <a:pt x="782" y="296"/>
                    <a:pt x="781" y="296"/>
                    <a:pt x="780" y="296"/>
                  </a:cubicBezTo>
                  <a:lnTo>
                    <a:pt x="670" y="296"/>
                  </a:lnTo>
                  <a:lnTo>
                    <a:pt x="670" y="186"/>
                  </a:lnTo>
                  <a:cubicBezTo>
                    <a:pt x="672" y="100"/>
                    <a:pt x="613" y="25"/>
                    <a:pt x="530" y="4"/>
                  </a:cubicBezTo>
                  <a:cubicBezTo>
                    <a:pt x="518" y="2"/>
                    <a:pt x="506" y="1"/>
                    <a:pt x="494" y="1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6470340" y="3773097"/>
              <a:ext cx="25230" cy="24255"/>
            </a:xfrm>
            <a:custGeom>
              <a:avLst/>
              <a:gdLst/>
              <a:ahLst/>
              <a:cxnLst/>
              <a:rect l="l" t="t" r="r" b="b"/>
              <a:pathLst>
                <a:path w="984" h="946" extrusionOk="0">
                  <a:moveTo>
                    <a:pt x="493" y="0"/>
                  </a:moveTo>
                  <a:cubicBezTo>
                    <a:pt x="396" y="0"/>
                    <a:pt x="314" y="78"/>
                    <a:pt x="314" y="179"/>
                  </a:cubicBezTo>
                  <a:lnTo>
                    <a:pt x="314" y="295"/>
                  </a:lnTo>
                  <a:lnTo>
                    <a:pt x="204" y="295"/>
                  </a:lnTo>
                  <a:cubicBezTo>
                    <a:pt x="203" y="295"/>
                    <a:pt x="202" y="295"/>
                    <a:pt x="200" y="295"/>
                  </a:cubicBezTo>
                  <a:cubicBezTo>
                    <a:pt x="116" y="295"/>
                    <a:pt x="41" y="353"/>
                    <a:pt x="22" y="437"/>
                  </a:cubicBezTo>
                  <a:cubicBezTo>
                    <a:pt x="0" y="547"/>
                    <a:pt x="84" y="652"/>
                    <a:pt x="198" y="652"/>
                  </a:cubicBezTo>
                  <a:lnTo>
                    <a:pt x="314" y="652"/>
                  </a:lnTo>
                  <a:lnTo>
                    <a:pt x="314" y="760"/>
                  </a:lnTo>
                  <a:cubicBezTo>
                    <a:pt x="312" y="847"/>
                    <a:pt x="371" y="922"/>
                    <a:pt x="454" y="941"/>
                  </a:cubicBezTo>
                  <a:cubicBezTo>
                    <a:pt x="467" y="944"/>
                    <a:pt x="479" y="945"/>
                    <a:pt x="492" y="945"/>
                  </a:cubicBezTo>
                  <a:cubicBezTo>
                    <a:pt x="588" y="945"/>
                    <a:pt x="669" y="868"/>
                    <a:pt x="670" y="768"/>
                  </a:cubicBezTo>
                  <a:lnTo>
                    <a:pt x="670" y="652"/>
                  </a:lnTo>
                  <a:lnTo>
                    <a:pt x="787" y="652"/>
                  </a:lnTo>
                  <a:cubicBezTo>
                    <a:pt x="900" y="652"/>
                    <a:pt x="984" y="547"/>
                    <a:pt x="960" y="437"/>
                  </a:cubicBezTo>
                  <a:cubicBezTo>
                    <a:pt x="941" y="353"/>
                    <a:pt x="868" y="295"/>
                    <a:pt x="782" y="295"/>
                  </a:cubicBezTo>
                  <a:cubicBezTo>
                    <a:pt x="781" y="295"/>
                    <a:pt x="780" y="295"/>
                    <a:pt x="779" y="295"/>
                  </a:cubicBezTo>
                  <a:lnTo>
                    <a:pt x="670" y="295"/>
                  </a:lnTo>
                  <a:lnTo>
                    <a:pt x="670" y="185"/>
                  </a:lnTo>
                  <a:cubicBezTo>
                    <a:pt x="672" y="99"/>
                    <a:pt x="613" y="23"/>
                    <a:pt x="529" y="4"/>
                  </a:cubicBezTo>
                  <a:cubicBezTo>
                    <a:pt x="517" y="1"/>
                    <a:pt x="505" y="0"/>
                    <a:pt x="493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6507854" y="3795046"/>
              <a:ext cx="25255" cy="24255"/>
            </a:xfrm>
            <a:custGeom>
              <a:avLst/>
              <a:gdLst/>
              <a:ahLst/>
              <a:cxnLst/>
              <a:rect l="l" t="t" r="r" b="b"/>
              <a:pathLst>
                <a:path w="985" h="946" extrusionOk="0">
                  <a:moveTo>
                    <a:pt x="491" y="0"/>
                  </a:moveTo>
                  <a:cubicBezTo>
                    <a:pt x="395" y="0"/>
                    <a:pt x="314" y="78"/>
                    <a:pt x="312" y="179"/>
                  </a:cubicBezTo>
                  <a:lnTo>
                    <a:pt x="312" y="294"/>
                  </a:lnTo>
                  <a:lnTo>
                    <a:pt x="204" y="294"/>
                  </a:lnTo>
                  <a:cubicBezTo>
                    <a:pt x="203" y="294"/>
                    <a:pt x="202" y="294"/>
                    <a:pt x="201" y="294"/>
                  </a:cubicBezTo>
                  <a:cubicBezTo>
                    <a:pt x="116" y="294"/>
                    <a:pt x="41" y="352"/>
                    <a:pt x="22" y="436"/>
                  </a:cubicBezTo>
                  <a:cubicBezTo>
                    <a:pt x="0" y="547"/>
                    <a:pt x="83" y="651"/>
                    <a:pt x="198" y="651"/>
                  </a:cubicBezTo>
                  <a:lnTo>
                    <a:pt x="312" y="651"/>
                  </a:lnTo>
                  <a:lnTo>
                    <a:pt x="312" y="760"/>
                  </a:lnTo>
                  <a:cubicBezTo>
                    <a:pt x="311" y="846"/>
                    <a:pt x="370" y="923"/>
                    <a:pt x="454" y="942"/>
                  </a:cubicBezTo>
                  <a:cubicBezTo>
                    <a:pt x="466" y="944"/>
                    <a:pt x="478" y="945"/>
                    <a:pt x="490" y="945"/>
                  </a:cubicBezTo>
                  <a:cubicBezTo>
                    <a:pt x="587" y="945"/>
                    <a:pt x="669" y="867"/>
                    <a:pt x="670" y="767"/>
                  </a:cubicBezTo>
                  <a:lnTo>
                    <a:pt x="670" y="651"/>
                  </a:lnTo>
                  <a:lnTo>
                    <a:pt x="785" y="651"/>
                  </a:lnTo>
                  <a:cubicBezTo>
                    <a:pt x="898" y="651"/>
                    <a:pt x="984" y="547"/>
                    <a:pt x="960" y="436"/>
                  </a:cubicBezTo>
                  <a:cubicBezTo>
                    <a:pt x="942" y="353"/>
                    <a:pt x="869" y="295"/>
                    <a:pt x="785" y="295"/>
                  </a:cubicBezTo>
                  <a:cubicBezTo>
                    <a:pt x="783" y="295"/>
                    <a:pt x="781" y="295"/>
                    <a:pt x="779" y="296"/>
                  </a:cubicBezTo>
                  <a:lnTo>
                    <a:pt x="670" y="296"/>
                  </a:lnTo>
                  <a:lnTo>
                    <a:pt x="670" y="186"/>
                  </a:lnTo>
                  <a:cubicBezTo>
                    <a:pt x="672" y="100"/>
                    <a:pt x="612" y="23"/>
                    <a:pt x="529" y="4"/>
                  </a:cubicBezTo>
                  <a:cubicBezTo>
                    <a:pt x="516" y="1"/>
                    <a:pt x="503" y="0"/>
                    <a:pt x="491" y="0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6680497" y="3734276"/>
              <a:ext cx="38460" cy="48229"/>
            </a:xfrm>
            <a:custGeom>
              <a:avLst/>
              <a:gdLst/>
              <a:ahLst/>
              <a:cxnLst/>
              <a:rect l="l" t="t" r="r" b="b"/>
              <a:pathLst>
                <a:path w="1500" h="1881" extrusionOk="0">
                  <a:moveTo>
                    <a:pt x="799" y="0"/>
                  </a:moveTo>
                  <a:cubicBezTo>
                    <a:pt x="732" y="0"/>
                    <a:pt x="662" y="12"/>
                    <a:pt x="591" y="39"/>
                  </a:cubicBezTo>
                  <a:cubicBezTo>
                    <a:pt x="385" y="118"/>
                    <a:pt x="250" y="319"/>
                    <a:pt x="252" y="540"/>
                  </a:cubicBezTo>
                  <a:lnTo>
                    <a:pt x="252" y="774"/>
                  </a:lnTo>
                  <a:lnTo>
                    <a:pt x="217" y="774"/>
                  </a:lnTo>
                  <a:cubicBezTo>
                    <a:pt x="215" y="774"/>
                    <a:pt x="214" y="774"/>
                    <a:pt x="213" y="774"/>
                  </a:cubicBezTo>
                  <a:cubicBezTo>
                    <a:pt x="144" y="774"/>
                    <a:pt x="81" y="815"/>
                    <a:pt x="54" y="879"/>
                  </a:cubicBezTo>
                  <a:cubicBezTo>
                    <a:pt x="0" y="997"/>
                    <a:pt x="88" y="1131"/>
                    <a:pt x="217" y="1131"/>
                  </a:cubicBezTo>
                  <a:lnTo>
                    <a:pt x="252" y="1131"/>
                  </a:lnTo>
                  <a:lnTo>
                    <a:pt x="252" y="1376"/>
                  </a:lnTo>
                  <a:cubicBezTo>
                    <a:pt x="252" y="1392"/>
                    <a:pt x="245" y="1408"/>
                    <a:pt x="232" y="1421"/>
                  </a:cubicBezTo>
                  <a:cubicBezTo>
                    <a:pt x="108" y="1534"/>
                    <a:pt x="113" y="1744"/>
                    <a:pt x="285" y="1854"/>
                  </a:cubicBezTo>
                  <a:cubicBezTo>
                    <a:pt x="314" y="1871"/>
                    <a:pt x="349" y="1881"/>
                    <a:pt x="382" y="1881"/>
                  </a:cubicBezTo>
                  <a:lnTo>
                    <a:pt x="1290" y="1881"/>
                  </a:lnTo>
                  <a:cubicBezTo>
                    <a:pt x="1328" y="1881"/>
                    <a:pt x="1364" y="1863"/>
                    <a:pt x="1387" y="1833"/>
                  </a:cubicBezTo>
                  <a:cubicBezTo>
                    <a:pt x="1500" y="1686"/>
                    <a:pt x="1398" y="1524"/>
                    <a:pt x="1258" y="1524"/>
                  </a:cubicBezTo>
                  <a:lnTo>
                    <a:pt x="1258" y="1522"/>
                  </a:lnTo>
                  <a:lnTo>
                    <a:pt x="580" y="1522"/>
                  </a:lnTo>
                  <a:cubicBezTo>
                    <a:pt x="599" y="1471"/>
                    <a:pt x="610" y="1417"/>
                    <a:pt x="610" y="1363"/>
                  </a:cubicBezTo>
                  <a:lnTo>
                    <a:pt x="610" y="1131"/>
                  </a:lnTo>
                  <a:lnTo>
                    <a:pt x="839" y="1131"/>
                  </a:lnTo>
                  <a:cubicBezTo>
                    <a:pt x="840" y="1131"/>
                    <a:pt x="842" y="1131"/>
                    <a:pt x="843" y="1131"/>
                  </a:cubicBezTo>
                  <a:cubicBezTo>
                    <a:pt x="911" y="1131"/>
                    <a:pt x="973" y="1090"/>
                    <a:pt x="1001" y="1026"/>
                  </a:cubicBezTo>
                  <a:cubicBezTo>
                    <a:pt x="1054" y="908"/>
                    <a:pt x="968" y="774"/>
                    <a:pt x="839" y="774"/>
                  </a:cubicBezTo>
                  <a:lnTo>
                    <a:pt x="610" y="774"/>
                  </a:lnTo>
                  <a:lnTo>
                    <a:pt x="610" y="545"/>
                  </a:lnTo>
                  <a:cubicBezTo>
                    <a:pt x="608" y="472"/>
                    <a:pt x="651" y="403"/>
                    <a:pt x="718" y="373"/>
                  </a:cubicBezTo>
                  <a:cubicBezTo>
                    <a:pt x="745" y="361"/>
                    <a:pt x="772" y="355"/>
                    <a:pt x="798" y="355"/>
                  </a:cubicBezTo>
                  <a:cubicBezTo>
                    <a:pt x="900" y="355"/>
                    <a:pt x="992" y="438"/>
                    <a:pt x="990" y="550"/>
                  </a:cubicBezTo>
                  <a:cubicBezTo>
                    <a:pt x="990" y="621"/>
                    <a:pt x="1033" y="687"/>
                    <a:pt x="1100" y="714"/>
                  </a:cubicBezTo>
                  <a:cubicBezTo>
                    <a:pt x="1122" y="723"/>
                    <a:pt x="1145" y="727"/>
                    <a:pt x="1167" y="727"/>
                  </a:cubicBezTo>
                  <a:cubicBezTo>
                    <a:pt x="1262" y="727"/>
                    <a:pt x="1347" y="650"/>
                    <a:pt x="1347" y="548"/>
                  </a:cubicBezTo>
                  <a:cubicBezTo>
                    <a:pt x="1347" y="246"/>
                    <a:pt x="1102" y="0"/>
                    <a:pt x="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6435134" y="3476759"/>
              <a:ext cx="385651" cy="330397"/>
            </a:xfrm>
            <a:custGeom>
              <a:avLst/>
              <a:gdLst/>
              <a:ahLst/>
              <a:cxnLst/>
              <a:rect l="l" t="t" r="r" b="b"/>
              <a:pathLst>
                <a:path w="15041" h="12886" extrusionOk="0">
                  <a:moveTo>
                    <a:pt x="11397" y="267"/>
                  </a:moveTo>
                  <a:cubicBezTo>
                    <a:pt x="12541" y="267"/>
                    <a:pt x="13463" y="1238"/>
                    <a:pt x="13387" y="2398"/>
                  </a:cubicBezTo>
                  <a:cubicBezTo>
                    <a:pt x="13325" y="3374"/>
                    <a:pt x="12541" y="4175"/>
                    <a:pt x="11567" y="4258"/>
                  </a:cubicBezTo>
                  <a:cubicBezTo>
                    <a:pt x="11509" y="4263"/>
                    <a:pt x="11450" y="4266"/>
                    <a:pt x="11392" y="4266"/>
                  </a:cubicBezTo>
                  <a:cubicBezTo>
                    <a:pt x="11001" y="4266"/>
                    <a:pt x="10617" y="4151"/>
                    <a:pt x="10289" y="3933"/>
                  </a:cubicBezTo>
                  <a:cubicBezTo>
                    <a:pt x="10260" y="3913"/>
                    <a:pt x="10225" y="3903"/>
                    <a:pt x="10190" y="3903"/>
                  </a:cubicBezTo>
                  <a:cubicBezTo>
                    <a:pt x="10166" y="3903"/>
                    <a:pt x="10141" y="3908"/>
                    <a:pt x="10118" y="3919"/>
                  </a:cubicBezTo>
                  <a:lnTo>
                    <a:pt x="9440" y="4216"/>
                  </a:lnTo>
                  <a:lnTo>
                    <a:pt x="9739" y="3538"/>
                  </a:lnTo>
                  <a:cubicBezTo>
                    <a:pt x="9763" y="3483"/>
                    <a:pt x="9757" y="3419"/>
                    <a:pt x="9723" y="3368"/>
                  </a:cubicBezTo>
                  <a:cubicBezTo>
                    <a:pt x="9474" y="2991"/>
                    <a:pt x="9359" y="2540"/>
                    <a:pt x="9400" y="2091"/>
                  </a:cubicBezTo>
                  <a:cubicBezTo>
                    <a:pt x="9483" y="1115"/>
                    <a:pt x="10282" y="333"/>
                    <a:pt x="11260" y="271"/>
                  </a:cubicBezTo>
                  <a:cubicBezTo>
                    <a:pt x="11306" y="268"/>
                    <a:pt x="11351" y="267"/>
                    <a:pt x="11397" y="267"/>
                  </a:cubicBezTo>
                  <a:close/>
                  <a:moveTo>
                    <a:pt x="12425" y="8816"/>
                  </a:moveTo>
                  <a:lnTo>
                    <a:pt x="12425" y="9464"/>
                  </a:lnTo>
                  <a:cubicBezTo>
                    <a:pt x="12236" y="9321"/>
                    <a:pt x="12021" y="9214"/>
                    <a:pt x="11793" y="9150"/>
                  </a:cubicBezTo>
                  <a:cubicBezTo>
                    <a:pt x="12006" y="9047"/>
                    <a:pt x="12218" y="8935"/>
                    <a:pt x="12425" y="8816"/>
                  </a:cubicBezTo>
                  <a:close/>
                  <a:moveTo>
                    <a:pt x="7512" y="2984"/>
                  </a:moveTo>
                  <a:cubicBezTo>
                    <a:pt x="7516" y="2984"/>
                    <a:pt x="7519" y="2984"/>
                    <a:pt x="7523" y="2984"/>
                  </a:cubicBezTo>
                  <a:cubicBezTo>
                    <a:pt x="8092" y="2986"/>
                    <a:pt x="8660" y="3035"/>
                    <a:pt x="9220" y="3137"/>
                  </a:cubicBezTo>
                  <a:cubicBezTo>
                    <a:pt x="9267" y="3250"/>
                    <a:pt x="9322" y="3360"/>
                    <a:pt x="9386" y="3465"/>
                  </a:cubicBezTo>
                  <a:lnTo>
                    <a:pt x="9122" y="4062"/>
                  </a:lnTo>
                  <a:cubicBezTo>
                    <a:pt x="9066" y="4183"/>
                    <a:pt x="9082" y="4325"/>
                    <a:pt x="9161" y="4430"/>
                  </a:cubicBezTo>
                  <a:cubicBezTo>
                    <a:pt x="9229" y="4517"/>
                    <a:pt x="9333" y="4565"/>
                    <a:pt x="9438" y="4565"/>
                  </a:cubicBezTo>
                  <a:cubicBezTo>
                    <a:pt x="9486" y="4565"/>
                    <a:pt x="9534" y="4555"/>
                    <a:pt x="9580" y="4535"/>
                  </a:cubicBezTo>
                  <a:lnTo>
                    <a:pt x="10188" y="4267"/>
                  </a:lnTo>
                  <a:cubicBezTo>
                    <a:pt x="10552" y="4487"/>
                    <a:pt x="10968" y="4605"/>
                    <a:pt x="11393" y="4605"/>
                  </a:cubicBezTo>
                  <a:cubicBezTo>
                    <a:pt x="11396" y="4605"/>
                    <a:pt x="11399" y="4605"/>
                    <a:pt x="11402" y="4605"/>
                  </a:cubicBezTo>
                  <a:cubicBezTo>
                    <a:pt x="11470" y="4605"/>
                    <a:pt x="11540" y="4603"/>
                    <a:pt x="11610" y="4597"/>
                  </a:cubicBezTo>
                  <a:cubicBezTo>
                    <a:pt x="11901" y="4571"/>
                    <a:pt x="12186" y="4492"/>
                    <a:pt x="12447" y="4360"/>
                  </a:cubicBezTo>
                  <a:cubicBezTo>
                    <a:pt x="13193" y="4813"/>
                    <a:pt x="13871" y="5366"/>
                    <a:pt x="14465" y="6003"/>
                  </a:cubicBezTo>
                  <a:cubicBezTo>
                    <a:pt x="14656" y="6210"/>
                    <a:pt x="14656" y="6530"/>
                    <a:pt x="14465" y="6737"/>
                  </a:cubicBezTo>
                  <a:lnTo>
                    <a:pt x="14465" y="6738"/>
                  </a:lnTo>
                  <a:cubicBezTo>
                    <a:pt x="13521" y="7748"/>
                    <a:pt x="12368" y="8542"/>
                    <a:pt x="11088" y="9064"/>
                  </a:cubicBezTo>
                  <a:cubicBezTo>
                    <a:pt x="11085" y="9066"/>
                    <a:pt x="11081" y="9067"/>
                    <a:pt x="11078" y="9069"/>
                  </a:cubicBezTo>
                  <a:lnTo>
                    <a:pt x="10416" y="9069"/>
                  </a:lnTo>
                  <a:cubicBezTo>
                    <a:pt x="9908" y="9069"/>
                    <a:pt x="9421" y="9271"/>
                    <a:pt x="9063" y="9631"/>
                  </a:cubicBezTo>
                  <a:cubicBezTo>
                    <a:pt x="8553" y="9714"/>
                    <a:pt x="8039" y="9755"/>
                    <a:pt x="7523" y="9755"/>
                  </a:cubicBezTo>
                  <a:cubicBezTo>
                    <a:pt x="7519" y="9755"/>
                    <a:pt x="7514" y="9755"/>
                    <a:pt x="7509" y="9755"/>
                  </a:cubicBezTo>
                  <a:cubicBezTo>
                    <a:pt x="6450" y="9755"/>
                    <a:pt x="5398" y="9577"/>
                    <a:pt x="4398" y="9228"/>
                  </a:cubicBezTo>
                  <a:lnTo>
                    <a:pt x="4398" y="7463"/>
                  </a:lnTo>
                  <a:cubicBezTo>
                    <a:pt x="4398" y="7168"/>
                    <a:pt x="4158" y="6928"/>
                    <a:pt x="3863" y="6928"/>
                  </a:cubicBezTo>
                  <a:lnTo>
                    <a:pt x="1079" y="6928"/>
                  </a:lnTo>
                  <a:cubicBezTo>
                    <a:pt x="991" y="6928"/>
                    <a:pt x="905" y="6950"/>
                    <a:pt x="827" y="6991"/>
                  </a:cubicBezTo>
                  <a:cubicBezTo>
                    <a:pt x="744" y="6907"/>
                    <a:pt x="660" y="6823"/>
                    <a:pt x="580" y="6737"/>
                  </a:cubicBezTo>
                  <a:cubicBezTo>
                    <a:pt x="388" y="6530"/>
                    <a:pt x="388" y="6210"/>
                    <a:pt x="582" y="6004"/>
                  </a:cubicBezTo>
                  <a:cubicBezTo>
                    <a:pt x="2372" y="4079"/>
                    <a:pt x="4883" y="2984"/>
                    <a:pt x="7512" y="2984"/>
                  </a:cubicBezTo>
                  <a:close/>
                  <a:moveTo>
                    <a:pt x="4398" y="9591"/>
                  </a:moveTo>
                  <a:cubicBezTo>
                    <a:pt x="5412" y="9930"/>
                    <a:pt x="6475" y="10104"/>
                    <a:pt x="7545" y="10104"/>
                  </a:cubicBezTo>
                  <a:cubicBezTo>
                    <a:pt x="7550" y="10104"/>
                    <a:pt x="7555" y="10104"/>
                    <a:pt x="7560" y="10104"/>
                  </a:cubicBezTo>
                  <a:cubicBezTo>
                    <a:pt x="7977" y="10104"/>
                    <a:pt x="8393" y="10078"/>
                    <a:pt x="8806" y="10026"/>
                  </a:cubicBezTo>
                  <a:lnTo>
                    <a:pt x="8806" y="10026"/>
                  </a:lnTo>
                  <a:cubicBezTo>
                    <a:pt x="8639" y="10317"/>
                    <a:pt x="8552" y="10647"/>
                    <a:pt x="8552" y="10981"/>
                  </a:cubicBezTo>
                  <a:cubicBezTo>
                    <a:pt x="8552" y="11081"/>
                    <a:pt x="8560" y="11182"/>
                    <a:pt x="8576" y="11280"/>
                  </a:cubicBezTo>
                  <a:lnTo>
                    <a:pt x="3139" y="11280"/>
                  </a:lnTo>
                  <a:cubicBezTo>
                    <a:pt x="2855" y="11280"/>
                    <a:pt x="2621" y="11064"/>
                    <a:pt x="2599" y="10782"/>
                  </a:cubicBezTo>
                  <a:lnTo>
                    <a:pt x="3863" y="10782"/>
                  </a:lnTo>
                  <a:cubicBezTo>
                    <a:pt x="4158" y="10782"/>
                    <a:pt x="4398" y="10542"/>
                    <a:pt x="4398" y="10246"/>
                  </a:cubicBezTo>
                  <a:lnTo>
                    <a:pt x="4398" y="9591"/>
                  </a:lnTo>
                  <a:close/>
                  <a:moveTo>
                    <a:pt x="11550" y="9462"/>
                  </a:moveTo>
                  <a:lnTo>
                    <a:pt x="11550" y="9462"/>
                  </a:lnTo>
                  <a:cubicBezTo>
                    <a:pt x="12287" y="9598"/>
                    <a:pt x="12822" y="10241"/>
                    <a:pt x="12822" y="10991"/>
                  </a:cubicBezTo>
                  <a:cubicBezTo>
                    <a:pt x="12822" y="11741"/>
                    <a:pt x="12287" y="12384"/>
                    <a:pt x="11550" y="12519"/>
                  </a:cubicBezTo>
                  <a:cubicBezTo>
                    <a:pt x="12032" y="12158"/>
                    <a:pt x="12315" y="11592"/>
                    <a:pt x="12315" y="10991"/>
                  </a:cubicBezTo>
                  <a:cubicBezTo>
                    <a:pt x="12315" y="10389"/>
                    <a:pt x="12032" y="9824"/>
                    <a:pt x="11550" y="9462"/>
                  </a:cubicBezTo>
                  <a:close/>
                  <a:moveTo>
                    <a:pt x="10403" y="9437"/>
                  </a:moveTo>
                  <a:cubicBezTo>
                    <a:pt x="10808" y="9437"/>
                    <a:pt x="11206" y="9595"/>
                    <a:pt x="11503" y="9892"/>
                  </a:cubicBezTo>
                  <a:cubicBezTo>
                    <a:pt x="11948" y="10336"/>
                    <a:pt x="12080" y="11005"/>
                    <a:pt x="11839" y="11586"/>
                  </a:cubicBezTo>
                  <a:cubicBezTo>
                    <a:pt x="11599" y="12166"/>
                    <a:pt x="11032" y="12545"/>
                    <a:pt x="10403" y="12545"/>
                  </a:cubicBezTo>
                  <a:cubicBezTo>
                    <a:pt x="9545" y="12545"/>
                    <a:pt x="8851" y="11849"/>
                    <a:pt x="8849" y="10991"/>
                  </a:cubicBezTo>
                  <a:cubicBezTo>
                    <a:pt x="8849" y="10362"/>
                    <a:pt x="9228" y="9795"/>
                    <a:pt x="9809" y="9555"/>
                  </a:cubicBezTo>
                  <a:cubicBezTo>
                    <a:pt x="10002" y="9475"/>
                    <a:pt x="10203" y="9437"/>
                    <a:pt x="10403" y="9437"/>
                  </a:cubicBezTo>
                  <a:close/>
                  <a:moveTo>
                    <a:pt x="11403" y="0"/>
                  </a:moveTo>
                  <a:cubicBezTo>
                    <a:pt x="11351" y="0"/>
                    <a:pt x="11299" y="2"/>
                    <a:pt x="11247" y="5"/>
                  </a:cubicBezTo>
                  <a:cubicBezTo>
                    <a:pt x="10093" y="79"/>
                    <a:pt x="9150" y="994"/>
                    <a:pt x="9052" y="2134"/>
                  </a:cubicBezTo>
                  <a:cubicBezTo>
                    <a:pt x="9031" y="2370"/>
                    <a:pt x="9047" y="2607"/>
                    <a:pt x="9098" y="2838"/>
                  </a:cubicBezTo>
                  <a:cubicBezTo>
                    <a:pt x="8576" y="2755"/>
                    <a:pt x="8049" y="2714"/>
                    <a:pt x="7520" y="2714"/>
                  </a:cubicBezTo>
                  <a:cubicBezTo>
                    <a:pt x="7514" y="2714"/>
                    <a:pt x="7508" y="2714"/>
                    <a:pt x="7502" y="2714"/>
                  </a:cubicBezTo>
                  <a:cubicBezTo>
                    <a:pt x="5787" y="2714"/>
                    <a:pt x="4103" y="3159"/>
                    <a:pt x="2613" y="4006"/>
                  </a:cubicBezTo>
                  <a:lnTo>
                    <a:pt x="2613" y="2004"/>
                  </a:lnTo>
                  <a:cubicBezTo>
                    <a:pt x="2613" y="1707"/>
                    <a:pt x="2854" y="1469"/>
                    <a:pt x="3148" y="1469"/>
                  </a:cubicBezTo>
                  <a:lnTo>
                    <a:pt x="8424" y="1469"/>
                  </a:lnTo>
                  <a:cubicBezTo>
                    <a:pt x="8510" y="1469"/>
                    <a:pt x="8587" y="1410"/>
                    <a:pt x="8606" y="1327"/>
                  </a:cubicBezTo>
                  <a:cubicBezTo>
                    <a:pt x="8628" y="1215"/>
                    <a:pt x="8545" y="1112"/>
                    <a:pt x="8432" y="1110"/>
                  </a:cubicBezTo>
                  <a:lnTo>
                    <a:pt x="3148" y="1110"/>
                  </a:lnTo>
                  <a:cubicBezTo>
                    <a:pt x="2656" y="1110"/>
                    <a:pt x="2257" y="1510"/>
                    <a:pt x="2257" y="2004"/>
                  </a:cubicBezTo>
                  <a:lnTo>
                    <a:pt x="2257" y="4151"/>
                  </a:lnTo>
                  <a:cubicBezTo>
                    <a:pt x="1543" y="4603"/>
                    <a:pt x="892" y="5145"/>
                    <a:pt x="318" y="5764"/>
                  </a:cubicBezTo>
                  <a:cubicBezTo>
                    <a:pt x="1" y="6108"/>
                    <a:pt x="1" y="6638"/>
                    <a:pt x="321" y="6979"/>
                  </a:cubicBezTo>
                  <a:cubicBezTo>
                    <a:pt x="407" y="7073"/>
                    <a:pt x="496" y="7163"/>
                    <a:pt x="587" y="7253"/>
                  </a:cubicBezTo>
                  <a:cubicBezTo>
                    <a:pt x="558" y="7319"/>
                    <a:pt x="544" y="7389"/>
                    <a:pt x="544" y="7461"/>
                  </a:cubicBezTo>
                  <a:lnTo>
                    <a:pt x="544" y="8550"/>
                  </a:lnTo>
                  <a:cubicBezTo>
                    <a:pt x="542" y="8638"/>
                    <a:pt x="601" y="8712"/>
                    <a:pt x="685" y="8732"/>
                  </a:cubicBezTo>
                  <a:cubicBezTo>
                    <a:pt x="698" y="8734"/>
                    <a:pt x="711" y="8736"/>
                    <a:pt x="723" y="8736"/>
                  </a:cubicBezTo>
                  <a:cubicBezTo>
                    <a:pt x="819" y="8736"/>
                    <a:pt x="900" y="8658"/>
                    <a:pt x="902" y="8558"/>
                  </a:cubicBezTo>
                  <a:lnTo>
                    <a:pt x="902" y="7463"/>
                  </a:lnTo>
                  <a:cubicBezTo>
                    <a:pt x="902" y="7364"/>
                    <a:pt x="981" y="7284"/>
                    <a:pt x="1080" y="7284"/>
                  </a:cubicBezTo>
                  <a:lnTo>
                    <a:pt x="3861" y="7284"/>
                  </a:lnTo>
                  <a:cubicBezTo>
                    <a:pt x="3960" y="7284"/>
                    <a:pt x="4041" y="7364"/>
                    <a:pt x="4041" y="7463"/>
                  </a:cubicBezTo>
                  <a:lnTo>
                    <a:pt x="4041" y="10246"/>
                  </a:lnTo>
                  <a:cubicBezTo>
                    <a:pt x="4041" y="10344"/>
                    <a:pt x="3960" y="10425"/>
                    <a:pt x="3861" y="10425"/>
                  </a:cubicBezTo>
                  <a:lnTo>
                    <a:pt x="1079" y="10425"/>
                  </a:lnTo>
                  <a:cubicBezTo>
                    <a:pt x="980" y="10425"/>
                    <a:pt x="900" y="10344"/>
                    <a:pt x="900" y="10246"/>
                  </a:cubicBezTo>
                  <a:lnTo>
                    <a:pt x="900" y="9547"/>
                  </a:lnTo>
                  <a:cubicBezTo>
                    <a:pt x="902" y="9461"/>
                    <a:pt x="843" y="9384"/>
                    <a:pt x="759" y="9365"/>
                  </a:cubicBezTo>
                  <a:cubicBezTo>
                    <a:pt x="746" y="9362"/>
                    <a:pt x="733" y="9361"/>
                    <a:pt x="721" y="9361"/>
                  </a:cubicBezTo>
                  <a:cubicBezTo>
                    <a:pt x="625" y="9361"/>
                    <a:pt x="542" y="9440"/>
                    <a:pt x="544" y="9542"/>
                  </a:cubicBezTo>
                  <a:lnTo>
                    <a:pt x="544" y="10246"/>
                  </a:lnTo>
                  <a:cubicBezTo>
                    <a:pt x="544" y="10542"/>
                    <a:pt x="782" y="10781"/>
                    <a:pt x="1079" y="10781"/>
                  </a:cubicBezTo>
                  <a:lnTo>
                    <a:pt x="2260" y="10781"/>
                  </a:lnTo>
                  <a:cubicBezTo>
                    <a:pt x="2281" y="11258"/>
                    <a:pt x="2674" y="11635"/>
                    <a:pt x="3151" y="11637"/>
                  </a:cubicBezTo>
                  <a:lnTo>
                    <a:pt x="8614" y="11637"/>
                  </a:lnTo>
                  <a:cubicBezTo>
                    <a:pt x="8892" y="12387"/>
                    <a:pt x="9607" y="12885"/>
                    <a:pt x="10407" y="12885"/>
                  </a:cubicBezTo>
                  <a:cubicBezTo>
                    <a:pt x="10409" y="12885"/>
                    <a:pt x="10410" y="12885"/>
                    <a:pt x="10411" y="12885"/>
                  </a:cubicBezTo>
                  <a:lnTo>
                    <a:pt x="11263" y="12885"/>
                  </a:lnTo>
                  <a:cubicBezTo>
                    <a:pt x="12268" y="12885"/>
                    <a:pt x="13123" y="12115"/>
                    <a:pt x="13185" y="11112"/>
                  </a:cubicBezTo>
                  <a:cubicBezTo>
                    <a:pt x="13215" y="10647"/>
                    <a:pt x="13072" y="10187"/>
                    <a:pt x="12782" y="9824"/>
                  </a:cubicBezTo>
                  <a:lnTo>
                    <a:pt x="12782" y="8619"/>
                  </a:lnTo>
                  <a:cubicBezTo>
                    <a:pt x="13493" y="8173"/>
                    <a:pt x="14145" y="7638"/>
                    <a:pt x="14723" y="7026"/>
                  </a:cubicBezTo>
                  <a:cubicBezTo>
                    <a:pt x="15041" y="6687"/>
                    <a:pt x="15041" y="6157"/>
                    <a:pt x="14723" y="5816"/>
                  </a:cubicBezTo>
                  <a:cubicBezTo>
                    <a:pt x="14148" y="5207"/>
                    <a:pt x="13498" y="4672"/>
                    <a:pt x="12787" y="4224"/>
                  </a:cubicBezTo>
                  <a:cubicBezTo>
                    <a:pt x="13337" y="3826"/>
                    <a:pt x="13708" y="3199"/>
                    <a:pt x="13755" y="2491"/>
                  </a:cubicBezTo>
                  <a:cubicBezTo>
                    <a:pt x="13798" y="1819"/>
                    <a:pt x="13548" y="1160"/>
                    <a:pt x="13068" y="685"/>
                  </a:cubicBezTo>
                  <a:cubicBezTo>
                    <a:pt x="12623" y="246"/>
                    <a:pt x="12024" y="0"/>
                    <a:pt x="1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6466699" y="3676454"/>
              <a:ext cx="27819" cy="23845"/>
            </a:xfrm>
            <a:custGeom>
              <a:avLst/>
              <a:gdLst/>
              <a:ahLst/>
              <a:cxnLst/>
              <a:rect l="l" t="t" r="r" b="b"/>
              <a:pathLst>
                <a:path w="1085" h="930" extrusionOk="0">
                  <a:moveTo>
                    <a:pt x="621" y="358"/>
                  </a:moveTo>
                  <a:cubicBezTo>
                    <a:pt x="680" y="358"/>
                    <a:pt x="728" y="405"/>
                    <a:pt x="728" y="466"/>
                  </a:cubicBezTo>
                  <a:cubicBezTo>
                    <a:pt x="728" y="530"/>
                    <a:pt x="676" y="573"/>
                    <a:pt x="621" y="573"/>
                  </a:cubicBezTo>
                  <a:cubicBezTo>
                    <a:pt x="594" y="573"/>
                    <a:pt x="567" y="563"/>
                    <a:pt x="545" y="541"/>
                  </a:cubicBezTo>
                  <a:cubicBezTo>
                    <a:pt x="478" y="474"/>
                    <a:pt x="526" y="358"/>
                    <a:pt x="621" y="358"/>
                  </a:cubicBezTo>
                  <a:close/>
                  <a:moveTo>
                    <a:pt x="617" y="0"/>
                  </a:moveTo>
                  <a:cubicBezTo>
                    <a:pt x="503" y="0"/>
                    <a:pt x="387" y="42"/>
                    <a:pt x="293" y="136"/>
                  </a:cubicBezTo>
                  <a:cubicBezTo>
                    <a:pt x="0" y="429"/>
                    <a:pt x="207" y="929"/>
                    <a:pt x="621" y="929"/>
                  </a:cubicBezTo>
                  <a:cubicBezTo>
                    <a:pt x="878" y="929"/>
                    <a:pt x="1085" y="722"/>
                    <a:pt x="1085" y="466"/>
                  </a:cubicBezTo>
                  <a:cubicBezTo>
                    <a:pt x="1085" y="186"/>
                    <a:pt x="855" y="0"/>
                    <a:pt x="617" y="0"/>
                  </a:cubicBezTo>
                  <a:close/>
                </a:path>
              </a:pathLst>
            </a:custGeom>
            <a:solidFill>
              <a:srgbClr val="FFD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6498084" y="3707840"/>
              <a:ext cx="27871" cy="23896"/>
            </a:xfrm>
            <a:custGeom>
              <a:avLst/>
              <a:gdLst/>
              <a:ahLst/>
              <a:cxnLst/>
              <a:rect l="l" t="t" r="r" b="b"/>
              <a:pathLst>
                <a:path w="1087" h="932" extrusionOk="0">
                  <a:moveTo>
                    <a:pt x="622" y="360"/>
                  </a:moveTo>
                  <a:cubicBezTo>
                    <a:pt x="682" y="360"/>
                    <a:pt x="730" y="407"/>
                    <a:pt x="730" y="466"/>
                  </a:cubicBezTo>
                  <a:cubicBezTo>
                    <a:pt x="730" y="531"/>
                    <a:pt x="676" y="574"/>
                    <a:pt x="621" y="574"/>
                  </a:cubicBezTo>
                  <a:cubicBezTo>
                    <a:pt x="595" y="574"/>
                    <a:pt x="568" y="564"/>
                    <a:pt x="547" y="543"/>
                  </a:cubicBezTo>
                  <a:cubicBezTo>
                    <a:pt x="478" y="474"/>
                    <a:pt x="526" y="360"/>
                    <a:pt x="622" y="360"/>
                  </a:cubicBezTo>
                  <a:close/>
                  <a:moveTo>
                    <a:pt x="619" y="1"/>
                  </a:moveTo>
                  <a:cubicBezTo>
                    <a:pt x="505" y="1"/>
                    <a:pt x="388" y="43"/>
                    <a:pt x="294" y="138"/>
                  </a:cubicBezTo>
                  <a:cubicBezTo>
                    <a:pt x="1" y="430"/>
                    <a:pt x="208" y="931"/>
                    <a:pt x="622" y="931"/>
                  </a:cubicBezTo>
                  <a:cubicBezTo>
                    <a:pt x="878" y="930"/>
                    <a:pt x="1086" y="723"/>
                    <a:pt x="1086" y="466"/>
                  </a:cubicBezTo>
                  <a:cubicBezTo>
                    <a:pt x="1086" y="186"/>
                    <a:pt x="858" y="1"/>
                    <a:pt x="619" y="1"/>
                  </a:cubicBezTo>
                  <a:close/>
                </a:path>
              </a:pathLst>
            </a:custGeom>
            <a:solidFill>
              <a:srgbClr val="FFD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6479263" y="3686788"/>
              <a:ext cx="36819" cy="34845"/>
            </a:xfrm>
            <a:custGeom>
              <a:avLst/>
              <a:gdLst/>
              <a:ahLst/>
              <a:cxnLst/>
              <a:rect l="l" t="t" r="r" b="b"/>
              <a:pathLst>
                <a:path w="1436" h="1359" extrusionOk="0">
                  <a:moveTo>
                    <a:pt x="1239" y="0"/>
                  </a:moveTo>
                  <a:cubicBezTo>
                    <a:pt x="1198" y="0"/>
                    <a:pt x="1157" y="14"/>
                    <a:pt x="1123" y="42"/>
                  </a:cubicBezTo>
                  <a:lnTo>
                    <a:pt x="111" y="1055"/>
                  </a:lnTo>
                  <a:cubicBezTo>
                    <a:pt x="1" y="1168"/>
                    <a:pt x="79" y="1359"/>
                    <a:pt x="238" y="1359"/>
                  </a:cubicBezTo>
                  <a:cubicBezTo>
                    <a:pt x="240" y="1359"/>
                    <a:pt x="242" y="1359"/>
                    <a:pt x="243" y="1359"/>
                  </a:cubicBezTo>
                  <a:cubicBezTo>
                    <a:pt x="288" y="1359"/>
                    <a:pt x="332" y="1340"/>
                    <a:pt x="364" y="1308"/>
                  </a:cubicBezTo>
                  <a:lnTo>
                    <a:pt x="1376" y="295"/>
                  </a:lnTo>
                  <a:cubicBezTo>
                    <a:pt x="1435" y="224"/>
                    <a:pt x="1432" y="119"/>
                    <a:pt x="1365" y="53"/>
                  </a:cubicBezTo>
                  <a:cubicBezTo>
                    <a:pt x="1331" y="18"/>
                    <a:pt x="1285" y="0"/>
                    <a:pt x="1239" y="0"/>
                  </a:cubicBezTo>
                  <a:close/>
                </a:path>
              </a:pathLst>
            </a:custGeom>
            <a:solidFill>
              <a:srgbClr val="FFD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411" name="Google Shape;1411;p27"/>
          <p:cNvGrpSpPr/>
          <p:nvPr/>
        </p:nvGrpSpPr>
        <p:grpSpPr>
          <a:xfrm>
            <a:off x="5357719" y="2862927"/>
            <a:ext cx="481417" cy="394189"/>
            <a:chOff x="4888444" y="3454527"/>
            <a:chExt cx="481417" cy="394189"/>
          </a:xfrm>
        </p:grpSpPr>
        <p:sp>
          <p:nvSpPr>
            <p:cNvPr id="1412" name="Google Shape;1412;p27"/>
            <p:cNvSpPr/>
            <p:nvPr/>
          </p:nvSpPr>
          <p:spPr>
            <a:xfrm>
              <a:off x="4888444" y="3454527"/>
              <a:ext cx="481417" cy="394189"/>
            </a:xfrm>
            <a:custGeom>
              <a:avLst/>
              <a:gdLst/>
              <a:ahLst/>
              <a:cxnLst/>
              <a:rect l="l" t="t" r="r" b="b"/>
              <a:pathLst>
                <a:path w="18776" h="15374" extrusionOk="0">
                  <a:moveTo>
                    <a:pt x="10092" y="0"/>
                  </a:moveTo>
                  <a:cubicBezTo>
                    <a:pt x="8285" y="0"/>
                    <a:pt x="6456" y="547"/>
                    <a:pt x="5251" y="1648"/>
                  </a:cubicBezTo>
                  <a:cubicBezTo>
                    <a:pt x="3920" y="2864"/>
                    <a:pt x="4950" y="3211"/>
                    <a:pt x="5859" y="5435"/>
                  </a:cubicBezTo>
                  <a:cubicBezTo>
                    <a:pt x="6515" y="7046"/>
                    <a:pt x="1" y="6825"/>
                    <a:pt x="1" y="9734"/>
                  </a:cubicBezTo>
                  <a:cubicBezTo>
                    <a:pt x="1" y="13099"/>
                    <a:pt x="4719" y="12461"/>
                    <a:pt x="6471" y="12846"/>
                  </a:cubicBezTo>
                  <a:cubicBezTo>
                    <a:pt x="8985" y="13399"/>
                    <a:pt x="11197" y="15374"/>
                    <a:pt x="13824" y="15374"/>
                  </a:cubicBezTo>
                  <a:cubicBezTo>
                    <a:pt x="13995" y="15374"/>
                    <a:pt x="14168" y="15365"/>
                    <a:pt x="14344" y="15347"/>
                  </a:cubicBezTo>
                  <a:cubicBezTo>
                    <a:pt x="16835" y="15094"/>
                    <a:pt x="17784" y="13141"/>
                    <a:pt x="18129" y="10901"/>
                  </a:cubicBezTo>
                  <a:cubicBezTo>
                    <a:pt x="18776" y="6726"/>
                    <a:pt x="17190" y="2156"/>
                    <a:pt x="13017" y="522"/>
                  </a:cubicBezTo>
                  <a:lnTo>
                    <a:pt x="13017" y="524"/>
                  </a:lnTo>
                  <a:cubicBezTo>
                    <a:pt x="12127" y="175"/>
                    <a:pt x="11113" y="0"/>
                    <a:pt x="10092" y="0"/>
                  </a:cubicBezTo>
                  <a:close/>
                </a:path>
              </a:pathLst>
            </a:custGeom>
            <a:gradFill>
              <a:gsLst>
                <a:gs pos="0">
                  <a:srgbClr val="FFDBED"/>
                </a:gs>
                <a:gs pos="100000">
                  <a:srgbClr val="F3F3F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4933881" y="3496682"/>
              <a:ext cx="344063" cy="345807"/>
            </a:xfrm>
            <a:custGeom>
              <a:avLst/>
              <a:gdLst/>
              <a:ahLst/>
              <a:cxnLst/>
              <a:rect l="l" t="t" r="r" b="b"/>
              <a:pathLst>
                <a:path w="13419" h="13487" extrusionOk="0">
                  <a:moveTo>
                    <a:pt x="8636" y="1"/>
                  </a:moveTo>
                  <a:cubicBezTo>
                    <a:pt x="8440" y="1"/>
                    <a:pt x="8279" y="160"/>
                    <a:pt x="8279" y="357"/>
                  </a:cubicBezTo>
                  <a:lnTo>
                    <a:pt x="8279" y="4175"/>
                  </a:lnTo>
                  <a:lnTo>
                    <a:pt x="1919" y="4175"/>
                  </a:lnTo>
                  <a:cubicBezTo>
                    <a:pt x="1508" y="4177"/>
                    <a:pt x="1177" y="4511"/>
                    <a:pt x="1179" y="4922"/>
                  </a:cubicBezTo>
                  <a:lnTo>
                    <a:pt x="1179" y="11846"/>
                  </a:lnTo>
                  <a:lnTo>
                    <a:pt x="446" y="11846"/>
                  </a:lnTo>
                  <a:cubicBezTo>
                    <a:pt x="201" y="11846"/>
                    <a:pt x="2" y="12046"/>
                    <a:pt x="2" y="12291"/>
                  </a:cubicBezTo>
                  <a:lnTo>
                    <a:pt x="2" y="12704"/>
                  </a:lnTo>
                  <a:cubicBezTo>
                    <a:pt x="1" y="13135"/>
                    <a:pt x="351" y="13487"/>
                    <a:pt x="784" y="13487"/>
                  </a:cubicBezTo>
                  <a:lnTo>
                    <a:pt x="12635" y="13487"/>
                  </a:lnTo>
                  <a:cubicBezTo>
                    <a:pt x="13068" y="13487"/>
                    <a:pt x="13418" y="13135"/>
                    <a:pt x="13417" y="12704"/>
                  </a:cubicBezTo>
                  <a:lnTo>
                    <a:pt x="13417" y="12293"/>
                  </a:lnTo>
                  <a:cubicBezTo>
                    <a:pt x="13418" y="12046"/>
                    <a:pt x="13218" y="11847"/>
                    <a:pt x="12973" y="11846"/>
                  </a:cubicBezTo>
                  <a:lnTo>
                    <a:pt x="12240" y="11846"/>
                  </a:lnTo>
                  <a:lnTo>
                    <a:pt x="12240" y="4955"/>
                  </a:lnTo>
                  <a:cubicBezTo>
                    <a:pt x="12240" y="4546"/>
                    <a:pt x="12954" y="4212"/>
                    <a:pt x="12954" y="4212"/>
                  </a:cubicBezTo>
                  <a:lnTo>
                    <a:pt x="12954" y="357"/>
                  </a:lnTo>
                  <a:cubicBezTo>
                    <a:pt x="12954" y="160"/>
                    <a:pt x="12794" y="1"/>
                    <a:pt x="12597" y="1"/>
                  </a:cubicBezTo>
                  <a:close/>
                </a:path>
              </a:pathLst>
            </a:custGeom>
            <a:solidFill>
              <a:srgbClr val="8399FE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4" name="Google Shape;1414;p27"/>
            <p:cNvSpPr/>
            <p:nvPr/>
          </p:nvSpPr>
          <p:spPr>
            <a:xfrm>
              <a:off x="4980574" y="3588171"/>
              <a:ext cx="283604" cy="215017"/>
            </a:xfrm>
            <a:custGeom>
              <a:avLst/>
              <a:gdLst/>
              <a:ahLst/>
              <a:cxnLst/>
              <a:rect l="l" t="t" r="r" b="b"/>
              <a:pathLst>
                <a:path w="11061" h="8386" extrusionOk="0">
                  <a:moveTo>
                    <a:pt x="744" y="0"/>
                  </a:moveTo>
                  <a:cubicBezTo>
                    <a:pt x="334" y="0"/>
                    <a:pt x="1" y="333"/>
                    <a:pt x="1" y="746"/>
                  </a:cubicBezTo>
                  <a:lnTo>
                    <a:pt x="1" y="8386"/>
                  </a:lnTo>
                  <a:lnTo>
                    <a:pt x="10883" y="8386"/>
                  </a:lnTo>
                  <a:cubicBezTo>
                    <a:pt x="10981" y="8386"/>
                    <a:pt x="11061" y="8306"/>
                    <a:pt x="11061" y="8206"/>
                  </a:cubicBezTo>
                  <a:lnTo>
                    <a:pt x="11061" y="746"/>
                  </a:lnTo>
                  <a:cubicBezTo>
                    <a:pt x="11061" y="333"/>
                    <a:pt x="10728" y="0"/>
                    <a:pt x="10317" y="0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5" name="Google Shape;1415;p27"/>
            <p:cNvSpPr/>
            <p:nvPr/>
          </p:nvSpPr>
          <p:spPr>
            <a:xfrm>
              <a:off x="5012600" y="3640300"/>
              <a:ext cx="93381" cy="120816"/>
            </a:xfrm>
            <a:custGeom>
              <a:avLst/>
              <a:gdLst/>
              <a:ahLst/>
              <a:cxnLst/>
              <a:rect l="l" t="t" r="r" b="b"/>
              <a:pathLst>
                <a:path w="3642" h="4712" extrusionOk="0">
                  <a:moveTo>
                    <a:pt x="180" y="0"/>
                  </a:moveTo>
                  <a:cubicBezTo>
                    <a:pt x="80" y="0"/>
                    <a:pt x="0" y="80"/>
                    <a:pt x="0" y="179"/>
                  </a:cubicBezTo>
                  <a:lnTo>
                    <a:pt x="0" y="4711"/>
                  </a:lnTo>
                  <a:lnTo>
                    <a:pt x="3640" y="4711"/>
                  </a:lnTo>
                  <a:lnTo>
                    <a:pt x="3641" y="179"/>
                  </a:lnTo>
                  <a:cubicBezTo>
                    <a:pt x="3641" y="80"/>
                    <a:pt x="3562" y="0"/>
                    <a:pt x="3461" y="0"/>
                  </a:cubicBezTo>
                  <a:close/>
                </a:path>
              </a:pathLst>
            </a:custGeom>
            <a:solidFill>
              <a:srgbClr val="FFA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5165346" y="3588171"/>
              <a:ext cx="98893" cy="105227"/>
            </a:xfrm>
            <a:custGeom>
              <a:avLst/>
              <a:gdLst/>
              <a:ahLst/>
              <a:cxnLst/>
              <a:rect l="l" t="t" r="r" b="b"/>
              <a:pathLst>
                <a:path w="3857" h="4104" extrusionOk="0">
                  <a:moveTo>
                    <a:pt x="2" y="0"/>
                  </a:moveTo>
                  <a:lnTo>
                    <a:pt x="2" y="3745"/>
                  </a:lnTo>
                  <a:cubicBezTo>
                    <a:pt x="1" y="3942"/>
                    <a:pt x="161" y="4103"/>
                    <a:pt x="359" y="4103"/>
                  </a:cubicBezTo>
                  <a:lnTo>
                    <a:pt x="3855" y="4103"/>
                  </a:lnTo>
                  <a:lnTo>
                    <a:pt x="3855" y="746"/>
                  </a:lnTo>
                  <a:lnTo>
                    <a:pt x="3857" y="746"/>
                  </a:lnTo>
                  <a:cubicBezTo>
                    <a:pt x="3857" y="335"/>
                    <a:pt x="3524" y="0"/>
                    <a:pt x="3113" y="0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4980574" y="3761097"/>
              <a:ext cx="283604" cy="42101"/>
            </a:xfrm>
            <a:custGeom>
              <a:avLst/>
              <a:gdLst/>
              <a:ahLst/>
              <a:cxnLst/>
              <a:rect l="l" t="t" r="r" b="b"/>
              <a:pathLst>
                <a:path w="11061" h="1642" extrusionOk="0">
                  <a:moveTo>
                    <a:pt x="1" y="0"/>
                  </a:moveTo>
                  <a:lnTo>
                    <a:pt x="1" y="1642"/>
                  </a:lnTo>
                  <a:lnTo>
                    <a:pt x="10883" y="1642"/>
                  </a:lnTo>
                  <a:cubicBezTo>
                    <a:pt x="10981" y="1642"/>
                    <a:pt x="11061" y="1562"/>
                    <a:pt x="11061" y="1463"/>
                  </a:cubicBezTo>
                  <a:lnTo>
                    <a:pt x="11061" y="0"/>
                  </a:ln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8" name="Google Shape;1418;p27"/>
            <p:cNvSpPr/>
            <p:nvPr/>
          </p:nvSpPr>
          <p:spPr>
            <a:xfrm>
              <a:off x="4950368" y="3783943"/>
              <a:ext cx="344140" cy="42127"/>
            </a:xfrm>
            <a:custGeom>
              <a:avLst/>
              <a:gdLst/>
              <a:ahLst/>
              <a:cxnLst/>
              <a:rect l="l" t="t" r="r" b="b"/>
              <a:pathLst>
                <a:path w="13422" h="1643" extrusionOk="0">
                  <a:moveTo>
                    <a:pt x="447" y="1"/>
                  </a:moveTo>
                  <a:cubicBezTo>
                    <a:pt x="200" y="1"/>
                    <a:pt x="1" y="200"/>
                    <a:pt x="1" y="445"/>
                  </a:cubicBezTo>
                  <a:lnTo>
                    <a:pt x="1" y="861"/>
                  </a:lnTo>
                  <a:cubicBezTo>
                    <a:pt x="1" y="1292"/>
                    <a:pt x="351" y="1642"/>
                    <a:pt x="782" y="1642"/>
                  </a:cubicBezTo>
                  <a:lnTo>
                    <a:pt x="12635" y="1642"/>
                  </a:lnTo>
                  <a:cubicBezTo>
                    <a:pt x="13067" y="1642"/>
                    <a:pt x="13417" y="1292"/>
                    <a:pt x="13417" y="861"/>
                  </a:cubicBezTo>
                  <a:lnTo>
                    <a:pt x="13417" y="455"/>
                  </a:lnTo>
                  <a:lnTo>
                    <a:pt x="13419" y="455"/>
                  </a:lnTo>
                  <a:cubicBezTo>
                    <a:pt x="13422" y="206"/>
                    <a:pt x="13223" y="3"/>
                    <a:pt x="12975" y="1"/>
                  </a:cubicBezTo>
                  <a:lnTo>
                    <a:pt x="9154" y="1"/>
                  </a:lnTo>
                  <a:cubicBezTo>
                    <a:pt x="9087" y="1"/>
                    <a:pt x="9025" y="38"/>
                    <a:pt x="8994" y="96"/>
                  </a:cubicBezTo>
                  <a:lnTo>
                    <a:pt x="8759" y="547"/>
                  </a:lnTo>
                  <a:cubicBezTo>
                    <a:pt x="8729" y="605"/>
                    <a:pt x="8669" y="643"/>
                    <a:pt x="8604" y="643"/>
                  </a:cubicBezTo>
                  <a:cubicBezTo>
                    <a:pt x="8602" y="643"/>
                    <a:pt x="8601" y="643"/>
                    <a:pt x="8600" y="643"/>
                  </a:cubicBezTo>
                  <a:lnTo>
                    <a:pt x="4820" y="643"/>
                  </a:lnTo>
                  <a:cubicBezTo>
                    <a:pt x="4819" y="643"/>
                    <a:pt x="4817" y="643"/>
                    <a:pt x="4816" y="643"/>
                  </a:cubicBezTo>
                  <a:cubicBezTo>
                    <a:pt x="4751" y="643"/>
                    <a:pt x="4692" y="605"/>
                    <a:pt x="4661" y="547"/>
                  </a:cubicBezTo>
                  <a:lnTo>
                    <a:pt x="4427" y="96"/>
                  </a:lnTo>
                  <a:cubicBezTo>
                    <a:pt x="4395" y="38"/>
                    <a:pt x="4334" y="1"/>
                    <a:pt x="4268" y="1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9" name="Google Shape;1419;p27"/>
            <p:cNvSpPr/>
            <p:nvPr/>
          </p:nvSpPr>
          <p:spPr>
            <a:xfrm>
              <a:off x="5260271" y="3783943"/>
              <a:ext cx="34152" cy="42127"/>
            </a:xfrm>
            <a:custGeom>
              <a:avLst/>
              <a:gdLst/>
              <a:ahLst/>
              <a:cxnLst/>
              <a:rect l="l" t="t" r="r" b="b"/>
              <a:pathLst>
                <a:path w="1332" h="1643" extrusionOk="0">
                  <a:moveTo>
                    <a:pt x="345" y="1"/>
                  </a:moveTo>
                  <a:cubicBezTo>
                    <a:pt x="344" y="1"/>
                    <a:pt x="343" y="1"/>
                    <a:pt x="342" y="1"/>
                  </a:cubicBezTo>
                  <a:lnTo>
                    <a:pt x="348" y="1"/>
                  </a:lnTo>
                  <a:cubicBezTo>
                    <a:pt x="347" y="1"/>
                    <a:pt x="346" y="1"/>
                    <a:pt x="345" y="1"/>
                  </a:cubicBezTo>
                  <a:close/>
                  <a:moveTo>
                    <a:pt x="348" y="1"/>
                  </a:moveTo>
                  <a:lnTo>
                    <a:pt x="348" y="1"/>
                  </a:lnTo>
                  <a:cubicBezTo>
                    <a:pt x="594" y="3"/>
                    <a:pt x="793" y="200"/>
                    <a:pt x="796" y="448"/>
                  </a:cubicBezTo>
                  <a:lnTo>
                    <a:pt x="796" y="859"/>
                  </a:lnTo>
                  <a:cubicBezTo>
                    <a:pt x="796" y="1291"/>
                    <a:pt x="440" y="1642"/>
                    <a:pt x="0" y="1642"/>
                  </a:cubicBezTo>
                  <a:lnTo>
                    <a:pt x="535" y="1642"/>
                  </a:lnTo>
                  <a:cubicBezTo>
                    <a:pt x="974" y="1642"/>
                    <a:pt x="1331" y="1291"/>
                    <a:pt x="1331" y="859"/>
                  </a:cubicBezTo>
                  <a:lnTo>
                    <a:pt x="1331" y="447"/>
                  </a:lnTo>
                  <a:cubicBezTo>
                    <a:pt x="1331" y="200"/>
                    <a:pt x="1131" y="1"/>
                    <a:pt x="885" y="1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4981472" y="3783943"/>
              <a:ext cx="48485" cy="16487"/>
            </a:xfrm>
            <a:custGeom>
              <a:avLst/>
              <a:gdLst/>
              <a:ahLst/>
              <a:cxnLst/>
              <a:rect l="l" t="t" r="r" b="b"/>
              <a:pathLst>
                <a:path w="1891" h="643" extrusionOk="0">
                  <a:moveTo>
                    <a:pt x="1" y="1"/>
                  </a:moveTo>
                  <a:lnTo>
                    <a:pt x="1" y="464"/>
                  </a:lnTo>
                  <a:cubicBezTo>
                    <a:pt x="1" y="563"/>
                    <a:pt x="81" y="643"/>
                    <a:pt x="179" y="643"/>
                  </a:cubicBezTo>
                  <a:lnTo>
                    <a:pt x="1714" y="643"/>
                  </a:lnTo>
                  <a:cubicBezTo>
                    <a:pt x="1811" y="643"/>
                    <a:pt x="1891" y="563"/>
                    <a:pt x="1891" y="466"/>
                  </a:cubicBezTo>
                  <a:lnTo>
                    <a:pt x="1891" y="1"/>
                  </a:ln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5215680" y="3783943"/>
              <a:ext cx="48485" cy="16487"/>
            </a:xfrm>
            <a:custGeom>
              <a:avLst/>
              <a:gdLst/>
              <a:ahLst/>
              <a:cxnLst/>
              <a:rect l="l" t="t" r="r" b="b"/>
              <a:pathLst>
                <a:path w="1891" h="643" extrusionOk="0">
                  <a:moveTo>
                    <a:pt x="1" y="1"/>
                  </a:moveTo>
                  <a:lnTo>
                    <a:pt x="1" y="464"/>
                  </a:lnTo>
                  <a:cubicBezTo>
                    <a:pt x="1" y="563"/>
                    <a:pt x="80" y="643"/>
                    <a:pt x="179" y="643"/>
                  </a:cubicBezTo>
                  <a:lnTo>
                    <a:pt x="1714" y="643"/>
                  </a:lnTo>
                  <a:cubicBezTo>
                    <a:pt x="1811" y="643"/>
                    <a:pt x="1890" y="563"/>
                    <a:pt x="1890" y="466"/>
                  </a:cubicBezTo>
                  <a:lnTo>
                    <a:pt x="1890" y="1"/>
                  </a:ln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2" name="Google Shape;1422;p27"/>
            <p:cNvSpPr/>
            <p:nvPr/>
          </p:nvSpPr>
          <p:spPr>
            <a:xfrm>
              <a:off x="5165397" y="3477451"/>
              <a:ext cx="119867" cy="199479"/>
            </a:xfrm>
            <a:custGeom>
              <a:avLst/>
              <a:gdLst/>
              <a:ahLst/>
              <a:cxnLst/>
              <a:rect l="l" t="t" r="r" b="b"/>
              <a:pathLst>
                <a:path w="4675" h="7780" extrusionOk="0">
                  <a:moveTo>
                    <a:pt x="357" y="1"/>
                  </a:moveTo>
                  <a:cubicBezTo>
                    <a:pt x="159" y="1"/>
                    <a:pt x="0" y="160"/>
                    <a:pt x="0" y="357"/>
                  </a:cubicBezTo>
                  <a:lnTo>
                    <a:pt x="0" y="7423"/>
                  </a:lnTo>
                  <a:cubicBezTo>
                    <a:pt x="0" y="7620"/>
                    <a:pt x="159" y="7780"/>
                    <a:pt x="357" y="7780"/>
                  </a:cubicBezTo>
                  <a:lnTo>
                    <a:pt x="4318" y="7780"/>
                  </a:lnTo>
                  <a:cubicBezTo>
                    <a:pt x="4514" y="7780"/>
                    <a:pt x="4674" y="7620"/>
                    <a:pt x="4674" y="7423"/>
                  </a:cubicBezTo>
                  <a:lnTo>
                    <a:pt x="4674" y="357"/>
                  </a:lnTo>
                  <a:cubicBezTo>
                    <a:pt x="4674" y="160"/>
                    <a:pt x="4514" y="1"/>
                    <a:pt x="4318" y="1"/>
                  </a:cubicBezTo>
                  <a:close/>
                </a:path>
              </a:pathLst>
            </a:custGeom>
            <a:solidFill>
              <a:srgbClr val="FFA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3" name="Google Shape;1423;p27"/>
            <p:cNvSpPr/>
            <p:nvPr/>
          </p:nvSpPr>
          <p:spPr>
            <a:xfrm>
              <a:off x="5213885" y="3477451"/>
              <a:ext cx="22897" cy="22973"/>
            </a:xfrm>
            <a:custGeom>
              <a:avLst/>
              <a:gdLst/>
              <a:ahLst/>
              <a:cxnLst/>
              <a:rect l="l" t="t" r="r" b="b"/>
              <a:pathLst>
                <a:path w="893" h="896" extrusionOk="0">
                  <a:moveTo>
                    <a:pt x="1" y="1"/>
                  </a:moveTo>
                  <a:lnTo>
                    <a:pt x="1" y="434"/>
                  </a:lnTo>
                  <a:cubicBezTo>
                    <a:pt x="1" y="668"/>
                    <a:pt x="172" y="873"/>
                    <a:pt x="405" y="894"/>
                  </a:cubicBezTo>
                  <a:cubicBezTo>
                    <a:pt x="418" y="895"/>
                    <a:pt x="431" y="896"/>
                    <a:pt x="444" y="896"/>
                  </a:cubicBezTo>
                  <a:cubicBezTo>
                    <a:pt x="689" y="896"/>
                    <a:pt x="892" y="698"/>
                    <a:pt x="892" y="448"/>
                  </a:cubicBezTo>
                  <a:lnTo>
                    <a:pt x="892" y="1"/>
                  </a:ln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4" name="Google Shape;1424;p27"/>
            <p:cNvSpPr/>
            <p:nvPr/>
          </p:nvSpPr>
          <p:spPr>
            <a:xfrm>
              <a:off x="5029703" y="3700711"/>
              <a:ext cx="59690" cy="9179"/>
            </a:xfrm>
            <a:custGeom>
              <a:avLst/>
              <a:gdLst/>
              <a:ahLst/>
              <a:cxnLst/>
              <a:rect l="l" t="t" r="r" b="b"/>
              <a:pathLst>
                <a:path w="2328" h="358" extrusionOk="0">
                  <a:moveTo>
                    <a:pt x="2126" y="1"/>
                  </a:moveTo>
                  <a:cubicBezTo>
                    <a:pt x="2125" y="1"/>
                    <a:pt x="2124" y="1"/>
                    <a:pt x="2122" y="1"/>
                  </a:cubicBezTo>
                  <a:lnTo>
                    <a:pt x="198" y="1"/>
                  </a:lnTo>
                  <a:cubicBezTo>
                    <a:pt x="85" y="1"/>
                    <a:pt x="0" y="104"/>
                    <a:pt x="22" y="216"/>
                  </a:cubicBezTo>
                  <a:cubicBezTo>
                    <a:pt x="41" y="299"/>
                    <a:pt x="116" y="357"/>
                    <a:pt x="201" y="357"/>
                  </a:cubicBezTo>
                  <a:cubicBezTo>
                    <a:pt x="202" y="357"/>
                    <a:pt x="203" y="357"/>
                    <a:pt x="204" y="357"/>
                  </a:cubicBezTo>
                  <a:lnTo>
                    <a:pt x="2129" y="357"/>
                  </a:lnTo>
                  <a:cubicBezTo>
                    <a:pt x="2242" y="356"/>
                    <a:pt x="2328" y="252"/>
                    <a:pt x="2304" y="141"/>
                  </a:cubicBezTo>
                  <a:cubicBezTo>
                    <a:pt x="2285" y="59"/>
                    <a:pt x="2210" y="1"/>
                    <a:pt x="2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5" name="Google Shape;1425;p27"/>
            <p:cNvSpPr/>
            <p:nvPr/>
          </p:nvSpPr>
          <p:spPr>
            <a:xfrm>
              <a:off x="5029703" y="3717173"/>
              <a:ext cx="195223" cy="9153"/>
            </a:xfrm>
            <a:custGeom>
              <a:avLst/>
              <a:gdLst/>
              <a:ahLst/>
              <a:cxnLst/>
              <a:rect l="l" t="t" r="r" b="b"/>
              <a:pathLst>
                <a:path w="7614" h="357" extrusionOk="0">
                  <a:moveTo>
                    <a:pt x="7411" y="0"/>
                  </a:moveTo>
                  <a:cubicBezTo>
                    <a:pt x="7410" y="0"/>
                    <a:pt x="7409" y="0"/>
                    <a:pt x="7408" y="0"/>
                  </a:cubicBezTo>
                  <a:lnTo>
                    <a:pt x="198" y="0"/>
                  </a:lnTo>
                  <a:cubicBezTo>
                    <a:pt x="85" y="0"/>
                    <a:pt x="0" y="104"/>
                    <a:pt x="22" y="215"/>
                  </a:cubicBezTo>
                  <a:cubicBezTo>
                    <a:pt x="41" y="299"/>
                    <a:pt x="116" y="357"/>
                    <a:pt x="201" y="357"/>
                  </a:cubicBezTo>
                  <a:cubicBezTo>
                    <a:pt x="202" y="357"/>
                    <a:pt x="203" y="357"/>
                    <a:pt x="204" y="357"/>
                  </a:cubicBezTo>
                  <a:lnTo>
                    <a:pt x="7414" y="357"/>
                  </a:lnTo>
                  <a:cubicBezTo>
                    <a:pt x="7527" y="357"/>
                    <a:pt x="7613" y="252"/>
                    <a:pt x="7590" y="142"/>
                  </a:cubicBezTo>
                  <a:cubicBezTo>
                    <a:pt x="7571" y="59"/>
                    <a:pt x="7496" y="0"/>
                    <a:pt x="7411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6" name="Google Shape;1426;p27"/>
            <p:cNvSpPr/>
            <p:nvPr/>
          </p:nvSpPr>
          <p:spPr>
            <a:xfrm>
              <a:off x="5029703" y="3733609"/>
              <a:ext cx="195223" cy="9179"/>
            </a:xfrm>
            <a:custGeom>
              <a:avLst/>
              <a:gdLst/>
              <a:ahLst/>
              <a:cxnLst/>
              <a:rect l="l" t="t" r="r" b="b"/>
              <a:pathLst>
                <a:path w="7614" h="358" extrusionOk="0">
                  <a:moveTo>
                    <a:pt x="7411" y="1"/>
                  </a:moveTo>
                  <a:cubicBezTo>
                    <a:pt x="7410" y="1"/>
                    <a:pt x="7409" y="1"/>
                    <a:pt x="7408" y="1"/>
                  </a:cubicBezTo>
                  <a:lnTo>
                    <a:pt x="198" y="1"/>
                  </a:lnTo>
                  <a:cubicBezTo>
                    <a:pt x="85" y="3"/>
                    <a:pt x="0" y="106"/>
                    <a:pt x="22" y="217"/>
                  </a:cubicBezTo>
                  <a:cubicBezTo>
                    <a:pt x="43" y="299"/>
                    <a:pt x="116" y="358"/>
                    <a:pt x="201" y="358"/>
                  </a:cubicBezTo>
                  <a:cubicBezTo>
                    <a:pt x="202" y="358"/>
                    <a:pt x="203" y="358"/>
                    <a:pt x="204" y="358"/>
                  </a:cubicBezTo>
                  <a:lnTo>
                    <a:pt x="7414" y="358"/>
                  </a:lnTo>
                  <a:cubicBezTo>
                    <a:pt x="7527" y="358"/>
                    <a:pt x="7613" y="254"/>
                    <a:pt x="7590" y="143"/>
                  </a:cubicBezTo>
                  <a:cubicBezTo>
                    <a:pt x="7571" y="59"/>
                    <a:pt x="7496" y="1"/>
                    <a:pt x="7411" y="1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7" name="Google Shape;1427;p27"/>
            <p:cNvSpPr/>
            <p:nvPr/>
          </p:nvSpPr>
          <p:spPr>
            <a:xfrm>
              <a:off x="5069345" y="3541503"/>
              <a:ext cx="28999" cy="26717"/>
            </a:xfrm>
            <a:custGeom>
              <a:avLst/>
              <a:gdLst/>
              <a:ahLst/>
              <a:cxnLst/>
              <a:rect l="l" t="t" r="r" b="b"/>
              <a:pathLst>
                <a:path w="1131" h="1042" extrusionOk="0">
                  <a:moveTo>
                    <a:pt x="556" y="357"/>
                  </a:moveTo>
                  <a:cubicBezTo>
                    <a:pt x="600" y="357"/>
                    <a:pt x="642" y="373"/>
                    <a:pt x="672" y="405"/>
                  </a:cubicBezTo>
                  <a:cubicBezTo>
                    <a:pt x="782" y="514"/>
                    <a:pt x="692" y="686"/>
                    <a:pt x="559" y="686"/>
                  </a:cubicBezTo>
                  <a:cubicBezTo>
                    <a:pt x="538" y="686"/>
                    <a:pt x="516" y="682"/>
                    <a:pt x="494" y="673"/>
                  </a:cubicBezTo>
                  <a:cubicBezTo>
                    <a:pt x="328" y="604"/>
                    <a:pt x="376" y="357"/>
                    <a:pt x="556" y="357"/>
                  </a:cubicBezTo>
                  <a:close/>
                  <a:moveTo>
                    <a:pt x="560" y="0"/>
                  </a:moveTo>
                  <a:cubicBezTo>
                    <a:pt x="493" y="0"/>
                    <a:pt x="425" y="13"/>
                    <a:pt x="360" y="40"/>
                  </a:cubicBezTo>
                  <a:cubicBezTo>
                    <a:pt x="131" y="134"/>
                    <a:pt x="0" y="378"/>
                    <a:pt x="48" y="622"/>
                  </a:cubicBezTo>
                  <a:cubicBezTo>
                    <a:pt x="96" y="865"/>
                    <a:pt x="311" y="1042"/>
                    <a:pt x="559" y="1042"/>
                  </a:cubicBezTo>
                  <a:cubicBezTo>
                    <a:pt x="697" y="1042"/>
                    <a:pt x="830" y="988"/>
                    <a:pt x="927" y="889"/>
                  </a:cubicBezTo>
                  <a:cubicBezTo>
                    <a:pt x="1103" y="714"/>
                    <a:pt x="1130" y="439"/>
                    <a:pt x="992" y="232"/>
                  </a:cubicBezTo>
                  <a:cubicBezTo>
                    <a:pt x="893" y="83"/>
                    <a:pt x="729" y="0"/>
                    <a:pt x="560" y="0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8" name="Google Shape;1428;p27"/>
            <p:cNvSpPr/>
            <p:nvPr/>
          </p:nvSpPr>
          <p:spPr>
            <a:xfrm>
              <a:off x="4936420" y="3720840"/>
              <a:ext cx="28999" cy="26717"/>
            </a:xfrm>
            <a:custGeom>
              <a:avLst/>
              <a:gdLst/>
              <a:ahLst/>
              <a:cxnLst/>
              <a:rect l="l" t="t" r="r" b="b"/>
              <a:pathLst>
                <a:path w="1131" h="1042" extrusionOk="0">
                  <a:moveTo>
                    <a:pt x="559" y="357"/>
                  </a:moveTo>
                  <a:cubicBezTo>
                    <a:pt x="602" y="357"/>
                    <a:pt x="643" y="375"/>
                    <a:pt x="675" y="405"/>
                  </a:cubicBezTo>
                  <a:cubicBezTo>
                    <a:pt x="785" y="515"/>
                    <a:pt x="696" y="686"/>
                    <a:pt x="562" y="686"/>
                  </a:cubicBezTo>
                  <a:cubicBezTo>
                    <a:pt x="541" y="686"/>
                    <a:pt x="518" y="682"/>
                    <a:pt x="495" y="672"/>
                  </a:cubicBezTo>
                  <a:cubicBezTo>
                    <a:pt x="330" y="604"/>
                    <a:pt x="379" y="357"/>
                    <a:pt x="559" y="357"/>
                  </a:cubicBezTo>
                  <a:close/>
                  <a:moveTo>
                    <a:pt x="560" y="0"/>
                  </a:moveTo>
                  <a:cubicBezTo>
                    <a:pt x="493" y="0"/>
                    <a:pt x="425" y="13"/>
                    <a:pt x="360" y="40"/>
                  </a:cubicBezTo>
                  <a:cubicBezTo>
                    <a:pt x="131" y="134"/>
                    <a:pt x="0" y="378"/>
                    <a:pt x="48" y="623"/>
                  </a:cubicBezTo>
                  <a:cubicBezTo>
                    <a:pt x="96" y="867"/>
                    <a:pt x="311" y="1042"/>
                    <a:pt x="559" y="1042"/>
                  </a:cubicBezTo>
                  <a:cubicBezTo>
                    <a:pt x="698" y="1042"/>
                    <a:pt x="830" y="988"/>
                    <a:pt x="927" y="889"/>
                  </a:cubicBezTo>
                  <a:cubicBezTo>
                    <a:pt x="1104" y="714"/>
                    <a:pt x="1131" y="438"/>
                    <a:pt x="992" y="231"/>
                  </a:cubicBezTo>
                  <a:cubicBezTo>
                    <a:pt x="893" y="83"/>
                    <a:pt x="729" y="0"/>
                    <a:pt x="560" y="0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9" name="Google Shape;1429;p27"/>
            <p:cNvSpPr/>
            <p:nvPr/>
          </p:nvSpPr>
          <p:spPr>
            <a:xfrm>
              <a:off x="4974625" y="3551580"/>
              <a:ext cx="28999" cy="26768"/>
            </a:xfrm>
            <a:custGeom>
              <a:avLst/>
              <a:gdLst/>
              <a:ahLst/>
              <a:cxnLst/>
              <a:rect l="l" t="t" r="r" b="b"/>
              <a:pathLst>
                <a:path w="1131" h="1044" extrusionOk="0">
                  <a:moveTo>
                    <a:pt x="559" y="358"/>
                  </a:moveTo>
                  <a:cubicBezTo>
                    <a:pt x="604" y="358"/>
                    <a:pt x="645" y="375"/>
                    <a:pt x="675" y="405"/>
                  </a:cubicBezTo>
                  <a:cubicBezTo>
                    <a:pt x="786" y="516"/>
                    <a:pt x="696" y="688"/>
                    <a:pt x="562" y="688"/>
                  </a:cubicBezTo>
                  <a:cubicBezTo>
                    <a:pt x="541" y="688"/>
                    <a:pt x="519" y="684"/>
                    <a:pt x="497" y="674"/>
                  </a:cubicBezTo>
                  <a:cubicBezTo>
                    <a:pt x="332" y="606"/>
                    <a:pt x="379" y="359"/>
                    <a:pt x="559" y="358"/>
                  </a:cubicBezTo>
                  <a:close/>
                  <a:moveTo>
                    <a:pt x="559" y="1"/>
                  </a:moveTo>
                  <a:cubicBezTo>
                    <a:pt x="492" y="1"/>
                    <a:pt x="425" y="14"/>
                    <a:pt x="360" y="41"/>
                  </a:cubicBezTo>
                  <a:cubicBezTo>
                    <a:pt x="131" y="136"/>
                    <a:pt x="0" y="380"/>
                    <a:pt x="48" y="623"/>
                  </a:cubicBezTo>
                  <a:cubicBezTo>
                    <a:pt x="98" y="867"/>
                    <a:pt x="311" y="1044"/>
                    <a:pt x="559" y="1044"/>
                  </a:cubicBezTo>
                  <a:cubicBezTo>
                    <a:pt x="698" y="1044"/>
                    <a:pt x="832" y="988"/>
                    <a:pt x="929" y="891"/>
                  </a:cubicBezTo>
                  <a:cubicBezTo>
                    <a:pt x="1104" y="714"/>
                    <a:pt x="1131" y="439"/>
                    <a:pt x="992" y="233"/>
                  </a:cubicBezTo>
                  <a:cubicBezTo>
                    <a:pt x="894" y="85"/>
                    <a:pt x="729" y="1"/>
                    <a:pt x="559" y="1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0" name="Google Shape;1430;p27"/>
            <p:cNvSpPr/>
            <p:nvPr/>
          </p:nvSpPr>
          <p:spPr>
            <a:xfrm>
              <a:off x="5101550" y="3523888"/>
              <a:ext cx="25204" cy="24281"/>
            </a:xfrm>
            <a:custGeom>
              <a:avLst/>
              <a:gdLst/>
              <a:ahLst/>
              <a:cxnLst/>
              <a:rect l="l" t="t" r="r" b="b"/>
              <a:pathLst>
                <a:path w="983" h="947" extrusionOk="0">
                  <a:moveTo>
                    <a:pt x="491" y="1"/>
                  </a:moveTo>
                  <a:cubicBezTo>
                    <a:pt x="395" y="1"/>
                    <a:pt x="314" y="80"/>
                    <a:pt x="314" y="180"/>
                  </a:cubicBezTo>
                  <a:lnTo>
                    <a:pt x="314" y="294"/>
                  </a:lnTo>
                  <a:lnTo>
                    <a:pt x="204" y="294"/>
                  </a:lnTo>
                  <a:cubicBezTo>
                    <a:pt x="203" y="294"/>
                    <a:pt x="202" y="294"/>
                    <a:pt x="201" y="294"/>
                  </a:cubicBezTo>
                  <a:cubicBezTo>
                    <a:pt x="116" y="294"/>
                    <a:pt x="41" y="354"/>
                    <a:pt x="22" y="436"/>
                  </a:cubicBezTo>
                  <a:cubicBezTo>
                    <a:pt x="0" y="548"/>
                    <a:pt x="85" y="651"/>
                    <a:pt x="198" y="653"/>
                  </a:cubicBezTo>
                  <a:lnTo>
                    <a:pt x="314" y="653"/>
                  </a:lnTo>
                  <a:lnTo>
                    <a:pt x="314" y="761"/>
                  </a:lnTo>
                  <a:cubicBezTo>
                    <a:pt x="312" y="847"/>
                    <a:pt x="371" y="923"/>
                    <a:pt x="456" y="942"/>
                  </a:cubicBezTo>
                  <a:cubicBezTo>
                    <a:pt x="468" y="945"/>
                    <a:pt x="480" y="946"/>
                    <a:pt x="493" y="946"/>
                  </a:cubicBezTo>
                  <a:cubicBezTo>
                    <a:pt x="588" y="946"/>
                    <a:pt x="669" y="868"/>
                    <a:pt x="670" y="767"/>
                  </a:cubicBezTo>
                  <a:lnTo>
                    <a:pt x="670" y="653"/>
                  </a:lnTo>
                  <a:lnTo>
                    <a:pt x="785" y="653"/>
                  </a:lnTo>
                  <a:cubicBezTo>
                    <a:pt x="898" y="651"/>
                    <a:pt x="982" y="548"/>
                    <a:pt x="960" y="436"/>
                  </a:cubicBezTo>
                  <a:cubicBezTo>
                    <a:pt x="941" y="354"/>
                    <a:pt x="868" y="294"/>
                    <a:pt x="782" y="294"/>
                  </a:cubicBezTo>
                  <a:cubicBezTo>
                    <a:pt x="781" y="294"/>
                    <a:pt x="780" y="294"/>
                    <a:pt x="779" y="294"/>
                  </a:cubicBezTo>
                  <a:lnTo>
                    <a:pt x="670" y="294"/>
                  </a:lnTo>
                  <a:lnTo>
                    <a:pt x="670" y="186"/>
                  </a:lnTo>
                  <a:cubicBezTo>
                    <a:pt x="672" y="100"/>
                    <a:pt x="613" y="24"/>
                    <a:pt x="529" y="5"/>
                  </a:cubicBezTo>
                  <a:cubicBezTo>
                    <a:pt x="516" y="2"/>
                    <a:pt x="504" y="1"/>
                    <a:pt x="491" y="1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1" name="Google Shape;1431;p27"/>
            <p:cNvSpPr/>
            <p:nvPr/>
          </p:nvSpPr>
          <p:spPr>
            <a:xfrm>
              <a:off x="5281784" y="3699557"/>
              <a:ext cx="25255" cy="24281"/>
            </a:xfrm>
            <a:custGeom>
              <a:avLst/>
              <a:gdLst/>
              <a:ahLst/>
              <a:cxnLst/>
              <a:rect l="l" t="t" r="r" b="b"/>
              <a:pathLst>
                <a:path w="985" h="947" extrusionOk="0">
                  <a:moveTo>
                    <a:pt x="492" y="1"/>
                  </a:moveTo>
                  <a:cubicBezTo>
                    <a:pt x="396" y="1"/>
                    <a:pt x="314" y="77"/>
                    <a:pt x="314" y="179"/>
                  </a:cubicBezTo>
                  <a:lnTo>
                    <a:pt x="314" y="294"/>
                  </a:lnTo>
                  <a:lnTo>
                    <a:pt x="204" y="294"/>
                  </a:lnTo>
                  <a:cubicBezTo>
                    <a:pt x="203" y="294"/>
                    <a:pt x="202" y="294"/>
                    <a:pt x="201" y="294"/>
                  </a:cubicBezTo>
                  <a:cubicBezTo>
                    <a:pt x="116" y="294"/>
                    <a:pt x="41" y="354"/>
                    <a:pt x="22" y="436"/>
                  </a:cubicBezTo>
                  <a:cubicBezTo>
                    <a:pt x="0" y="547"/>
                    <a:pt x="85" y="651"/>
                    <a:pt x="198" y="652"/>
                  </a:cubicBezTo>
                  <a:lnTo>
                    <a:pt x="314" y="652"/>
                  </a:lnTo>
                  <a:lnTo>
                    <a:pt x="314" y="761"/>
                  </a:lnTo>
                  <a:cubicBezTo>
                    <a:pt x="312" y="847"/>
                    <a:pt x="371" y="923"/>
                    <a:pt x="455" y="942"/>
                  </a:cubicBezTo>
                  <a:cubicBezTo>
                    <a:pt x="468" y="945"/>
                    <a:pt x="480" y="946"/>
                    <a:pt x="493" y="946"/>
                  </a:cubicBezTo>
                  <a:cubicBezTo>
                    <a:pt x="588" y="946"/>
                    <a:pt x="670" y="867"/>
                    <a:pt x="670" y="767"/>
                  </a:cubicBezTo>
                  <a:lnTo>
                    <a:pt x="670" y="652"/>
                  </a:lnTo>
                  <a:lnTo>
                    <a:pt x="787" y="652"/>
                  </a:lnTo>
                  <a:cubicBezTo>
                    <a:pt x="900" y="651"/>
                    <a:pt x="984" y="547"/>
                    <a:pt x="962" y="436"/>
                  </a:cubicBezTo>
                  <a:cubicBezTo>
                    <a:pt x="941" y="353"/>
                    <a:pt x="868" y="294"/>
                    <a:pt x="782" y="294"/>
                  </a:cubicBezTo>
                  <a:cubicBezTo>
                    <a:pt x="781" y="294"/>
                    <a:pt x="780" y="294"/>
                    <a:pt x="779" y="294"/>
                  </a:cubicBezTo>
                  <a:lnTo>
                    <a:pt x="670" y="294"/>
                  </a:lnTo>
                  <a:lnTo>
                    <a:pt x="670" y="186"/>
                  </a:lnTo>
                  <a:cubicBezTo>
                    <a:pt x="672" y="100"/>
                    <a:pt x="613" y="23"/>
                    <a:pt x="529" y="4"/>
                  </a:cubicBezTo>
                  <a:cubicBezTo>
                    <a:pt x="516" y="2"/>
                    <a:pt x="504" y="1"/>
                    <a:pt x="492" y="1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2" name="Google Shape;1432;p27"/>
            <p:cNvSpPr/>
            <p:nvPr/>
          </p:nvSpPr>
          <p:spPr>
            <a:xfrm>
              <a:off x="4945804" y="3472887"/>
              <a:ext cx="353165" cy="357729"/>
            </a:xfrm>
            <a:custGeom>
              <a:avLst/>
              <a:gdLst/>
              <a:ahLst/>
              <a:cxnLst/>
              <a:rect l="l" t="t" r="r" b="b"/>
              <a:pathLst>
                <a:path w="13774" h="13952" extrusionOk="0">
                  <a:moveTo>
                    <a:pt x="11169" y="357"/>
                  </a:moveTo>
                  <a:lnTo>
                    <a:pt x="11169" y="642"/>
                  </a:lnTo>
                  <a:cubicBezTo>
                    <a:pt x="11169" y="799"/>
                    <a:pt x="11049" y="928"/>
                    <a:pt x="10902" y="928"/>
                  </a:cubicBezTo>
                  <a:cubicBezTo>
                    <a:pt x="10873" y="928"/>
                    <a:pt x="10844" y="923"/>
                    <a:pt x="10814" y="913"/>
                  </a:cubicBezTo>
                  <a:cubicBezTo>
                    <a:pt x="10704" y="873"/>
                    <a:pt x="10632" y="768"/>
                    <a:pt x="10632" y="652"/>
                  </a:cubicBezTo>
                  <a:lnTo>
                    <a:pt x="10632" y="357"/>
                  </a:lnTo>
                  <a:close/>
                  <a:moveTo>
                    <a:pt x="3103" y="12310"/>
                  </a:moveTo>
                  <a:lnTo>
                    <a:pt x="3105" y="12595"/>
                  </a:lnTo>
                  <a:lnTo>
                    <a:pt x="1570" y="12595"/>
                  </a:lnTo>
                  <a:lnTo>
                    <a:pt x="1570" y="12310"/>
                  </a:lnTo>
                  <a:close/>
                  <a:moveTo>
                    <a:pt x="12239" y="11419"/>
                  </a:moveTo>
                  <a:lnTo>
                    <a:pt x="12239" y="11954"/>
                  </a:lnTo>
                  <a:lnTo>
                    <a:pt x="9279" y="11954"/>
                  </a:lnTo>
                  <a:cubicBezTo>
                    <a:pt x="9145" y="11954"/>
                    <a:pt x="9021" y="12027"/>
                    <a:pt x="8959" y="12146"/>
                  </a:cubicBezTo>
                  <a:lnTo>
                    <a:pt x="8720" y="12595"/>
                  </a:lnTo>
                  <a:lnTo>
                    <a:pt x="5012" y="12595"/>
                  </a:lnTo>
                  <a:lnTo>
                    <a:pt x="4773" y="12146"/>
                  </a:lnTo>
                  <a:cubicBezTo>
                    <a:pt x="4710" y="12027"/>
                    <a:pt x="4586" y="11954"/>
                    <a:pt x="4452" y="11954"/>
                  </a:cubicBezTo>
                  <a:lnTo>
                    <a:pt x="1535" y="11954"/>
                  </a:lnTo>
                  <a:lnTo>
                    <a:pt x="1535" y="11419"/>
                  </a:lnTo>
                  <a:close/>
                  <a:moveTo>
                    <a:pt x="12239" y="12310"/>
                  </a:moveTo>
                  <a:lnTo>
                    <a:pt x="12239" y="12595"/>
                  </a:lnTo>
                  <a:lnTo>
                    <a:pt x="10704" y="12595"/>
                  </a:lnTo>
                  <a:lnTo>
                    <a:pt x="10704" y="12310"/>
                  </a:lnTo>
                  <a:close/>
                  <a:moveTo>
                    <a:pt x="13149" y="12310"/>
                  </a:moveTo>
                  <a:cubicBezTo>
                    <a:pt x="13297" y="12310"/>
                    <a:pt x="13417" y="12430"/>
                    <a:pt x="13417" y="12576"/>
                  </a:cubicBezTo>
                  <a:lnTo>
                    <a:pt x="13417" y="12988"/>
                  </a:lnTo>
                  <a:cubicBezTo>
                    <a:pt x="13415" y="13323"/>
                    <a:pt x="13145" y="13593"/>
                    <a:pt x="12810" y="13595"/>
                  </a:cubicBezTo>
                  <a:lnTo>
                    <a:pt x="960" y="13595"/>
                  </a:lnTo>
                  <a:cubicBezTo>
                    <a:pt x="628" y="13595"/>
                    <a:pt x="357" y="13324"/>
                    <a:pt x="357" y="12992"/>
                  </a:cubicBezTo>
                  <a:lnTo>
                    <a:pt x="357" y="12576"/>
                  </a:lnTo>
                  <a:cubicBezTo>
                    <a:pt x="357" y="12430"/>
                    <a:pt x="476" y="12310"/>
                    <a:pt x="625" y="12310"/>
                  </a:cubicBezTo>
                  <a:lnTo>
                    <a:pt x="1214" y="12310"/>
                  </a:lnTo>
                  <a:lnTo>
                    <a:pt x="1214" y="12595"/>
                  </a:lnTo>
                  <a:cubicBezTo>
                    <a:pt x="1214" y="12793"/>
                    <a:pt x="1373" y="12952"/>
                    <a:pt x="1570" y="12952"/>
                  </a:cubicBezTo>
                  <a:lnTo>
                    <a:pt x="3105" y="12952"/>
                  </a:lnTo>
                  <a:cubicBezTo>
                    <a:pt x="3302" y="12952"/>
                    <a:pt x="3462" y="12793"/>
                    <a:pt x="3462" y="12595"/>
                  </a:cubicBezTo>
                  <a:lnTo>
                    <a:pt x="3462" y="12310"/>
                  </a:lnTo>
                  <a:lnTo>
                    <a:pt x="4458" y="12310"/>
                  </a:lnTo>
                  <a:lnTo>
                    <a:pt x="4692" y="12759"/>
                  </a:lnTo>
                  <a:cubicBezTo>
                    <a:pt x="4753" y="12877"/>
                    <a:pt x="4875" y="12952"/>
                    <a:pt x="5008" y="12952"/>
                  </a:cubicBezTo>
                  <a:lnTo>
                    <a:pt x="8789" y="12952"/>
                  </a:lnTo>
                  <a:cubicBezTo>
                    <a:pt x="8922" y="12952"/>
                    <a:pt x="9043" y="12879"/>
                    <a:pt x="9105" y="12761"/>
                  </a:cubicBezTo>
                  <a:lnTo>
                    <a:pt x="9340" y="12310"/>
                  </a:lnTo>
                  <a:lnTo>
                    <a:pt x="10347" y="12310"/>
                  </a:lnTo>
                  <a:lnTo>
                    <a:pt x="10347" y="12595"/>
                  </a:lnTo>
                  <a:cubicBezTo>
                    <a:pt x="10347" y="12793"/>
                    <a:pt x="10508" y="12952"/>
                    <a:pt x="10704" y="12952"/>
                  </a:cubicBezTo>
                  <a:lnTo>
                    <a:pt x="12239" y="12952"/>
                  </a:lnTo>
                  <a:cubicBezTo>
                    <a:pt x="12436" y="12952"/>
                    <a:pt x="12595" y="12793"/>
                    <a:pt x="12595" y="12595"/>
                  </a:cubicBezTo>
                  <a:lnTo>
                    <a:pt x="12595" y="12310"/>
                  </a:lnTo>
                  <a:close/>
                  <a:moveTo>
                    <a:pt x="8921" y="0"/>
                  </a:moveTo>
                  <a:cubicBezTo>
                    <a:pt x="8625" y="0"/>
                    <a:pt x="8386" y="241"/>
                    <a:pt x="8386" y="535"/>
                  </a:cubicBezTo>
                  <a:lnTo>
                    <a:pt x="8386" y="4283"/>
                  </a:lnTo>
                  <a:lnTo>
                    <a:pt x="1403" y="4283"/>
                  </a:lnTo>
                  <a:cubicBezTo>
                    <a:pt x="1298" y="4283"/>
                    <a:pt x="1214" y="4367"/>
                    <a:pt x="1214" y="4471"/>
                  </a:cubicBezTo>
                  <a:lnTo>
                    <a:pt x="1214" y="7440"/>
                  </a:lnTo>
                  <a:cubicBezTo>
                    <a:pt x="1214" y="7450"/>
                    <a:pt x="1217" y="7459"/>
                    <a:pt x="1225" y="7467"/>
                  </a:cubicBezTo>
                  <a:cubicBezTo>
                    <a:pt x="1279" y="7524"/>
                    <a:pt x="1338" y="7548"/>
                    <a:pt x="1392" y="7548"/>
                  </a:cubicBezTo>
                  <a:cubicBezTo>
                    <a:pt x="1490" y="7548"/>
                    <a:pt x="1570" y="7468"/>
                    <a:pt x="1570" y="7370"/>
                  </a:cubicBezTo>
                  <a:lnTo>
                    <a:pt x="1570" y="5240"/>
                  </a:lnTo>
                  <a:cubicBezTo>
                    <a:pt x="1570" y="4928"/>
                    <a:pt x="1823" y="4675"/>
                    <a:pt x="2135" y="4675"/>
                  </a:cubicBezTo>
                  <a:lnTo>
                    <a:pt x="8384" y="4675"/>
                  </a:lnTo>
                  <a:lnTo>
                    <a:pt x="8384" y="7964"/>
                  </a:lnTo>
                  <a:cubicBezTo>
                    <a:pt x="8384" y="8079"/>
                    <a:pt x="8478" y="8171"/>
                    <a:pt x="8593" y="8171"/>
                  </a:cubicBezTo>
                  <a:lnTo>
                    <a:pt x="11474" y="8171"/>
                  </a:lnTo>
                  <a:cubicBezTo>
                    <a:pt x="11495" y="8171"/>
                    <a:pt x="11516" y="8161"/>
                    <a:pt x="11530" y="8145"/>
                  </a:cubicBezTo>
                  <a:cubicBezTo>
                    <a:pt x="11673" y="7977"/>
                    <a:pt x="11568" y="7779"/>
                    <a:pt x="11420" y="7779"/>
                  </a:cubicBezTo>
                  <a:lnTo>
                    <a:pt x="8921" y="7779"/>
                  </a:lnTo>
                  <a:cubicBezTo>
                    <a:pt x="8822" y="7779"/>
                    <a:pt x="8741" y="7700"/>
                    <a:pt x="8741" y="7599"/>
                  </a:cubicBezTo>
                  <a:lnTo>
                    <a:pt x="8741" y="535"/>
                  </a:lnTo>
                  <a:cubicBezTo>
                    <a:pt x="8741" y="437"/>
                    <a:pt x="8822" y="355"/>
                    <a:pt x="8921" y="355"/>
                  </a:cubicBezTo>
                  <a:lnTo>
                    <a:pt x="10276" y="355"/>
                  </a:lnTo>
                  <a:lnTo>
                    <a:pt x="10276" y="607"/>
                  </a:lnTo>
                  <a:cubicBezTo>
                    <a:pt x="10276" y="961"/>
                    <a:pt x="10553" y="1251"/>
                    <a:pt x="10902" y="1251"/>
                  </a:cubicBezTo>
                  <a:cubicBezTo>
                    <a:pt x="10918" y="1251"/>
                    <a:pt x="10934" y="1250"/>
                    <a:pt x="10951" y="1249"/>
                  </a:cubicBezTo>
                  <a:cubicBezTo>
                    <a:pt x="11275" y="1222"/>
                    <a:pt x="11525" y="951"/>
                    <a:pt x="11525" y="625"/>
                  </a:cubicBezTo>
                  <a:lnTo>
                    <a:pt x="11525" y="355"/>
                  </a:lnTo>
                  <a:lnTo>
                    <a:pt x="12880" y="355"/>
                  </a:lnTo>
                  <a:cubicBezTo>
                    <a:pt x="12981" y="355"/>
                    <a:pt x="13060" y="437"/>
                    <a:pt x="13060" y="535"/>
                  </a:cubicBezTo>
                  <a:lnTo>
                    <a:pt x="13060" y="7636"/>
                  </a:lnTo>
                  <a:cubicBezTo>
                    <a:pt x="13060" y="7735"/>
                    <a:pt x="12981" y="7814"/>
                    <a:pt x="12880" y="7814"/>
                  </a:cubicBezTo>
                  <a:lnTo>
                    <a:pt x="12417" y="7814"/>
                  </a:lnTo>
                  <a:cubicBezTo>
                    <a:pt x="12318" y="7814"/>
                    <a:pt x="12239" y="7895"/>
                    <a:pt x="12239" y="7994"/>
                  </a:cubicBezTo>
                  <a:lnTo>
                    <a:pt x="12239" y="11062"/>
                  </a:lnTo>
                  <a:lnTo>
                    <a:pt x="1570" y="11062"/>
                  </a:lnTo>
                  <a:lnTo>
                    <a:pt x="1570" y="8392"/>
                  </a:lnTo>
                  <a:cubicBezTo>
                    <a:pt x="1572" y="8306"/>
                    <a:pt x="1513" y="8230"/>
                    <a:pt x="1429" y="8211"/>
                  </a:cubicBezTo>
                  <a:cubicBezTo>
                    <a:pt x="1416" y="8208"/>
                    <a:pt x="1403" y="8207"/>
                    <a:pt x="1391" y="8207"/>
                  </a:cubicBezTo>
                  <a:cubicBezTo>
                    <a:pt x="1295" y="8207"/>
                    <a:pt x="1214" y="8286"/>
                    <a:pt x="1214" y="8386"/>
                  </a:cubicBezTo>
                  <a:lnTo>
                    <a:pt x="1214" y="11954"/>
                  </a:lnTo>
                  <a:lnTo>
                    <a:pt x="625" y="11954"/>
                  </a:lnTo>
                  <a:cubicBezTo>
                    <a:pt x="279" y="11954"/>
                    <a:pt x="0" y="12232"/>
                    <a:pt x="0" y="12576"/>
                  </a:cubicBezTo>
                  <a:lnTo>
                    <a:pt x="0" y="12992"/>
                  </a:lnTo>
                  <a:cubicBezTo>
                    <a:pt x="0" y="13522"/>
                    <a:pt x="430" y="13952"/>
                    <a:pt x="960" y="13952"/>
                  </a:cubicBezTo>
                  <a:lnTo>
                    <a:pt x="12813" y="13952"/>
                  </a:lnTo>
                  <a:cubicBezTo>
                    <a:pt x="13344" y="13952"/>
                    <a:pt x="13773" y="13522"/>
                    <a:pt x="13773" y="12992"/>
                  </a:cubicBezTo>
                  <a:lnTo>
                    <a:pt x="13773" y="12579"/>
                  </a:lnTo>
                  <a:cubicBezTo>
                    <a:pt x="13773" y="12234"/>
                    <a:pt x="13495" y="11954"/>
                    <a:pt x="13149" y="11954"/>
                  </a:cubicBezTo>
                  <a:lnTo>
                    <a:pt x="12595" y="11954"/>
                  </a:lnTo>
                  <a:lnTo>
                    <a:pt x="12595" y="8172"/>
                  </a:lnTo>
                  <a:lnTo>
                    <a:pt x="12882" y="8172"/>
                  </a:lnTo>
                  <a:cubicBezTo>
                    <a:pt x="13176" y="8172"/>
                    <a:pt x="13417" y="7932"/>
                    <a:pt x="13417" y="7638"/>
                  </a:cubicBezTo>
                  <a:lnTo>
                    <a:pt x="13417" y="535"/>
                  </a:lnTo>
                  <a:cubicBezTo>
                    <a:pt x="13417" y="241"/>
                    <a:pt x="13176" y="0"/>
                    <a:pt x="12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3" name="Google Shape;1433;p27"/>
            <p:cNvSpPr/>
            <p:nvPr/>
          </p:nvSpPr>
          <p:spPr>
            <a:xfrm>
              <a:off x="5109679" y="3775712"/>
              <a:ext cx="26025" cy="9153"/>
            </a:xfrm>
            <a:custGeom>
              <a:avLst/>
              <a:gdLst/>
              <a:ahLst/>
              <a:cxnLst/>
              <a:rect l="l" t="t" r="r" b="b"/>
              <a:pathLst>
                <a:path w="1015" h="357" extrusionOk="0">
                  <a:moveTo>
                    <a:pt x="200" y="0"/>
                  </a:moveTo>
                  <a:cubicBezTo>
                    <a:pt x="116" y="0"/>
                    <a:pt x="43" y="59"/>
                    <a:pt x="22" y="142"/>
                  </a:cubicBezTo>
                  <a:cubicBezTo>
                    <a:pt x="0" y="253"/>
                    <a:pt x="84" y="357"/>
                    <a:pt x="197" y="357"/>
                  </a:cubicBezTo>
                  <a:lnTo>
                    <a:pt x="810" y="357"/>
                  </a:lnTo>
                  <a:cubicBezTo>
                    <a:pt x="812" y="357"/>
                    <a:pt x="813" y="357"/>
                    <a:pt x="814" y="357"/>
                  </a:cubicBezTo>
                  <a:cubicBezTo>
                    <a:pt x="898" y="357"/>
                    <a:pt x="971" y="299"/>
                    <a:pt x="992" y="215"/>
                  </a:cubicBezTo>
                  <a:cubicBezTo>
                    <a:pt x="1014" y="105"/>
                    <a:pt x="930" y="2"/>
                    <a:pt x="817" y="0"/>
                  </a:cubicBezTo>
                  <a:lnTo>
                    <a:pt x="204" y="0"/>
                  </a:lnTo>
                  <a:cubicBezTo>
                    <a:pt x="203" y="0"/>
                    <a:pt x="20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4" name="Google Shape;1434;p27"/>
            <p:cNvSpPr/>
            <p:nvPr/>
          </p:nvSpPr>
          <p:spPr>
            <a:xfrm>
              <a:off x="5182936" y="3533272"/>
              <a:ext cx="84202" cy="53075"/>
            </a:xfrm>
            <a:custGeom>
              <a:avLst/>
              <a:gdLst/>
              <a:ahLst/>
              <a:cxnLst/>
              <a:rect l="l" t="t" r="r" b="b"/>
              <a:pathLst>
                <a:path w="3284" h="2070" extrusionOk="0">
                  <a:moveTo>
                    <a:pt x="2868" y="858"/>
                  </a:moveTo>
                  <a:lnTo>
                    <a:pt x="2715" y="1713"/>
                  </a:lnTo>
                  <a:lnTo>
                    <a:pt x="1392" y="1713"/>
                  </a:lnTo>
                  <a:lnTo>
                    <a:pt x="1115" y="858"/>
                  </a:lnTo>
                  <a:close/>
                  <a:moveTo>
                    <a:pt x="203" y="0"/>
                  </a:moveTo>
                  <a:cubicBezTo>
                    <a:pt x="117" y="0"/>
                    <a:pt x="43" y="59"/>
                    <a:pt x="25" y="142"/>
                  </a:cubicBezTo>
                  <a:cubicBezTo>
                    <a:pt x="1" y="253"/>
                    <a:pt x="85" y="357"/>
                    <a:pt x="198" y="357"/>
                  </a:cubicBezTo>
                  <a:lnTo>
                    <a:pt x="577" y="357"/>
                  </a:lnTo>
                  <a:lnTo>
                    <a:pt x="1015" y="1713"/>
                  </a:lnTo>
                  <a:lnTo>
                    <a:pt x="988" y="1713"/>
                  </a:lnTo>
                  <a:cubicBezTo>
                    <a:pt x="987" y="1713"/>
                    <a:pt x="986" y="1713"/>
                    <a:pt x="984" y="1713"/>
                  </a:cubicBezTo>
                  <a:cubicBezTo>
                    <a:pt x="900" y="1713"/>
                    <a:pt x="825" y="1772"/>
                    <a:pt x="806" y="1855"/>
                  </a:cubicBezTo>
                  <a:cubicBezTo>
                    <a:pt x="784" y="1966"/>
                    <a:pt x="868" y="2070"/>
                    <a:pt x="981" y="2070"/>
                  </a:cubicBezTo>
                  <a:lnTo>
                    <a:pt x="2992" y="2070"/>
                  </a:lnTo>
                  <a:cubicBezTo>
                    <a:pt x="3005" y="2070"/>
                    <a:pt x="3016" y="2060"/>
                    <a:pt x="3019" y="2047"/>
                  </a:cubicBezTo>
                  <a:lnTo>
                    <a:pt x="3282" y="570"/>
                  </a:lnTo>
                  <a:cubicBezTo>
                    <a:pt x="3284" y="564"/>
                    <a:pt x="3280" y="557"/>
                    <a:pt x="3276" y="556"/>
                  </a:cubicBezTo>
                  <a:lnTo>
                    <a:pt x="3113" y="475"/>
                  </a:lnTo>
                  <a:cubicBezTo>
                    <a:pt x="3102" y="468"/>
                    <a:pt x="3088" y="465"/>
                    <a:pt x="3073" y="465"/>
                  </a:cubicBezTo>
                  <a:lnTo>
                    <a:pt x="989" y="465"/>
                  </a:lnTo>
                  <a:lnTo>
                    <a:pt x="880" y="124"/>
                  </a:lnTo>
                  <a:cubicBezTo>
                    <a:pt x="856" y="51"/>
                    <a:pt x="787" y="0"/>
                    <a:pt x="711" y="0"/>
                  </a:cubicBezTo>
                  <a:lnTo>
                    <a:pt x="206" y="0"/>
                  </a:lnTo>
                  <a:cubicBezTo>
                    <a:pt x="205" y="0"/>
                    <a:pt x="204" y="0"/>
                    <a:pt x="203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5" name="Google Shape;1435;p27"/>
            <p:cNvSpPr/>
            <p:nvPr/>
          </p:nvSpPr>
          <p:spPr>
            <a:xfrm>
              <a:off x="5202013" y="3590325"/>
              <a:ext cx="27819" cy="23871"/>
            </a:xfrm>
            <a:custGeom>
              <a:avLst/>
              <a:gdLst/>
              <a:ahLst/>
              <a:cxnLst/>
              <a:rect l="l" t="t" r="r" b="b"/>
              <a:pathLst>
                <a:path w="1085" h="931" extrusionOk="0">
                  <a:moveTo>
                    <a:pt x="621" y="357"/>
                  </a:moveTo>
                  <a:cubicBezTo>
                    <a:pt x="680" y="357"/>
                    <a:pt x="728" y="407"/>
                    <a:pt x="728" y="466"/>
                  </a:cubicBezTo>
                  <a:cubicBezTo>
                    <a:pt x="728" y="530"/>
                    <a:pt x="674" y="573"/>
                    <a:pt x="619" y="573"/>
                  </a:cubicBezTo>
                  <a:cubicBezTo>
                    <a:pt x="593" y="573"/>
                    <a:pt x="566" y="564"/>
                    <a:pt x="545" y="542"/>
                  </a:cubicBezTo>
                  <a:cubicBezTo>
                    <a:pt x="476" y="474"/>
                    <a:pt x="524" y="357"/>
                    <a:pt x="621" y="357"/>
                  </a:cubicBezTo>
                  <a:close/>
                  <a:moveTo>
                    <a:pt x="617" y="0"/>
                  </a:moveTo>
                  <a:cubicBezTo>
                    <a:pt x="503" y="0"/>
                    <a:pt x="386" y="43"/>
                    <a:pt x="292" y="138"/>
                  </a:cubicBezTo>
                  <a:cubicBezTo>
                    <a:pt x="0" y="429"/>
                    <a:pt x="207" y="929"/>
                    <a:pt x="621" y="931"/>
                  </a:cubicBezTo>
                  <a:cubicBezTo>
                    <a:pt x="877" y="929"/>
                    <a:pt x="1084" y="722"/>
                    <a:pt x="1084" y="466"/>
                  </a:cubicBezTo>
                  <a:cubicBezTo>
                    <a:pt x="1084" y="186"/>
                    <a:pt x="856" y="0"/>
                    <a:pt x="617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6" name="Google Shape;1436;p27"/>
            <p:cNvSpPr/>
            <p:nvPr/>
          </p:nvSpPr>
          <p:spPr>
            <a:xfrm>
              <a:off x="5236142" y="3590325"/>
              <a:ext cx="27845" cy="23871"/>
            </a:xfrm>
            <a:custGeom>
              <a:avLst/>
              <a:gdLst/>
              <a:ahLst/>
              <a:cxnLst/>
              <a:rect l="l" t="t" r="r" b="b"/>
              <a:pathLst>
                <a:path w="1086" h="931" extrusionOk="0">
                  <a:moveTo>
                    <a:pt x="621" y="357"/>
                  </a:moveTo>
                  <a:cubicBezTo>
                    <a:pt x="682" y="357"/>
                    <a:pt x="729" y="407"/>
                    <a:pt x="729" y="466"/>
                  </a:cubicBezTo>
                  <a:cubicBezTo>
                    <a:pt x="729" y="530"/>
                    <a:pt x="676" y="573"/>
                    <a:pt x="621" y="573"/>
                  </a:cubicBezTo>
                  <a:cubicBezTo>
                    <a:pt x="594" y="573"/>
                    <a:pt x="568" y="564"/>
                    <a:pt x="546" y="542"/>
                  </a:cubicBezTo>
                  <a:cubicBezTo>
                    <a:pt x="478" y="474"/>
                    <a:pt x="526" y="357"/>
                    <a:pt x="621" y="357"/>
                  </a:cubicBezTo>
                  <a:close/>
                  <a:moveTo>
                    <a:pt x="619" y="0"/>
                  </a:moveTo>
                  <a:cubicBezTo>
                    <a:pt x="504" y="0"/>
                    <a:pt x="388" y="43"/>
                    <a:pt x="293" y="138"/>
                  </a:cubicBezTo>
                  <a:cubicBezTo>
                    <a:pt x="0" y="429"/>
                    <a:pt x="209" y="931"/>
                    <a:pt x="621" y="931"/>
                  </a:cubicBezTo>
                  <a:cubicBezTo>
                    <a:pt x="877" y="929"/>
                    <a:pt x="1086" y="722"/>
                    <a:pt x="1086" y="466"/>
                  </a:cubicBezTo>
                  <a:cubicBezTo>
                    <a:pt x="1086" y="186"/>
                    <a:pt x="857" y="0"/>
                    <a:pt x="619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7" name="Google Shape;1437;p27"/>
            <p:cNvSpPr/>
            <p:nvPr/>
          </p:nvSpPr>
          <p:spPr>
            <a:xfrm>
              <a:off x="5117551" y="3640428"/>
              <a:ext cx="11974" cy="10230"/>
            </a:xfrm>
            <a:custGeom>
              <a:avLst/>
              <a:gdLst/>
              <a:ahLst/>
              <a:cxnLst/>
              <a:rect l="l" t="t" r="r" b="b"/>
              <a:pathLst>
                <a:path w="467" h="399" extrusionOk="0">
                  <a:moveTo>
                    <a:pt x="201" y="0"/>
                  </a:moveTo>
                  <a:cubicBezTo>
                    <a:pt x="99" y="0"/>
                    <a:pt x="0" y="80"/>
                    <a:pt x="0" y="199"/>
                  </a:cubicBezTo>
                  <a:cubicBezTo>
                    <a:pt x="0" y="309"/>
                    <a:pt x="89" y="398"/>
                    <a:pt x="199" y="398"/>
                  </a:cubicBezTo>
                  <a:cubicBezTo>
                    <a:pt x="378" y="398"/>
                    <a:pt x="467" y="183"/>
                    <a:pt x="341" y="59"/>
                  </a:cubicBezTo>
                  <a:cubicBezTo>
                    <a:pt x="300" y="18"/>
                    <a:pt x="250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8" name="Google Shape;1438;p27"/>
            <p:cNvSpPr/>
            <p:nvPr/>
          </p:nvSpPr>
          <p:spPr>
            <a:xfrm>
              <a:off x="5115833" y="3655890"/>
              <a:ext cx="11948" cy="10230"/>
            </a:xfrm>
            <a:custGeom>
              <a:avLst/>
              <a:gdLst/>
              <a:ahLst/>
              <a:cxnLst/>
              <a:rect l="l" t="t" r="r" b="b"/>
              <a:pathLst>
                <a:path w="466" h="399" extrusionOk="0">
                  <a:moveTo>
                    <a:pt x="266" y="1"/>
                  </a:moveTo>
                  <a:cubicBezTo>
                    <a:pt x="90" y="1"/>
                    <a:pt x="0" y="214"/>
                    <a:pt x="126" y="340"/>
                  </a:cubicBezTo>
                  <a:cubicBezTo>
                    <a:pt x="167" y="380"/>
                    <a:pt x="217" y="399"/>
                    <a:pt x="266" y="399"/>
                  </a:cubicBezTo>
                  <a:cubicBezTo>
                    <a:pt x="368" y="399"/>
                    <a:pt x="465" y="319"/>
                    <a:pt x="465" y="200"/>
                  </a:cubicBezTo>
                  <a:cubicBezTo>
                    <a:pt x="465" y="90"/>
                    <a:pt x="376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9" name="Google Shape;1439;p27"/>
            <p:cNvSpPr/>
            <p:nvPr/>
          </p:nvSpPr>
          <p:spPr>
            <a:xfrm>
              <a:off x="5117551" y="3671326"/>
              <a:ext cx="10256" cy="10282"/>
            </a:xfrm>
            <a:custGeom>
              <a:avLst/>
              <a:gdLst/>
              <a:ahLst/>
              <a:cxnLst/>
              <a:rect l="l" t="t" r="r" b="b"/>
              <a:pathLst>
                <a:path w="400" h="401" extrusionOk="0">
                  <a:moveTo>
                    <a:pt x="199" y="0"/>
                  </a:moveTo>
                  <a:cubicBezTo>
                    <a:pt x="89" y="0"/>
                    <a:pt x="0" y="91"/>
                    <a:pt x="0" y="201"/>
                  </a:cubicBezTo>
                  <a:cubicBezTo>
                    <a:pt x="0" y="311"/>
                    <a:pt x="89" y="400"/>
                    <a:pt x="199" y="400"/>
                  </a:cubicBezTo>
                  <a:cubicBezTo>
                    <a:pt x="311" y="400"/>
                    <a:pt x="400" y="311"/>
                    <a:pt x="400" y="201"/>
                  </a:cubicBezTo>
                  <a:cubicBezTo>
                    <a:pt x="400" y="91"/>
                    <a:pt x="311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0" name="Google Shape;1440;p27"/>
            <p:cNvSpPr/>
            <p:nvPr/>
          </p:nvSpPr>
          <p:spPr>
            <a:xfrm>
              <a:off x="5008010" y="3611017"/>
              <a:ext cx="83176" cy="52203"/>
            </a:xfrm>
            <a:custGeom>
              <a:avLst/>
              <a:gdLst/>
              <a:ahLst/>
              <a:cxnLst/>
              <a:rect l="l" t="t" r="r" b="b"/>
              <a:pathLst>
                <a:path w="3244" h="2036" extrusionOk="0">
                  <a:moveTo>
                    <a:pt x="2847" y="824"/>
                  </a:moveTo>
                  <a:lnTo>
                    <a:pt x="2695" y="1679"/>
                  </a:lnTo>
                  <a:lnTo>
                    <a:pt x="1372" y="1679"/>
                  </a:lnTo>
                  <a:lnTo>
                    <a:pt x="1095" y="824"/>
                  </a:lnTo>
                  <a:close/>
                  <a:moveTo>
                    <a:pt x="174" y="1"/>
                  </a:moveTo>
                  <a:cubicBezTo>
                    <a:pt x="91" y="1"/>
                    <a:pt x="20" y="64"/>
                    <a:pt x="9" y="147"/>
                  </a:cubicBezTo>
                  <a:cubicBezTo>
                    <a:pt x="1" y="241"/>
                    <a:pt x="74" y="323"/>
                    <a:pt x="168" y="323"/>
                  </a:cubicBezTo>
                  <a:lnTo>
                    <a:pt x="556" y="323"/>
                  </a:lnTo>
                  <a:lnTo>
                    <a:pt x="994" y="1679"/>
                  </a:lnTo>
                  <a:lnTo>
                    <a:pt x="967" y="1679"/>
                  </a:lnTo>
                  <a:cubicBezTo>
                    <a:pt x="965" y="1679"/>
                    <a:pt x="963" y="1679"/>
                    <a:pt x="961" y="1679"/>
                  </a:cubicBezTo>
                  <a:cubicBezTo>
                    <a:pt x="877" y="1679"/>
                    <a:pt x="804" y="1738"/>
                    <a:pt x="786" y="1821"/>
                  </a:cubicBezTo>
                  <a:cubicBezTo>
                    <a:pt x="763" y="1931"/>
                    <a:pt x="848" y="2034"/>
                    <a:pt x="961" y="2036"/>
                  </a:cubicBezTo>
                  <a:lnTo>
                    <a:pt x="2846" y="2036"/>
                  </a:lnTo>
                  <a:cubicBezTo>
                    <a:pt x="2933" y="2036"/>
                    <a:pt x="3007" y="1974"/>
                    <a:pt x="3021" y="1889"/>
                  </a:cubicBezTo>
                  <a:lnTo>
                    <a:pt x="3239" y="676"/>
                  </a:lnTo>
                  <a:cubicBezTo>
                    <a:pt x="3244" y="654"/>
                    <a:pt x="3244" y="633"/>
                    <a:pt x="3239" y="611"/>
                  </a:cubicBezTo>
                  <a:cubicBezTo>
                    <a:pt x="3223" y="526"/>
                    <a:pt x="3150" y="466"/>
                    <a:pt x="3064" y="464"/>
                  </a:cubicBezTo>
                  <a:lnTo>
                    <a:pt x="3064" y="466"/>
                  </a:lnTo>
                  <a:lnTo>
                    <a:pt x="970" y="466"/>
                  </a:lnTo>
                  <a:lnTo>
                    <a:pt x="859" y="125"/>
                  </a:lnTo>
                  <a:cubicBezTo>
                    <a:pt x="835" y="52"/>
                    <a:pt x="767" y="1"/>
                    <a:pt x="690" y="1"/>
                  </a:cubicBezTo>
                  <a:lnTo>
                    <a:pt x="177" y="1"/>
                  </a:lnTo>
                  <a:cubicBezTo>
                    <a:pt x="176" y="1"/>
                    <a:pt x="175" y="1"/>
                    <a:pt x="174" y="1"/>
                  </a:cubicBezTo>
                  <a:close/>
                </a:path>
              </a:pathLst>
            </a:custGeom>
            <a:solidFill>
              <a:srgbClr val="D2D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1" name="Google Shape;1441;p27"/>
            <p:cNvSpPr/>
            <p:nvPr/>
          </p:nvSpPr>
          <p:spPr>
            <a:xfrm>
              <a:off x="5026549" y="3667403"/>
              <a:ext cx="27819" cy="23845"/>
            </a:xfrm>
            <a:custGeom>
              <a:avLst/>
              <a:gdLst/>
              <a:ahLst/>
              <a:cxnLst/>
              <a:rect l="l" t="t" r="r" b="b"/>
              <a:pathLst>
                <a:path w="1085" h="930" extrusionOk="0">
                  <a:moveTo>
                    <a:pt x="621" y="357"/>
                  </a:moveTo>
                  <a:cubicBezTo>
                    <a:pt x="676" y="357"/>
                    <a:pt x="728" y="399"/>
                    <a:pt x="728" y="464"/>
                  </a:cubicBezTo>
                  <a:cubicBezTo>
                    <a:pt x="728" y="524"/>
                    <a:pt x="680" y="572"/>
                    <a:pt x="621" y="572"/>
                  </a:cubicBezTo>
                  <a:cubicBezTo>
                    <a:pt x="526" y="572"/>
                    <a:pt x="478" y="456"/>
                    <a:pt x="545" y="389"/>
                  </a:cubicBezTo>
                  <a:cubicBezTo>
                    <a:pt x="567" y="367"/>
                    <a:pt x="595" y="357"/>
                    <a:pt x="621" y="357"/>
                  </a:cubicBezTo>
                  <a:close/>
                  <a:moveTo>
                    <a:pt x="621" y="1"/>
                  </a:moveTo>
                  <a:cubicBezTo>
                    <a:pt x="208" y="1"/>
                    <a:pt x="1" y="501"/>
                    <a:pt x="292" y="792"/>
                  </a:cubicBezTo>
                  <a:cubicBezTo>
                    <a:pt x="387" y="887"/>
                    <a:pt x="503" y="929"/>
                    <a:pt x="617" y="929"/>
                  </a:cubicBezTo>
                  <a:cubicBezTo>
                    <a:pt x="856" y="929"/>
                    <a:pt x="1085" y="744"/>
                    <a:pt x="1085" y="464"/>
                  </a:cubicBezTo>
                  <a:cubicBezTo>
                    <a:pt x="1085" y="208"/>
                    <a:pt x="878" y="1"/>
                    <a:pt x="621" y="1"/>
                  </a:cubicBezTo>
                  <a:close/>
                </a:path>
              </a:pathLst>
            </a:custGeom>
            <a:solidFill>
              <a:srgbClr val="D2D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2" name="Google Shape;1442;p27"/>
            <p:cNvSpPr/>
            <p:nvPr/>
          </p:nvSpPr>
          <p:spPr>
            <a:xfrm>
              <a:off x="5060729" y="3667403"/>
              <a:ext cx="27819" cy="23845"/>
            </a:xfrm>
            <a:custGeom>
              <a:avLst/>
              <a:gdLst/>
              <a:ahLst/>
              <a:cxnLst/>
              <a:rect l="l" t="t" r="r" b="b"/>
              <a:pathLst>
                <a:path w="1085" h="930" extrusionOk="0">
                  <a:moveTo>
                    <a:pt x="620" y="357"/>
                  </a:moveTo>
                  <a:cubicBezTo>
                    <a:pt x="675" y="357"/>
                    <a:pt x="728" y="399"/>
                    <a:pt x="728" y="464"/>
                  </a:cubicBezTo>
                  <a:cubicBezTo>
                    <a:pt x="728" y="524"/>
                    <a:pt x="680" y="572"/>
                    <a:pt x="621" y="572"/>
                  </a:cubicBezTo>
                  <a:cubicBezTo>
                    <a:pt x="524" y="572"/>
                    <a:pt x="476" y="456"/>
                    <a:pt x="545" y="389"/>
                  </a:cubicBezTo>
                  <a:cubicBezTo>
                    <a:pt x="566" y="367"/>
                    <a:pt x="593" y="357"/>
                    <a:pt x="620" y="357"/>
                  </a:cubicBezTo>
                  <a:close/>
                  <a:moveTo>
                    <a:pt x="621" y="1"/>
                  </a:moveTo>
                  <a:cubicBezTo>
                    <a:pt x="207" y="1"/>
                    <a:pt x="0" y="501"/>
                    <a:pt x="291" y="792"/>
                  </a:cubicBezTo>
                  <a:cubicBezTo>
                    <a:pt x="386" y="887"/>
                    <a:pt x="503" y="929"/>
                    <a:pt x="617" y="929"/>
                  </a:cubicBezTo>
                  <a:cubicBezTo>
                    <a:pt x="856" y="929"/>
                    <a:pt x="1084" y="744"/>
                    <a:pt x="1084" y="464"/>
                  </a:cubicBezTo>
                  <a:cubicBezTo>
                    <a:pt x="1084" y="208"/>
                    <a:pt x="876" y="1"/>
                    <a:pt x="621" y="1"/>
                  </a:cubicBezTo>
                  <a:close/>
                </a:path>
              </a:pathLst>
            </a:custGeom>
            <a:solidFill>
              <a:srgbClr val="D2D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3" name="Google Shape;1443;p27"/>
            <p:cNvSpPr/>
            <p:nvPr/>
          </p:nvSpPr>
          <p:spPr>
            <a:xfrm>
              <a:off x="5189116" y="3647659"/>
              <a:ext cx="71869" cy="9153"/>
            </a:xfrm>
            <a:custGeom>
              <a:avLst/>
              <a:gdLst/>
              <a:ahLst/>
              <a:cxnLst/>
              <a:rect l="l" t="t" r="r" b="b"/>
              <a:pathLst>
                <a:path w="2803" h="357" extrusionOk="0">
                  <a:moveTo>
                    <a:pt x="2602" y="0"/>
                  </a:moveTo>
                  <a:cubicBezTo>
                    <a:pt x="2601" y="0"/>
                    <a:pt x="2600" y="0"/>
                    <a:pt x="2598" y="0"/>
                  </a:cubicBezTo>
                  <a:lnTo>
                    <a:pt x="198" y="0"/>
                  </a:lnTo>
                  <a:cubicBezTo>
                    <a:pt x="85" y="0"/>
                    <a:pt x="0" y="104"/>
                    <a:pt x="22" y="215"/>
                  </a:cubicBezTo>
                  <a:cubicBezTo>
                    <a:pt x="41" y="298"/>
                    <a:pt x="116" y="357"/>
                    <a:pt x="201" y="357"/>
                  </a:cubicBezTo>
                  <a:cubicBezTo>
                    <a:pt x="202" y="357"/>
                    <a:pt x="203" y="357"/>
                    <a:pt x="204" y="357"/>
                  </a:cubicBezTo>
                  <a:lnTo>
                    <a:pt x="2605" y="357"/>
                  </a:lnTo>
                  <a:cubicBezTo>
                    <a:pt x="2718" y="355"/>
                    <a:pt x="2802" y="252"/>
                    <a:pt x="2780" y="142"/>
                  </a:cubicBezTo>
                  <a:cubicBezTo>
                    <a:pt x="2761" y="58"/>
                    <a:pt x="2686" y="0"/>
                    <a:pt x="2602" y="0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444" name="Google Shape;1444;p27"/>
          <p:cNvGrpSpPr/>
          <p:nvPr/>
        </p:nvGrpSpPr>
        <p:grpSpPr>
          <a:xfrm>
            <a:off x="7473753" y="2825816"/>
            <a:ext cx="354986" cy="468417"/>
            <a:chOff x="3439653" y="3420578"/>
            <a:chExt cx="354986" cy="468417"/>
          </a:xfrm>
        </p:grpSpPr>
        <p:sp>
          <p:nvSpPr>
            <p:cNvPr id="1445" name="Google Shape;1445;p27"/>
            <p:cNvSpPr/>
            <p:nvPr/>
          </p:nvSpPr>
          <p:spPr>
            <a:xfrm>
              <a:off x="3476013" y="3420578"/>
              <a:ext cx="302373" cy="468417"/>
            </a:xfrm>
            <a:custGeom>
              <a:avLst/>
              <a:gdLst/>
              <a:ahLst/>
              <a:cxnLst/>
              <a:rect l="l" t="t" r="r" b="b"/>
              <a:pathLst>
                <a:path w="11793" h="18269" extrusionOk="0">
                  <a:moveTo>
                    <a:pt x="8007" y="0"/>
                  </a:moveTo>
                  <a:cubicBezTo>
                    <a:pt x="7901" y="0"/>
                    <a:pt x="7792" y="5"/>
                    <a:pt x="7679" y="15"/>
                  </a:cubicBezTo>
                  <a:cubicBezTo>
                    <a:pt x="4261" y="324"/>
                    <a:pt x="3930" y="6882"/>
                    <a:pt x="2456" y="10241"/>
                  </a:cubicBezTo>
                  <a:cubicBezTo>
                    <a:pt x="1725" y="11905"/>
                    <a:pt x="1" y="13624"/>
                    <a:pt x="306" y="15584"/>
                  </a:cubicBezTo>
                  <a:cubicBezTo>
                    <a:pt x="608" y="17537"/>
                    <a:pt x="2400" y="18268"/>
                    <a:pt x="4014" y="18268"/>
                  </a:cubicBezTo>
                  <a:cubicBezTo>
                    <a:pt x="4230" y="18268"/>
                    <a:pt x="4443" y="18255"/>
                    <a:pt x="4648" y="18230"/>
                  </a:cubicBezTo>
                  <a:cubicBezTo>
                    <a:pt x="8955" y="17706"/>
                    <a:pt x="10817" y="13198"/>
                    <a:pt x="11097" y="8925"/>
                  </a:cubicBezTo>
                  <a:cubicBezTo>
                    <a:pt x="11266" y="6363"/>
                    <a:pt x="11792" y="0"/>
                    <a:pt x="8007" y="0"/>
                  </a:cubicBezTo>
                  <a:close/>
                </a:path>
              </a:pathLst>
            </a:custGeom>
            <a:gradFill>
              <a:gsLst>
                <a:gs pos="0">
                  <a:srgbClr val="FFDBED"/>
                </a:gs>
                <a:gs pos="100000">
                  <a:srgbClr val="F3F3F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6" name="Google Shape;1446;p27"/>
            <p:cNvSpPr/>
            <p:nvPr/>
          </p:nvSpPr>
          <p:spPr>
            <a:xfrm>
              <a:off x="3439653" y="3495656"/>
              <a:ext cx="333935" cy="378754"/>
            </a:xfrm>
            <a:custGeom>
              <a:avLst/>
              <a:gdLst/>
              <a:ahLst/>
              <a:cxnLst/>
              <a:rect l="l" t="t" r="r" b="b"/>
              <a:pathLst>
                <a:path w="13024" h="14772" extrusionOk="0">
                  <a:moveTo>
                    <a:pt x="714" y="1"/>
                  </a:moveTo>
                  <a:cubicBezTo>
                    <a:pt x="320" y="1"/>
                    <a:pt x="0" y="321"/>
                    <a:pt x="0" y="714"/>
                  </a:cubicBezTo>
                  <a:lnTo>
                    <a:pt x="0" y="7743"/>
                  </a:lnTo>
                  <a:cubicBezTo>
                    <a:pt x="0" y="8138"/>
                    <a:pt x="320" y="8456"/>
                    <a:pt x="714" y="8456"/>
                  </a:cubicBezTo>
                  <a:lnTo>
                    <a:pt x="5388" y="8456"/>
                  </a:lnTo>
                  <a:lnTo>
                    <a:pt x="5388" y="9419"/>
                  </a:lnTo>
                  <a:lnTo>
                    <a:pt x="357" y="9419"/>
                  </a:lnTo>
                  <a:cubicBezTo>
                    <a:pt x="159" y="9419"/>
                    <a:pt x="0" y="9580"/>
                    <a:pt x="0" y="9778"/>
                  </a:cubicBezTo>
                  <a:lnTo>
                    <a:pt x="0" y="10384"/>
                  </a:lnTo>
                  <a:cubicBezTo>
                    <a:pt x="0" y="10580"/>
                    <a:pt x="159" y="10741"/>
                    <a:pt x="357" y="10741"/>
                  </a:cubicBezTo>
                  <a:lnTo>
                    <a:pt x="5388" y="10741"/>
                  </a:lnTo>
                  <a:lnTo>
                    <a:pt x="5388" y="14415"/>
                  </a:lnTo>
                  <a:cubicBezTo>
                    <a:pt x="5388" y="14613"/>
                    <a:pt x="5547" y="14772"/>
                    <a:pt x="5744" y="14772"/>
                  </a:cubicBezTo>
                  <a:lnTo>
                    <a:pt x="7279" y="14772"/>
                  </a:lnTo>
                  <a:cubicBezTo>
                    <a:pt x="7477" y="14772"/>
                    <a:pt x="7636" y="14613"/>
                    <a:pt x="7636" y="14415"/>
                  </a:cubicBezTo>
                  <a:lnTo>
                    <a:pt x="7636" y="10741"/>
                  </a:lnTo>
                  <a:lnTo>
                    <a:pt x="12667" y="10741"/>
                  </a:lnTo>
                  <a:cubicBezTo>
                    <a:pt x="12864" y="10741"/>
                    <a:pt x="13023" y="10580"/>
                    <a:pt x="13023" y="10384"/>
                  </a:cubicBezTo>
                  <a:lnTo>
                    <a:pt x="13023" y="9778"/>
                  </a:lnTo>
                  <a:cubicBezTo>
                    <a:pt x="13023" y="9580"/>
                    <a:pt x="12864" y="9421"/>
                    <a:pt x="12667" y="9421"/>
                  </a:cubicBezTo>
                  <a:lnTo>
                    <a:pt x="7636" y="9421"/>
                  </a:lnTo>
                  <a:lnTo>
                    <a:pt x="7636" y="8458"/>
                  </a:lnTo>
                  <a:lnTo>
                    <a:pt x="12310" y="8456"/>
                  </a:lnTo>
                  <a:cubicBezTo>
                    <a:pt x="12703" y="8456"/>
                    <a:pt x="13023" y="8138"/>
                    <a:pt x="13023" y="7743"/>
                  </a:cubicBezTo>
                  <a:lnTo>
                    <a:pt x="13023" y="714"/>
                  </a:lnTo>
                  <a:cubicBezTo>
                    <a:pt x="13023" y="321"/>
                    <a:pt x="12703" y="1"/>
                    <a:pt x="12310" y="1"/>
                  </a:cubicBezTo>
                  <a:close/>
                </a:path>
              </a:pathLst>
            </a:custGeom>
            <a:solidFill>
              <a:srgbClr val="8399FE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7" name="Google Shape;1447;p27"/>
            <p:cNvSpPr/>
            <p:nvPr/>
          </p:nvSpPr>
          <p:spPr>
            <a:xfrm>
              <a:off x="3594245" y="3687788"/>
              <a:ext cx="57664" cy="171096"/>
            </a:xfrm>
            <a:custGeom>
              <a:avLst/>
              <a:gdLst/>
              <a:ahLst/>
              <a:cxnLst/>
              <a:rect l="l" t="t" r="r" b="b"/>
              <a:pathLst>
                <a:path w="2249" h="6673" extrusionOk="0">
                  <a:moveTo>
                    <a:pt x="0" y="0"/>
                  </a:moveTo>
                  <a:lnTo>
                    <a:pt x="0" y="6316"/>
                  </a:lnTo>
                  <a:cubicBezTo>
                    <a:pt x="0" y="6513"/>
                    <a:pt x="161" y="6672"/>
                    <a:pt x="357" y="6672"/>
                  </a:cubicBezTo>
                  <a:lnTo>
                    <a:pt x="1892" y="6672"/>
                  </a:lnTo>
                  <a:cubicBezTo>
                    <a:pt x="2089" y="6672"/>
                    <a:pt x="2248" y="6513"/>
                    <a:pt x="2248" y="6316"/>
                  </a:cubicBezTo>
                  <a:lnTo>
                    <a:pt x="2248" y="0"/>
                  </a:ln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8" name="Google Shape;1448;p27"/>
            <p:cNvSpPr/>
            <p:nvPr/>
          </p:nvSpPr>
          <p:spPr>
            <a:xfrm>
              <a:off x="3456090" y="3479220"/>
              <a:ext cx="333935" cy="216812"/>
            </a:xfrm>
            <a:custGeom>
              <a:avLst/>
              <a:gdLst/>
              <a:ahLst/>
              <a:cxnLst/>
              <a:rect l="l" t="t" r="r" b="b"/>
              <a:pathLst>
                <a:path w="13024" h="8456" extrusionOk="0">
                  <a:moveTo>
                    <a:pt x="714" y="0"/>
                  </a:moveTo>
                  <a:cubicBezTo>
                    <a:pt x="321" y="0"/>
                    <a:pt x="1" y="319"/>
                    <a:pt x="1" y="713"/>
                  </a:cubicBezTo>
                  <a:lnTo>
                    <a:pt x="1" y="7742"/>
                  </a:lnTo>
                  <a:cubicBezTo>
                    <a:pt x="1" y="8136"/>
                    <a:pt x="321" y="8456"/>
                    <a:pt x="714" y="8456"/>
                  </a:cubicBezTo>
                  <a:lnTo>
                    <a:pt x="12311" y="8456"/>
                  </a:lnTo>
                  <a:cubicBezTo>
                    <a:pt x="12706" y="8456"/>
                    <a:pt x="13024" y="8136"/>
                    <a:pt x="13024" y="7742"/>
                  </a:cubicBezTo>
                  <a:lnTo>
                    <a:pt x="13024" y="713"/>
                  </a:lnTo>
                  <a:cubicBezTo>
                    <a:pt x="13024" y="319"/>
                    <a:pt x="12706" y="0"/>
                    <a:pt x="12311" y="0"/>
                  </a:cubicBezTo>
                  <a:close/>
                </a:path>
              </a:pathLst>
            </a:custGeom>
            <a:solidFill>
              <a:srgbClr val="FFD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9" name="Google Shape;1449;p27"/>
            <p:cNvSpPr/>
            <p:nvPr/>
          </p:nvSpPr>
          <p:spPr>
            <a:xfrm>
              <a:off x="3601553" y="3479220"/>
              <a:ext cx="43050" cy="26563"/>
            </a:xfrm>
            <a:custGeom>
              <a:avLst/>
              <a:gdLst/>
              <a:ahLst/>
              <a:cxnLst/>
              <a:rect l="l" t="t" r="r" b="b"/>
              <a:pathLst>
                <a:path w="1679" h="1036" extrusionOk="0">
                  <a:moveTo>
                    <a:pt x="2" y="0"/>
                  </a:moveTo>
                  <a:cubicBezTo>
                    <a:pt x="0" y="8"/>
                    <a:pt x="0" y="16"/>
                    <a:pt x="0" y="24"/>
                  </a:cubicBezTo>
                  <a:lnTo>
                    <a:pt x="0" y="860"/>
                  </a:lnTo>
                  <a:cubicBezTo>
                    <a:pt x="0" y="958"/>
                    <a:pt x="80" y="1035"/>
                    <a:pt x="177" y="1035"/>
                  </a:cubicBezTo>
                  <a:cubicBezTo>
                    <a:pt x="178" y="1035"/>
                    <a:pt x="179" y="1035"/>
                    <a:pt x="180" y="1035"/>
                  </a:cubicBezTo>
                  <a:lnTo>
                    <a:pt x="1500" y="1035"/>
                  </a:lnTo>
                  <a:cubicBezTo>
                    <a:pt x="1599" y="1035"/>
                    <a:pt x="1678" y="955"/>
                    <a:pt x="1678" y="857"/>
                  </a:cubicBezTo>
                  <a:lnTo>
                    <a:pt x="1678" y="24"/>
                  </a:lnTo>
                  <a:cubicBezTo>
                    <a:pt x="1678" y="16"/>
                    <a:pt x="1677" y="8"/>
                    <a:pt x="1675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0" name="Google Shape;1450;p27"/>
            <p:cNvSpPr/>
            <p:nvPr/>
          </p:nvSpPr>
          <p:spPr>
            <a:xfrm>
              <a:off x="3505501" y="3479220"/>
              <a:ext cx="43050" cy="26563"/>
            </a:xfrm>
            <a:custGeom>
              <a:avLst/>
              <a:gdLst/>
              <a:ahLst/>
              <a:cxnLst/>
              <a:rect l="l" t="t" r="r" b="b"/>
              <a:pathLst>
                <a:path w="1679" h="1036" extrusionOk="0">
                  <a:moveTo>
                    <a:pt x="2" y="0"/>
                  </a:moveTo>
                  <a:cubicBezTo>
                    <a:pt x="0" y="8"/>
                    <a:pt x="0" y="16"/>
                    <a:pt x="0" y="24"/>
                  </a:cubicBezTo>
                  <a:lnTo>
                    <a:pt x="0" y="857"/>
                  </a:lnTo>
                  <a:cubicBezTo>
                    <a:pt x="0" y="955"/>
                    <a:pt x="80" y="1035"/>
                    <a:pt x="179" y="1035"/>
                  </a:cubicBezTo>
                  <a:lnTo>
                    <a:pt x="1498" y="1035"/>
                  </a:lnTo>
                  <a:cubicBezTo>
                    <a:pt x="1599" y="1035"/>
                    <a:pt x="1678" y="955"/>
                    <a:pt x="1678" y="857"/>
                  </a:cubicBezTo>
                  <a:lnTo>
                    <a:pt x="1678" y="24"/>
                  </a:lnTo>
                  <a:lnTo>
                    <a:pt x="1675" y="24"/>
                  </a:lnTo>
                  <a:cubicBezTo>
                    <a:pt x="1675" y="16"/>
                    <a:pt x="1675" y="8"/>
                    <a:pt x="1674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1" name="Google Shape;1451;p27"/>
            <p:cNvSpPr/>
            <p:nvPr/>
          </p:nvSpPr>
          <p:spPr>
            <a:xfrm>
              <a:off x="3697657" y="3479220"/>
              <a:ext cx="42998" cy="26563"/>
            </a:xfrm>
            <a:custGeom>
              <a:avLst/>
              <a:gdLst/>
              <a:ahLst/>
              <a:cxnLst/>
              <a:rect l="l" t="t" r="r" b="b"/>
              <a:pathLst>
                <a:path w="1677" h="1036" extrusionOk="0">
                  <a:moveTo>
                    <a:pt x="2" y="0"/>
                  </a:moveTo>
                  <a:cubicBezTo>
                    <a:pt x="0" y="8"/>
                    <a:pt x="0" y="16"/>
                    <a:pt x="0" y="24"/>
                  </a:cubicBezTo>
                  <a:lnTo>
                    <a:pt x="0" y="857"/>
                  </a:lnTo>
                  <a:cubicBezTo>
                    <a:pt x="0" y="955"/>
                    <a:pt x="80" y="1035"/>
                    <a:pt x="178" y="1035"/>
                  </a:cubicBezTo>
                  <a:lnTo>
                    <a:pt x="1498" y="1035"/>
                  </a:lnTo>
                  <a:cubicBezTo>
                    <a:pt x="1597" y="1035"/>
                    <a:pt x="1677" y="955"/>
                    <a:pt x="1677" y="857"/>
                  </a:cubicBezTo>
                  <a:lnTo>
                    <a:pt x="1677" y="24"/>
                  </a:lnTo>
                  <a:cubicBezTo>
                    <a:pt x="1677" y="16"/>
                    <a:pt x="1677" y="8"/>
                    <a:pt x="1675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2" name="Google Shape;1452;p27"/>
            <p:cNvSpPr/>
            <p:nvPr/>
          </p:nvSpPr>
          <p:spPr>
            <a:xfrm>
              <a:off x="3564963" y="3553298"/>
              <a:ext cx="225068" cy="73228"/>
            </a:xfrm>
            <a:custGeom>
              <a:avLst/>
              <a:gdLst/>
              <a:ahLst/>
              <a:cxnLst/>
              <a:rect l="l" t="t" r="r" b="b"/>
              <a:pathLst>
                <a:path w="8778" h="2856" extrusionOk="0">
                  <a:moveTo>
                    <a:pt x="1" y="1"/>
                  </a:moveTo>
                  <a:lnTo>
                    <a:pt x="1" y="2855"/>
                  </a:lnTo>
                  <a:lnTo>
                    <a:pt x="8778" y="2855"/>
                  </a:lnTo>
                  <a:lnTo>
                    <a:pt x="8778" y="1"/>
                  </a:lnTo>
                  <a:close/>
                </a:path>
              </a:pathLst>
            </a:custGeom>
            <a:solidFill>
              <a:srgbClr val="FFA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3" name="Google Shape;1453;p27"/>
            <p:cNvSpPr/>
            <p:nvPr/>
          </p:nvSpPr>
          <p:spPr>
            <a:xfrm>
              <a:off x="3477654" y="3530118"/>
              <a:ext cx="117790" cy="117790"/>
            </a:xfrm>
            <a:custGeom>
              <a:avLst/>
              <a:gdLst/>
              <a:ahLst/>
              <a:cxnLst/>
              <a:rect l="l" t="t" r="r" b="b"/>
              <a:pathLst>
                <a:path w="4594" h="4594" extrusionOk="0">
                  <a:moveTo>
                    <a:pt x="2298" y="1"/>
                  </a:moveTo>
                  <a:cubicBezTo>
                    <a:pt x="1029" y="1"/>
                    <a:pt x="0" y="1027"/>
                    <a:pt x="0" y="2296"/>
                  </a:cubicBezTo>
                  <a:cubicBezTo>
                    <a:pt x="0" y="3565"/>
                    <a:pt x="1029" y="4594"/>
                    <a:pt x="2298" y="4594"/>
                  </a:cubicBezTo>
                  <a:cubicBezTo>
                    <a:pt x="3565" y="4594"/>
                    <a:pt x="4594" y="3565"/>
                    <a:pt x="4594" y="2296"/>
                  </a:cubicBezTo>
                  <a:cubicBezTo>
                    <a:pt x="4594" y="1027"/>
                    <a:pt x="3565" y="1"/>
                    <a:pt x="2298" y="1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4" name="Google Shape;1454;p27"/>
            <p:cNvSpPr/>
            <p:nvPr/>
          </p:nvSpPr>
          <p:spPr>
            <a:xfrm>
              <a:off x="3456090" y="3720712"/>
              <a:ext cx="333935" cy="33870"/>
            </a:xfrm>
            <a:custGeom>
              <a:avLst/>
              <a:gdLst/>
              <a:ahLst/>
              <a:cxnLst/>
              <a:rect l="l" t="t" r="r" b="b"/>
              <a:pathLst>
                <a:path w="13024" h="1321" extrusionOk="0">
                  <a:moveTo>
                    <a:pt x="357" y="1"/>
                  </a:moveTo>
                  <a:cubicBezTo>
                    <a:pt x="162" y="1"/>
                    <a:pt x="1" y="160"/>
                    <a:pt x="1" y="357"/>
                  </a:cubicBezTo>
                  <a:lnTo>
                    <a:pt x="1" y="964"/>
                  </a:lnTo>
                  <a:cubicBezTo>
                    <a:pt x="1" y="1161"/>
                    <a:pt x="162" y="1321"/>
                    <a:pt x="357" y="1321"/>
                  </a:cubicBezTo>
                  <a:lnTo>
                    <a:pt x="12667" y="1321"/>
                  </a:lnTo>
                  <a:cubicBezTo>
                    <a:pt x="12668" y="1321"/>
                    <a:pt x="12669" y="1321"/>
                    <a:pt x="12670" y="1321"/>
                  </a:cubicBezTo>
                  <a:cubicBezTo>
                    <a:pt x="12866" y="1321"/>
                    <a:pt x="13024" y="1162"/>
                    <a:pt x="13024" y="967"/>
                  </a:cubicBezTo>
                  <a:lnTo>
                    <a:pt x="13024" y="357"/>
                  </a:lnTo>
                  <a:cubicBezTo>
                    <a:pt x="13024" y="160"/>
                    <a:pt x="12865" y="1"/>
                    <a:pt x="12667" y="1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5" name="Google Shape;1455;p27"/>
            <p:cNvSpPr/>
            <p:nvPr/>
          </p:nvSpPr>
          <p:spPr>
            <a:xfrm>
              <a:off x="3601553" y="3462733"/>
              <a:ext cx="43050" cy="31127"/>
            </a:xfrm>
            <a:custGeom>
              <a:avLst/>
              <a:gdLst/>
              <a:ahLst/>
              <a:cxnLst/>
              <a:rect l="l" t="t" r="r" b="b"/>
              <a:pathLst>
                <a:path w="1679" h="1214" extrusionOk="0">
                  <a:moveTo>
                    <a:pt x="179" y="0"/>
                  </a:moveTo>
                  <a:cubicBezTo>
                    <a:pt x="80" y="0"/>
                    <a:pt x="0" y="80"/>
                    <a:pt x="0" y="178"/>
                  </a:cubicBezTo>
                  <a:lnTo>
                    <a:pt x="0" y="1035"/>
                  </a:lnTo>
                  <a:cubicBezTo>
                    <a:pt x="0" y="1134"/>
                    <a:pt x="80" y="1213"/>
                    <a:pt x="179" y="1213"/>
                  </a:cubicBezTo>
                  <a:lnTo>
                    <a:pt x="1500" y="1213"/>
                  </a:lnTo>
                  <a:cubicBezTo>
                    <a:pt x="1599" y="1213"/>
                    <a:pt x="1678" y="1134"/>
                    <a:pt x="1678" y="1035"/>
                  </a:cubicBezTo>
                  <a:lnTo>
                    <a:pt x="1678" y="178"/>
                  </a:lnTo>
                  <a:cubicBezTo>
                    <a:pt x="1678" y="80"/>
                    <a:pt x="1599" y="0"/>
                    <a:pt x="1500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6" name="Google Shape;1456;p27"/>
            <p:cNvSpPr/>
            <p:nvPr/>
          </p:nvSpPr>
          <p:spPr>
            <a:xfrm>
              <a:off x="3628092" y="3462758"/>
              <a:ext cx="16512" cy="31101"/>
            </a:xfrm>
            <a:custGeom>
              <a:avLst/>
              <a:gdLst/>
              <a:ahLst/>
              <a:cxnLst/>
              <a:rect l="l" t="t" r="r" b="b"/>
              <a:pathLst>
                <a:path w="644" h="1213" extrusionOk="0">
                  <a:moveTo>
                    <a:pt x="0" y="1"/>
                  </a:moveTo>
                  <a:cubicBezTo>
                    <a:pt x="99" y="1"/>
                    <a:pt x="180" y="80"/>
                    <a:pt x="180" y="181"/>
                  </a:cubicBezTo>
                  <a:lnTo>
                    <a:pt x="180" y="1034"/>
                  </a:lnTo>
                  <a:cubicBezTo>
                    <a:pt x="180" y="1133"/>
                    <a:pt x="99" y="1212"/>
                    <a:pt x="0" y="1212"/>
                  </a:cubicBezTo>
                  <a:lnTo>
                    <a:pt x="465" y="1212"/>
                  </a:lnTo>
                  <a:cubicBezTo>
                    <a:pt x="564" y="1212"/>
                    <a:pt x="643" y="1133"/>
                    <a:pt x="643" y="1034"/>
                  </a:cubicBezTo>
                  <a:lnTo>
                    <a:pt x="643" y="177"/>
                  </a:lnTo>
                  <a:cubicBezTo>
                    <a:pt x="642" y="80"/>
                    <a:pt x="562" y="1"/>
                    <a:pt x="465" y="1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7" name="Google Shape;1457;p27"/>
            <p:cNvSpPr/>
            <p:nvPr/>
          </p:nvSpPr>
          <p:spPr>
            <a:xfrm>
              <a:off x="3505501" y="3462733"/>
              <a:ext cx="43050" cy="31127"/>
            </a:xfrm>
            <a:custGeom>
              <a:avLst/>
              <a:gdLst/>
              <a:ahLst/>
              <a:cxnLst/>
              <a:rect l="l" t="t" r="r" b="b"/>
              <a:pathLst>
                <a:path w="1679" h="1214" extrusionOk="0">
                  <a:moveTo>
                    <a:pt x="179" y="0"/>
                  </a:moveTo>
                  <a:cubicBezTo>
                    <a:pt x="80" y="0"/>
                    <a:pt x="0" y="80"/>
                    <a:pt x="0" y="178"/>
                  </a:cubicBezTo>
                  <a:lnTo>
                    <a:pt x="0" y="1035"/>
                  </a:lnTo>
                  <a:cubicBezTo>
                    <a:pt x="0" y="1134"/>
                    <a:pt x="80" y="1213"/>
                    <a:pt x="179" y="1213"/>
                  </a:cubicBezTo>
                  <a:lnTo>
                    <a:pt x="1498" y="1213"/>
                  </a:lnTo>
                  <a:cubicBezTo>
                    <a:pt x="1599" y="1213"/>
                    <a:pt x="1678" y="1134"/>
                    <a:pt x="1678" y="1035"/>
                  </a:cubicBezTo>
                  <a:lnTo>
                    <a:pt x="1678" y="178"/>
                  </a:lnTo>
                  <a:cubicBezTo>
                    <a:pt x="1678" y="80"/>
                    <a:pt x="1599" y="0"/>
                    <a:pt x="1498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8" name="Google Shape;1458;p27"/>
            <p:cNvSpPr/>
            <p:nvPr/>
          </p:nvSpPr>
          <p:spPr>
            <a:xfrm>
              <a:off x="3532065" y="3462733"/>
              <a:ext cx="16487" cy="31153"/>
            </a:xfrm>
            <a:custGeom>
              <a:avLst/>
              <a:gdLst/>
              <a:ahLst/>
              <a:cxnLst/>
              <a:rect l="l" t="t" r="r" b="b"/>
              <a:pathLst>
                <a:path w="643" h="1215" extrusionOk="0">
                  <a:moveTo>
                    <a:pt x="464" y="0"/>
                  </a:moveTo>
                  <a:lnTo>
                    <a:pt x="1" y="3"/>
                  </a:lnTo>
                  <a:cubicBezTo>
                    <a:pt x="99" y="3"/>
                    <a:pt x="179" y="83"/>
                    <a:pt x="179" y="182"/>
                  </a:cubicBezTo>
                  <a:lnTo>
                    <a:pt x="179" y="1035"/>
                  </a:lnTo>
                  <a:cubicBezTo>
                    <a:pt x="179" y="1134"/>
                    <a:pt x="99" y="1215"/>
                    <a:pt x="1" y="1215"/>
                  </a:cubicBezTo>
                  <a:lnTo>
                    <a:pt x="464" y="1215"/>
                  </a:lnTo>
                  <a:cubicBezTo>
                    <a:pt x="563" y="1215"/>
                    <a:pt x="642" y="1134"/>
                    <a:pt x="642" y="1035"/>
                  </a:cubicBezTo>
                  <a:lnTo>
                    <a:pt x="642" y="180"/>
                  </a:lnTo>
                  <a:cubicBezTo>
                    <a:pt x="642" y="80"/>
                    <a:pt x="563" y="0"/>
                    <a:pt x="464" y="0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9" name="Google Shape;1459;p27"/>
            <p:cNvSpPr/>
            <p:nvPr/>
          </p:nvSpPr>
          <p:spPr>
            <a:xfrm>
              <a:off x="3697657" y="3462733"/>
              <a:ext cx="42998" cy="31127"/>
            </a:xfrm>
            <a:custGeom>
              <a:avLst/>
              <a:gdLst/>
              <a:ahLst/>
              <a:cxnLst/>
              <a:rect l="l" t="t" r="r" b="b"/>
              <a:pathLst>
                <a:path w="1677" h="1214" extrusionOk="0">
                  <a:moveTo>
                    <a:pt x="178" y="0"/>
                  </a:moveTo>
                  <a:cubicBezTo>
                    <a:pt x="80" y="0"/>
                    <a:pt x="0" y="80"/>
                    <a:pt x="0" y="178"/>
                  </a:cubicBezTo>
                  <a:lnTo>
                    <a:pt x="0" y="1035"/>
                  </a:lnTo>
                  <a:cubicBezTo>
                    <a:pt x="0" y="1134"/>
                    <a:pt x="80" y="1213"/>
                    <a:pt x="178" y="1213"/>
                  </a:cubicBezTo>
                  <a:lnTo>
                    <a:pt x="1498" y="1213"/>
                  </a:lnTo>
                  <a:cubicBezTo>
                    <a:pt x="1597" y="1213"/>
                    <a:pt x="1677" y="1134"/>
                    <a:pt x="1677" y="1035"/>
                  </a:cubicBezTo>
                  <a:lnTo>
                    <a:pt x="1677" y="178"/>
                  </a:lnTo>
                  <a:cubicBezTo>
                    <a:pt x="1677" y="80"/>
                    <a:pt x="1597" y="0"/>
                    <a:pt x="1498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0" name="Google Shape;1460;p27"/>
            <p:cNvSpPr/>
            <p:nvPr/>
          </p:nvSpPr>
          <p:spPr>
            <a:xfrm>
              <a:off x="3724171" y="3462758"/>
              <a:ext cx="16487" cy="31101"/>
            </a:xfrm>
            <a:custGeom>
              <a:avLst/>
              <a:gdLst/>
              <a:ahLst/>
              <a:cxnLst/>
              <a:rect l="l" t="t" r="r" b="b"/>
              <a:pathLst>
                <a:path w="643" h="1213" extrusionOk="0">
                  <a:moveTo>
                    <a:pt x="1" y="1"/>
                  </a:moveTo>
                  <a:cubicBezTo>
                    <a:pt x="100" y="1"/>
                    <a:pt x="179" y="80"/>
                    <a:pt x="179" y="181"/>
                  </a:cubicBezTo>
                  <a:lnTo>
                    <a:pt x="179" y="1034"/>
                  </a:lnTo>
                  <a:cubicBezTo>
                    <a:pt x="179" y="1133"/>
                    <a:pt x="100" y="1212"/>
                    <a:pt x="1" y="1212"/>
                  </a:cubicBezTo>
                  <a:lnTo>
                    <a:pt x="464" y="1212"/>
                  </a:lnTo>
                  <a:cubicBezTo>
                    <a:pt x="563" y="1212"/>
                    <a:pt x="643" y="1133"/>
                    <a:pt x="643" y="1034"/>
                  </a:cubicBezTo>
                  <a:lnTo>
                    <a:pt x="643" y="177"/>
                  </a:lnTo>
                  <a:cubicBezTo>
                    <a:pt x="641" y="80"/>
                    <a:pt x="561" y="1"/>
                    <a:pt x="464" y="1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1" name="Google Shape;1461;p27"/>
            <p:cNvSpPr/>
            <p:nvPr/>
          </p:nvSpPr>
          <p:spPr>
            <a:xfrm>
              <a:off x="3610656" y="3621941"/>
              <a:ext cx="39614" cy="9153"/>
            </a:xfrm>
            <a:custGeom>
              <a:avLst/>
              <a:gdLst/>
              <a:ahLst/>
              <a:cxnLst/>
              <a:rect l="l" t="t" r="r" b="b"/>
              <a:pathLst>
                <a:path w="1545" h="357" extrusionOk="0">
                  <a:moveTo>
                    <a:pt x="1344" y="0"/>
                  </a:moveTo>
                  <a:cubicBezTo>
                    <a:pt x="1343" y="0"/>
                    <a:pt x="1342" y="0"/>
                    <a:pt x="1341" y="0"/>
                  </a:cubicBezTo>
                  <a:lnTo>
                    <a:pt x="198" y="0"/>
                  </a:lnTo>
                  <a:cubicBezTo>
                    <a:pt x="85" y="0"/>
                    <a:pt x="0" y="104"/>
                    <a:pt x="23" y="215"/>
                  </a:cubicBezTo>
                  <a:cubicBezTo>
                    <a:pt x="43" y="298"/>
                    <a:pt x="116" y="357"/>
                    <a:pt x="201" y="357"/>
                  </a:cubicBezTo>
                  <a:cubicBezTo>
                    <a:pt x="202" y="357"/>
                    <a:pt x="203" y="357"/>
                    <a:pt x="204" y="357"/>
                  </a:cubicBezTo>
                  <a:lnTo>
                    <a:pt x="1347" y="357"/>
                  </a:lnTo>
                  <a:cubicBezTo>
                    <a:pt x="1460" y="357"/>
                    <a:pt x="1545" y="252"/>
                    <a:pt x="1522" y="142"/>
                  </a:cubicBezTo>
                  <a:cubicBezTo>
                    <a:pt x="1504" y="58"/>
                    <a:pt x="1429" y="0"/>
                    <a:pt x="1344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2" name="Google Shape;1462;p27"/>
            <p:cNvSpPr/>
            <p:nvPr/>
          </p:nvSpPr>
          <p:spPr>
            <a:xfrm>
              <a:off x="3610656" y="3640223"/>
              <a:ext cx="121944" cy="9153"/>
            </a:xfrm>
            <a:custGeom>
              <a:avLst/>
              <a:gdLst/>
              <a:ahLst/>
              <a:cxnLst/>
              <a:rect l="l" t="t" r="r" b="b"/>
              <a:pathLst>
                <a:path w="4756" h="357" extrusionOk="0">
                  <a:moveTo>
                    <a:pt x="4556" y="0"/>
                  </a:moveTo>
                  <a:cubicBezTo>
                    <a:pt x="4554" y="0"/>
                    <a:pt x="4553" y="0"/>
                    <a:pt x="4552" y="0"/>
                  </a:cubicBezTo>
                  <a:lnTo>
                    <a:pt x="198" y="0"/>
                  </a:lnTo>
                  <a:cubicBezTo>
                    <a:pt x="85" y="0"/>
                    <a:pt x="0" y="105"/>
                    <a:pt x="23" y="215"/>
                  </a:cubicBezTo>
                  <a:cubicBezTo>
                    <a:pt x="43" y="298"/>
                    <a:pt x="116" y="357"/>
                    <a:pt x="201" y="357"/>
                  </a:cubicBezTo>
                  <a:cubicBezTo>
                    <a:pt x="202" y="357"/>
                    <a:pt x="203" y="357"/>
                    <a:pt x="204" y="357"/>
                  </a:cubicBezTo>
                  <a:lnTo>
                    <a:pt x="4558" y="357"/>
                  </a:lnTo>
                  <a:cubicBezTo>
                    <a:pt x="4672" y="357"/>
                    <a:pt x="4756" y="252"/>
                    <a:pt x="4734" y="142"/>
                  </a:cubicBezTo>
                  <a:cubicBezTo>
                    <a:pt x="4715" y="59"/>
                    <a:pt x="4640" y="0"/>
                    <a:pt x="4556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3" name="Google Shape;1463;p27"/>
            <p:cNvSpPr/>
            <p:nvPr/>
          </p:nvSpPr>
          <p:spPr>
            <a:xfrm>
              <a:off x="3610656" y="3656659"/>
              <a:ext cx="121944" cy="9230"/>
            </a:xfrm>
            <a:custGeom>
              <a:avLst/>
              <a:gdLst/>
              <a:ahLst/>
              <a:cxnLst/>
              <a:rect l="l" t="t" r="r" b="b"/>
              <a:pathLst>
                <a:path w="4756" h="360" extrusionOk="0">
                  <a:moveTo>
                    <a:pt x="4556" y="1"/>
                  </a:moveTo>
                  <a:cubicBezTo>
                    <a:pt x="4554" y="1"/>
                    <a:pt x="4553" y="1"/>
                    <a:pt x="4552" y="1"/>
                  </a:cubicBezTo>
                  <a:lnTo>
                    <a:pt x="198" y="1"/>
                  </a:lnTo>
                  <a:cubicBezTo>
                    <a:pt x="85" y="2"/>
                    <a:pt x="0" y="106"/>
                    <a:pt x="23" y="217"/>
                  </a:cubicBezTo>
                  <a:cubicBezTo>
                    <a:pt x="43" y="299"/>
                    <a:pt x="116" y="359"/>
                    <a:pt x="201" y="359"/>
                  </a:cubicBezTo>
                  <a:cubicBezTo>
                    <a:pt x="202" y="359"/>
                    <a:pt x="203" y="359"/>
                    <a:pt x="204" y="359"/>
                  </a:cubicBezTo>
                  <a:lnTo>
                    <a:pt x="4558" y="359"/>
                  </a:lnTo>
                  <a:cubicBezTo>
                    <a:pt x="4672" y="358"/>
                    <a:pt x="4756" y="254"/>
                    <a:pt x="4734" y="143"/>
                  </a:cubicBezTo>
                  <a:cubicBezTo>
                    <a:pt x="4715" y="59"/>
                    <a:pt x="4640" y="1"/>
                    <a:pt x="4556" y="1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4" name="Google Shape;1464;p27"/>
            <p:cNvSpPr/>
            <p:nvPr/>
          </p:nvSpPr>
          <p:spPr>
            <a:xfrm>
              <a:off x="3612502" y="3540452"/>
              <a:ext cx="14743" cy="26589"/>
            </a:xfrm>
            <a:custGeom>
              <a:avLst/>
              <a:gdLst/>
              <a:ahLst/>
              <a:cxnLst/>
              <a:rect l="l" t="t" r="r" b="b"/>
              <a:pathLst>
                <a:path w="575" h="1037" extrusionOk="0">
                  <a:moveTo>
                    <a:pt x="182" y="0"/>
                  </a:moveTo>
                  <a:cubicBezTo>
                    <a:pt x="83" y="0"/>
                    <a:pt x="2" y="80"/>
                    <a:pt x="2" y="180"/>
                  </a:cubicBezTo>
                  <a:lnTo>
                    <a:pt x="2" y="855"/>
                  </a:lnTo>
                  <a:cubicBezTo>
                    <a:pt x="0" y="954"/>
                    <a:pt x="80" y="1035"/>
                    <a:pt x="180" y="1035"/>
                  </a:cubicBezTo>
                  <a:lnTo>
                    <a:pt x="180" y="1037"/>
                  </a:lnTo>
                  <a:lnTo>
                    <a:pt x="395" y="1037"/>
                  </a:lnTo>
                  <a:cubicBezTo>
                    <a:pt x="494" y="1037"/>
                    <a:pt x="575" y="957"/>
                    <a:pt x="575" y="857"/>
                  </a:cubicBezTo>
                  <a:lnTo>
                    <a:pt x="575" y="180"/>
                  </a:lnTo>
                  <a:cubicBezTo>
                    <a:pt x="575" y="80"/>
                    <a:pt x="494" y="0"/>
                    <a:pt x="395" y="0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5" name="Google Shape;1465;p27"/>
            <p:cNvSpPr/>
            <p:nvPr/>
          </p:nvSpPr>
          <p:spPr>
            <a:xfrm>
              <a:off x="3634503" y="3540452"/>
              <a:ext cx="14717" cy="54023"/>
            </a:xfrm>
            <a:custGeom>
              <a:avLst/>
              <a:gdLst/>
              <a:ahLst/>
              <a:cxnLst/>
              <a:rect l="l" t="t" r="r" b="b"/>
              <a:pathLst>
                <a:path w="574" h="2107" extrusionOk="0">
                  <a:moveTo>
                    <a:pt x="180" y="0"/>
                  </a:moveTo>
                  <a:cubicBezTo>
                    <a:pt x="80" y="0"/>
                    <a:pt x="0" y="80"/>
                    <a:pt x="0" y="180"/>
                  </a:cubicBezTo>
                  <a:lnTo>
                    <a:pt x="0" y="1927"/>
                  </a:lnTo>
                  <a:cubicBezTo>
                    <a:pt x="0" y="2025"/>
                    <a:pt x="80" y="2105"/>
                    <a:pt x="178" y="2105"/>
                  </a:cubicBezTo>
                  <a:lnTo>
                    <a:pt x="178" y="2107"/>
                  </a:lnTo>
                  <a:lnTo>
                    <a:pt x="393" y="2107"/>
                  </a:lnTo>
                  <a:cubicBezTo>
                    <a:pt x="492" y="2107"/>
                    <a:pt x="573" y="2027"/>
                    <a:pt x="573" y="1928"/>
                  </a:cubicBezTo>
                  <a:lnTo>
                    <a:pt x="573" y="180"/>
                  </a:lnTo>
                  <a:cubicBezTo>
                    <a:pt x="573" y="80"/>
                    <a:pt x="492" y="0"/>
                    <a:pt x="393" y="0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6" name="Google Shape;1466;p27"/>
            <p:cNvSpPr/>
            <p:nvPr/>
          </p:nvSpPr>
          <p:spPr>
            <a:xfrm>
              <a:off x="3657349" y="3540452"/>
              <a:ext cx="14717" cy="54023"/>
            </a:xfrm>
            <a:custGeom>
              <a:avLst/>
              <a:gdLst/>
              <a:ahLst/>
              <a:cxnLst/>
              <a:rect l="l" t="t" r="r" b="b"/>
              <a:pathLst>
                <a:path w="574" h="2107" extrusionOk="0">
                  <a:moveTo>
                    <a:pt x="181" y="0"/>
                  </a:moveTo>
                  <a:cubicBezTo>
                    <a:pt x="82" y="0"/>
                    <a:pt x="1" y="80"/>
                    <a:pt x="1" y="180"/>
                  </a:cubicBezTo>
                  <a:lnTo>
                    <a:pt x="1" y="1927"/>
                  </a:lnTo>
                  <a:cubicBezTo>
                    <a:pt x="1" y="2025"/>
                    <a:pt x="80" y="2105"/>
                    <a:pt x="179" y="2105"/>
                  </a:cubicBezTo>
                  <a:lnTo>
                    <a:pt x="179" y="2107"/>
                  </a:lnTo>
                  <a:lnTo>
                    <a:pt x="394" y="2107"/>
                  </a:lnTo>
                  <a:cubicBezTo>
                    <a:pt x="494" y="2107"/>
                    <a:pt x="574" y="2027"/>
                    <a:pt x="574" y="1928"/>
                  </a:cubicBezTo>
                  <a:lnTo>
                    <a:pt x="574" y="180"/>
                  </a:lnTo>
                  <a:cubicBezTo>
                    <a:pt x="574" y="80"/>
                    <a:pt x="494" y="0"/>
                    <a:pt x="394" y="0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7" name="Google Shape;1467;p27"/>
            <p:cNvSpPr/>
            <p:nvPr/>
          </p:nvSpPr>
          <p:spPr>
            <a:xfrm>
              <a:off x="3679272" y="3540452"/>
              <a:ext cx="14769" cy="26589"/>
            </a:xfrm>
            <a:custGeom>
              <a:avLst/>
              <a:gdLst/>
              <a:ahLst/>
              <a:cxnLst/>
              <a:rect l="l" t="t" r="r" b="b"/>
              <a:pathLst>
                <a:path w="576" h="1037" extrusionOk="0">
                  <a:moveTo>
                    <a:pt x="182" y="0"/>
                  </a:moveTo>
                  <a:cubicBezTo>
                    <a:pt x="83" y="0"/>
                    <a:pt x="2" y="80"/>
                    <a:pt x="2" y="180"/>
                  </a:cubicBezTo>
                  <a:lnTo>
                    <a:pt x="2" y="855"/>
                  </a:lnTo>
                  <a:cubicBezTo>
                    <a:pt x="1" y="954"/>
                    <a:pt x="80" y="1035"/>
                    <a:pt x="181" y="1035"/>
                  </a:cubicBezTo>
                  <a:lnTo>
                    <a:pt x="181" y="1037"/>
                  </a:lnTo>
                  <a:lnTo>
                    <a:pt x="396" y="1037"/>
                  </a:lnTo>
                  <a:cubicBezTo>
                    <a:pt x="494" y="1037"/>
                    <a:pt x="575" y="957"/>
                    <a:pt x="575" y="857"/>
                  </a:cubicBezTo>
                  <a:lnTo>
                    <a:pt x="575" y="180"/>
                  </a:lnTo>
                  <a:cubicBezTo>
                    <a:pt x="575" y="80"/>
                    <a:pt x="494" y="0"/>
                    <a:pt x="396" y="0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8" name="Google Shape;1468;p27"/>
            <p:cNvSpPr/>
            <p:nvPr/>
          </p:nvSpPr>
          <p:spPr>
            <a:xfrm>
              <a:off x="3483372" y="3539683"/>
              <a:ext cx="102483" cy="98637"/>
            </a:xfrm>
            <a:custGeom>
              <a:avLst/>
              <a:gdLst/>
              <a:ahLst/>
              <a:cxnLst/>
              <a:rect l="l" t="t" r="r" b="b"/>
              <a:pathLst>
                <a:path w="3997" h="3847" extrusionOk="0">
                  <a:moveTo>
                    <a:pt x="2075" y="358"/>
                  </a:moveTo>
                  <a:cubicBezTo>
                    <a:pt x="2938" y="358"/>
                    <a:pt x="3638" y="1059"/>
                    <a:pt x="3640" y="1923"/>
                  </a:cubicBezTo>
                  <a:cubicBezTo>
                    <a:pt x="3640" y="2557"/>
                    <a:pt x="3258" y="3128"/>
                    <a:pt x="2673" y="3370"/>
                  </a:cubicBezTo>
                  <a:cubicBezTo>
                    <a:pt x="2479" y="3451"/>
                    <a:pt x="2276" y="3489"/>
                    <a:pt x="2074" y="3489"/>
                  </a:cubicBezTo>
                  <a:cubicBezTo>
                    <a:pt x="1666" y="3489"/>
                    <a:pt x="1266" y="3331"/>
                    <a:pt x="967" y="3031"/>
                  </a:cubicBezTo>
                  <a:cubicBezTo>
                    <a:pt x="519" y="2582"/>
                    <a:pt x="386" y="1909"/>
                    <a:pt x="628" y="1325"/>
                  </a:cubicBezTo>
                  <a:cubicBezTo>
                    <a:pt x="870" y="739"/>
                    <a:pt x="1441" y="358"/>
                    <a:pt x="2075" y="358"/>
                  </a:cubicBezTo>
                  <a:close/>
                  <a:moveTo>
                    <a:pt x="2075" y="0"/>
                  </a:moveTo>
                  <a:cubicBezTo>
                    <a:pt x="1575" y="0"/>
                    <a:pt x="1083" y="196"/>
                    <a:pt x="715" y="564"/>
                  </a:cubicBezTo>
                  <a:cubicBezTo>
                    <a:pt x="164" y="1113"/>
                    <a:pt x="0" y="1941"/>
                    <a:pt x="298" y="2659"/>
                  </a:cubicBezTo>
                  <a:cubicBezTo>
                    <a:pt x="596" y="3377"/>
                    <a:pt x="1296" y="3846"/>
                    <a:pt x="2075" y="3846"/>
                  </a:cubicBezTo>
                  <a:cubicBezTo>
                    <a:pt x="3135" y="3845"/>
                    <a:pt x="3995" y="2985"/>
                    <a:pt x="3996" y="1923"/>
                  </a:cubicBezTo>
                  <a:cubicBezTo>
                    <a:pt x="3996" y="1146"/>
                    <a:pt x="3528" y="444"/>
                    <a:pt x="2810" y="147"/>
                  </a:cubicBezTo>
                  <a:cubicBezTo>
                    <a:pt x="2572" y="48"/>
                    <a:pt x="2323" y="0"/>
                    <a:pt x="2075" y="0"/>
                  </a:cubicBezTo>
                  <a:close/>
                </a:path>
              </a:pathLst>
            </a:custGeom>
            <a:solidFill>
              <a:srgbClr val="FFD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69" name="Google Shape;1469;p27"/>
            <p:cNvSpPr/>
            <p:nvPr/>
          </p:nvSpPr>
          <p:spPr>
            <a:xfrm>
              <a:off x="3516732" y="3560504"/>
              <a:ext cx="39845" cy="56972"/>
            </a:xfrm>
            <a:custGeom>
              <a:avLst/>
              <a:gdLst/>
              <a:ahLst/>
              <a:cxnLst/>
              <a:rect l="l" t="t" r="r" b="b"/>
              <a:pathLst>
                <a:path w="1554" h="2222" extrusionOk="0">
                  <a:moveTo>
                    <a:pt x="562" y="611"/>
                  </a:moveTo>
                  <a:cubicBezTo>
                    <a:pt x="563" y="611"/>
                    <a:pt x="564" y="611"/>
                    <a:pt x="565" y="611"/>
                  </a:cubicBezTo>
                  <a:lnTo>
                    <a:pt x="599" y="611"/>
                  </a:lnTo>
                  <a:lnTo>
                    <a:pt x="599" y="933"/>
                  </a:lnTo>
                  <a:lnTo>
                    <a:pt x="556" y="933"/>
                  </a:lnTo>
                  <a:cubicBezTo>
                    <a:pt x="462" y="933"/>
                    <a:pt x="389" y="852"/>
                    <a:pt x="397" y="758"/>
                  </a:cubicBezTo>
                  <a:cubicBezTo>
                    <a:pt x="408" y="674"/>
                    <a:pt x="478" y="611"/>
                    <a:pt x="562" y="611"/>
                  </a:cubicBezTo>
                  <a:close/>
                  <a:moveTo>
                    <a:pt x="998" y="1290"/>
                  </a:moveTo>
                  <a:cubicBezTo>
                    <a:pt x="1092" y="1290"/>
                    <a:pt x="1165" y="1371"/>
                    <a:pt x="1158" y="1465"/>
                  </a:cubicBezTo>
                  <a:cubicBezTo>
                    <a:pt x="1147" y="1548"/>
                    <a:pt x="1076" y="1611"/>
                    <a:pt x="992" y="1611"/>
                  </a:cubicBezTo>
                  <a:cubicBezTo>
                    <a:pt x="991" y="1611"/>
                    <a:pt x="990" y="1611"/>
                    <a:pt x="989" y="1611"/>
                  </a:cubicBezTo>
                  <a:lnTo>
                    <a:pt x="955" y="1611"/>
                  </a:lnTo>
                  <a:lnTo>
                    <a:pt x="955" y="1290"/>
                  </a:lnTo>
                  <a:close/>
                  <a:moveTo>
                    <a:pt x="776" y="1"/>
                  </a:moveTo>
                  <a:cubicBezTo>
                    <a:pt x="681" y="1"/>
                    <a:pt x="599" y="78"/>
                    <a:pt x="599" y="177"/>
                  </a:cubicBezTo>
                  <a:lnTo>
                    <a:pt x="599" y="255"/>
                  </a:lnTo>
                  <a:lnTo>
                    <a:pt x="564" y="255"/>
                  </a:lnTo>
                  <a:cubicBezTo>
                    <a:pt x="298" y="255"/>
                    <a:pt x="64" y="449"/>
                    <a:pt x="34" y="713"/>
                  </a:cubicBezTo>
                  <a:cubicBezTo>
                    <a:pt x="0" y="1021"/>
                    <a:pt x="242" y="1290"/>
                    <a:pt x="551" y="1290"/>
                  </a:cubicBezTo>
                  <a:cubicBezTo>
                    <a:pt x="552" y="1290"/>
                    <a:pt x="553" y="1290"/>
                    <a:pt x="554" y="1290"/>
                  </a:cubicBezTo>
                  <a:lnTo>
                    <a:pt x="599" y="1290"/>
                  </a:lnTo>
                  <a:lnTo>
                    <a:pt x="599" y="1611"/>
                  </a:lnTo>
                  <a:lnTo>
                    <a:pt x="392" y="1611"/>
                  </a:lnTo>
                  <a:cubicBezTo>
                    <a:pt x="391" y="1611"/>
                    <a:pt x="389" y="1611"/>
                    <a:pt x="388" y="1611"/>
                  </a:cubicBezTo>
                  <a:cubicBezTo>
                    <a:pt x="304" y="1611"/>
                    <a:pt x="229" y="1670"/>
                    <a:pt x="210" y="1753"/>
                  </a:cubicBezTo>
                  <a:cubicBezTo>
                    <a:pt x="188" y="1863"/>
                    <a:pt x="272" y="1968"/>
                    <a:pt x="385" y="1968"/>
                  </a:cubicBezTo>
                  <a:lnTo>
                    <a:pt x="599" y="1968"/>
                  </a:lnTo>
                  <a:lnTo>
                    <a:pt x="599" y="2036"/>
                  </a:lnTo>
                  <a:cubicBezTo>
                    <a:pt x="597" y="2122"/>
                    <a:pt x="656" y="2199"/>
                    <a:pt x="740" y="2218"/>
                  </a:cubicBezTo>
                  <a:cubicBezTo>
                    <a:pt x="753" y="2220"/>
                    <a:pt x="766" y="2222"/>
                    <a:pt x="778" y="2222"/>
                  </a:cubicBezTo>
                  <a:cubicBezTo>
                    <a:pt x="873" y="2222"/>
                    <a:pt x="954" y="2144"/>
                    <a:pt x="955" y="2046"/>
                  </a:cubicBezTo>
                  <a:lnTo>
                    <a:pt x="955" y="1968"/>
                  </a:lnTo>
                  <a:lnTo>
                    <a:pt x="990" y="1968"/>
                  </a:lnTo>
                  <a:cubicBezTo>
                    <a:pt x="1256" y="1968"/>
                    <a:pt x="1490" y="1774"/>
                    <a:pt x="1519" y="1509"/>
                  </a:cubicBezTo>
                  <a:cubicBezTo>
                    <a:pt x="1554" y="1201"/>
                    <a:pt x="1312" y="933"/>
                    <a:pt x="1003" y="933"/>
                  </a:cubicBezTo>
                  <a:cubicBezTo>
                    <a:pt x="1002" y="933"/>
                    <a:pt x="1001" y="933"/>
                    <a:pt x="1000" y="933"/>
                  </a:cubicBezTo>
                  <a:lnTo>
                    <a:pt x="955" y="933"/>
                  </a:lnTo>
                  <a:lnTo>
                    <a:pt x="955" y="611"/>
                  </a:lnTo>
                  <a:lnTo>
                    <a:pt x="1162" y="611"/>
                  </a:lnTo>
                  <a:cubicBezTo>
                    <a:pt x="1163" y="611"/>
                    <a:pt x="1165" y="611"/>
                    <a:pt x="1166" y="611"/>
                  </a:cubicBezTo>
                  <a:cubicBezTo>
                    <a:pt x="1250" y="611"/>
                    <a:pt x="1323" y="553"/>
                    <a:pt x="1344" y="470"/>
                  </a:cubicBezTo>
                  <a:cubicBezTo>
                    <a:pt x="1366" y="360"/>
                    <a:pt x="1282" y="255"/>
                    <a:pt x="1169" y="255"/>
                  </a:cubicBezTo>
                  <a:lnTo>
                    <a:pt x="955" y="255"/>
                  </a:lnTo>
                  <a:lnTo>
                    <a:pt x="955" y="186"/>
                  </a:lnTo>
                  <a:cubicBezTo>
                    <a:pt x="957" y="99"/>
                    <a:pt x="898" y="24"/>
                    <a:pt x="814" y="5"/>
                  </a:cubicBezTo>
                  <a:cubicBezTo>
                    <a:pt x="801" y="2"/>
                    <a:pt x="788" y="1"/>
                    <a:pt x="776" y="1"/>
                  </a:cubicBezTo>
                  <a:close/>
                </a:path>
              </a:pathLst>
            </a:custGeom>
            <a:solidFill>
              <a:srgbClr val="FFD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0" name="Google Shape;1470;p27"/>
            <p:cNvSpPr/>
            <p:nvPr/>
          </p:nvSpPr>
          <p:spPr>
            <a:xfrm>
              <a:off x="3715811" y="3769200"/>
              <a:ext cx="28999" cy="26743"/>
            </a:xfrm>
            <a:custGeom>
              <a:avLst/>
              <a:gdLst/>
              <a:ahLst/>
              <a:cxnLst/>
              <a:rect l="l" t="t" r="r" b="b"/>
              <a:pathLst>
                <a:path w="1131" h="1043" extrusionOk="0">
                  <a:moveTo>
                    <a:pt x="559" y="356"/>
                  </a:moveTo>
                  <a:lnTo>
                    <a:pt x="559" y="358"/>
                  </a:lnTo>
                  <a:cubicBezTo>
                    <a:pt x="602" y="358"/>
                    <a:pt x="644" y="374"/>
                    <a:pt x="676" y="406"/>
                  </a:cubicBezTo>
                  <a:cubicBezTo>
                    <a:pt x="786" y="514"/>
                    <a:pt x="696" y="686"/>
                    <a:pt x="562" y="686"/>
                  </a:cubicBezTo>
                  <a:cubicBezTo>
                    <a:pt x="541" y="686"/>
                    <a:pt x="520" y="682"/>
                    <a:pt x="497" y="673"/>
                  </a:cubicBezTo>
                  <a:cubicBezTo>
                    <a:pt x="330" y="605"/>
                    <a:pt x="379" y="358"/>
                    <a:pt x="559" y="356"/>
                  </a:cubicBezTo>
                  <a:close/>
                  <a:moveTo>
                    <a:pt x="558" y="0"/>
                  </a:moveTo>
                  <a:cubicBezTo>
                    <a:pt x="492" y="0"/>
                    <a:pt x="425" y="13"/>
                    <a:pt x="360" y="39"/>
                  </a:cubicBezTo>
                  <a:cubicBezTo>
                    <a:pt x="131" y="135"/>
                    <a:pt x="1" y="379"/>
                    <a:pt x="48" y="622"/>
                  </a:cubicBezTo>
                  <a:cubicBezTo>
                    <a:pt x="96" y="866"/>
                    <a:pt x="311" y="1042"/>
                    <a:pt x="559" y="1042"/>
                  </a:cubicBezTo>
                  <a:cubicBezTo>
                    <a:pt x="698" y="1042"/>
                    <a:pt x="830" y="987"/>
                    <a:pt x="927" y="890"/>
                  </a:cubicBezTo>
                  <a:cubicBezTo>
                    <a:pt x="1104" y="714"/>
                    <a:pt x="1131" y="439"/>
                    <a:pt x="992" y="232"/>
                  </a:cubicBezTo>
                  <a:cubicBezTo>
                    <a:pt x="893" y="83"/>
                    <a:pt x="728" y="0"/>
                    <a:pt x="558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1" name="Google Shape;1471;p27"/>
            <p:cNvSpPr/>
            <p:nvPr/>
          </p:nvSpPr>
          <p:spPr>
            <a:xfrm>
              <a:off x="3749376" y="3436886"/>
              <a:ext cx="28999" cy="26768"/>
            </a:xfrm>
            <a:custGeom>
              <a:avLst/>
              <a:gdLst/>
              <a:ahLst/>
              <a:cxnLst/>
              <a:rect l="l" t="t" r="r" b="b"/>
              <a:pathLst>
                <a:path w="1131" h="1044" extrusionOk="0">
                  <a:moveTo>
                    <a:pt x="561" y="357"/>
                  </a:moveTo>
                  <a:cubicBezTo>
                    <a:pt x="706" y="357"/>
                    <a:pt x="779" y="534"/>
                    <a:pt x="677" y="637"/>
                  </a:cubicBezTo>
                  <a:cubicBezTo>
                    <a:pt x="644" y="670"/>
                    <a:pt x="602" y="686"/>
                    <a:pt x="560" y="686"/>
                  </a:cubicBezTo>
                  <a:cubicBezTo>
                    <a:pt x="497" y="686"/>
                    <a:pt x="435" y="650"/>
                    <a:pt x="408" y="585"/>
                  </a:cubicBezTo>
                  <a:cubicBezTo>
                    <a:pt x="363" y="476"/>
                    <a:pt x="443" y="357"/>
                    <a:pt x="561" y="357"/>
                  </a:cubicBezTo>
                  <a:close/>
                  <a:moveTo>
                    <a:pt x="560" y="1"/>
                  </a:moveTo>
                  <a:cubicBezTo>
                    <a:pt x="493" y="1"/>
                    <a:pt x="426" y="14"/>
                    <a:pt x="362" y="40"/>
                  </a:cubicBezTo>
                  <a:cubicBezTo>
                    <a:pt x="131" y="136"/>
                    <a:pt x="0" y="379"/>
                    <a:pt x="50" y="623"/>
                  </a:cubicBezTo>
                  <a:cubicBezTo>
                    <a:pt x="97" y="866"/>
                    <a:pt x="311" y="1041"/>
                    <a:pt x="561" y="1043"/>
                  </a:cubicBezTo>
                  <a:cubicBezTo>
                    <a:pt x="698" y="1043"/>
                    <a:pt x="831" y="987"/>
                    <a:pt x="928" y="890"/>
                  </a:cubicBezTo>
                  <a:cubicBezTo>
                    <a:pt x="1104" y="713"/>
                    <a:pt x="1131" y="438"/>
                    <a:pt x="994" y="233"/>
                  </a:cubicBezTo>
                  <a:cubicBezTo>
                    <a:pt x="894" y="84"/>
                    <a:pt x="730" y="1"/>
                    <a:pt x="560" y="1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2" name="Google Shape;1472;p27"/>
            <p:cNvSpPr/>
            <p:nvPr/>
          </p:nvSpPr>
          <p:spPr>
            <a:xfrm>
              <a:off x="3547963" y="3826149"/>
              <a:ext cx="29024" cy="26743"/>
            </a:xfrm>
            <a:custGeom>
              <a:avLst/>
              <a:gdLst/>
              <a:ahLst/>
              <a:cxnLst/>
              <a:rect l="l" t="t" r="r" b="b"/>
              <a:pathLst>
                <a:path w="1132" h="1043" extrusionOk="0">
                  <a:moveTo>
                    <a:pt x="566" y="358"/>
                  </a:moveTo>
                  <a:cubicBezTo>
                    <a:pt x="607" y="358"/>
                    <a:pt x="646" y="375"/>
                    <a:pt x="675" y="406"/>
                  </a:cubicBezTo>
                  <a:cubicBezTo>
                    <a:pt x="785" y="514"/>
                    <a:pt x="696" y="686"/>
                    <a:pt x="562" y="686"/>
                  </a:cubicBezTo>
                  <a:cubicBezTo>
                    <a:pt x="541" y="686"/>
                    <a:pt x="519" y="682"/>
                    <a:pt x="497" y="673"/>
                  </a:cubicBezTo>
                  <a:cubicBezTo>
                    <a:pt x="331" y="605"/>
                    <a:pt x="381" y="358"/>
                    <a:pt x="560" y="358"/>
                  </a:cubicBezTo>
                  <a:cubicBezTo>
                    <a:pt x="562" y="358"/>
                    <a:pt x="564" y="358"/>
                    <a:pt x="566" y="358"/>
                  </a:cubicBezTo>
                  <a:close/>
                  <a:moveTo>
                    <a:pt x="560" y="0"/>
                  </a:moveTo>
                  <a:cubicBezTo>
                    <a:pt x="493" y="0"/>
                    <a:pt x="426" y="13"/>
                    <a:pt x="361" y="39"/>
                  </a:cubicBezTo>
                  <a:cubicBezTo>
                    <a:pt x="131" y="135"/>
                    <a:pt x="0" y="378"/>
                    <a:pt x="49" y="622"/>
                  </a:cubicBezTo>
                  <a:cubicBezTo>
                    <a:pt x="97" y="866"/>
                    <a:pt x="310" y="1042"/>
                    <a:pt x="560" y="1042"/>
                  </a:cubicBezTo>
                  <a:cubicBezTo>
                    <a:pt x="697" y="1042"/>
                    <a:pt x="831" y="987"/>
                    <a:pt x="928" y="889"/>
                  </a:cubicBezTo>
                  <a:cubicBezTo>
                    <a:pt x="1103" y="714"/>
                    <a:pt x="1132" y="439"/>
                    <a:pt x="993" y="232"/>
                  </a:cubicBezTo>
                  <a:cubicBezTo>
                    <a:pt x="894" y="83"/>
                    <a:pt x="729" y="0"/>
                    <a:pt x="560" y="0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3" name="Google Shape;1473;p27"/>
            <p:cNvSpPr/>
            <p:nvPr/>
          </p:nvSpPr>
          <p:spPr>
            <a:xfrm>
              <a:off x="3681349" y="3781790"/>
              <a:ext cx="25307" cy="24281"/>
            </a:xfrm>
            <a:custGeom>
              <a:avLst/>
              <a:gdLst/>
              <a:ahLst/>
              <a:cxnLst/>
              <a:rect l="l" t="t" r="r" b="b"/>
              <a:pathLst>
                <a:path w="987" h="947" extrusionOk="0">
                  <a:moveTo>
                    <a:pt x="494" y="0"/>
                  </a:moveTo>
                  <a:cubicBezTo>
                    <a:pt x="398" y="0"/>
                    <a:pt x="316" y="78"/>
                    <a:pt x="315" y="179"/>
                  </a:cubicBezTo>
                  <a:lnTo>
                    <a:pt x="315" y="295"/>
                  </a:lnTo>
                  <a:lnTo>
                    <a:pt x="206" y="295"/>
                  </a:lnTo>
                  <a:cubicBezTo>
                    <a:pt x="205" y="295"/>
                    <a:pt x="204" y="295"/>
                    <a:pt x="203" y="295"/>
                  </a:cubicBezTo>
                  <a:cubicBezTo>
                    <a:pt x="117" y="295"/>
                    <a:pt x="44" y="354"/>
                    <a:pt x="25" y="437"/>
                  </a:cubicBezTo>
                  <a:cubicBezTo>
                    <a:pt x="1" y="548"/>
                    <a:pt x="85" y="652"/>
                    <a:pt x="198" y="652"/>
                  </a:cubicBezTo>
                  <a:lnTo>
                    <a:pt x="315" y="652"/>
                  </a:lnTo>
                  <a:lnTo>
                    <a:pt x="315" y="762"/>
                  </a:lnTo>
                  <a:cubicBezTo>
                    <a:pt x="313" y="848"/>
                    <a:pt x="372" y="924"/>
                    <a:pt x="456" y="943"/>
                  </a:cubicBezTo>
                  <a:cubicBezTo>
                    <a:pt x="468" y="945"/>
                    <a:pt x="480" y="947"/>
                    <a:pt x="492" y="947"/>
                  </a:cubicBezTo>
                  <a:cubicBezTo>
                    <a:pt x="589" y="947"/>
                    <a:pt x="671" y="869"/>
                    <a:pt x="671" y="768"/>
                  </a:cubicBezTo>
                  <a:lnTo>
                    <a:pt x="671" y="653"/>
                  </a:lnTo>
                  <a:lnTo>
                    <a:pt x="789" y="653"/>
                  </a:lnTo>
                  <a:cubicBezTo>
                    <a:pt x="902" y="652"/>
                    <a:pt x="986" y="548"/>
                    <a:pt x="964" y="437"/>
                  </a:cubicBezTo>
                  <a:cubicBezTo>
                    <a:pt x="944" y="354"/>
                    <a:pt x="871" y="295"/>
                    <a:pt x="784" y="295"/>
                  </a:cubicBezTo>
                  <a:cubicBezTo>
                    <a:pt x="783" y="295"/>
                    <a:pt x="782" y="295"/>
                    <a:pt x="781" y="295"/>
                  </a:cubicBezTo>
                  <a:lnTo>
                    <a:pt x="671" y="295"/>
                  </a:lnTo>
                  <a:lnTo>
                    <a:pt x="671" y="185"/>
                  </a:lnTo>
                  <a:cubicBezTo>
                    <a:pt x="673" y="99"/>
                    <a:pt x="614" y="24"/>
                    <a:pt x="529" y="4"/>
                  </a:cubicBezTo>
                  <a:cubicBezTo>
                    <a:pt x="517" y="1"/>
                    <a:pt x="506" y="0"/>
                    <a:pt x="494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4" name="Google Shape;1474;p27"/>
            <p:cNvSpPr/>
            <p:nvPr/>
          </p:nvSpPr>
          <p:spPr>
            <a:xfrm>
              <a:off x="3470064" y="3435040"/>
              <a:ext cx="25204" cy="24255"/>
            </a:xfrm>
            <a:custGeom>
              <a:avLst/>
              <a:gdLst/>
              <a:ahLst/>
              <a:cxnLst/>
              <a:rect l="l" t="t" r="r" b="b"/>
              <a:pathLst>
                <a:path w="983" h="946" extrusionOk="0">
                  <a:moveTo>
                    <a:pt x="493" y="0"/>
                  </a:moveTo>
                  <a:cubicBezTo>
                    <a:pt x="396" y="0"/>
                    <a:pt x="314" y="78"/>
                    <a:pt x="314" y="179"/>
                  </a:cubicBezTo>
                  <a:lnTo>
                    <a:pt x="314" y="295"/>
                  </a:lnTo>
                  <a:lnTo>
                    <a:pt x="204" y="295"/>
                  </a:lnTo>
                  <a:cubicBezTo>
                    <a:pt x="203" y="295"/>
                    <a:pt x="202" y="295"/>
                    <a:pt x="201" y="295"/>
                  </a:cubicBezTo>
                  <a:cubicBezTo>
                    <a:pt x="116" y="295"/>
                    <a:pt x="41" y="354"/>
                    <a:pt x="23" y="437"/>
                  </a:cubicBezTo>
                  <a:cubicBezTo>
                    <a:pt x="0" y="547"/>
                    <a:pt x="85" y="652"/>
                    <a:pt x="198" y="652"/>
                  </a:cubicBezTo>
                  <a:lnTo>
                    <a:pt x="312" y="652"/>
                  </a:lnTo>
                  <a:lnTo>
                    <a:pt x="312" y="760"/>
                  </a:lnTo>
                  <a:cubicBezTo>
                    <a:pt x="311" y="848"/>
                    <a:pt x="370" y="922"/>
                    <a:pt x="454" y="942"/>
                  </a:cubicBezTo>
                  <a:cubicBezTo>
                    <a:pt x="467" y="944"/>
                    <a:pt x="479" y="946"/>
                    <a:pt x="492" y="946"/>
                  </a:cubicBezTo>
                  <a:cubicBezTo>
                    <a:pt x="586" y="946"/>
                    <a:pt x="668" y="868"/>
                    <a:pt x="669" y="768"/>
                  </a:cubicBezTo>
                  <a:lnTo>
                    <a:pt x="669" y="653"/>
                  </a:lnTo>
                  <a:lnTo>
                    <a:pt x="785" y="653"/>
                  </a:lnTo>
                  <a:cubicBezTo>
                    <a:pt x="898" y="652"/>
                    <a:pt x="983" y="548"/>
                    <a:pt x="959" y="438"/>
                  </a:cubicBezTo>
                  <a:cubicBezTo>
                    <a:pt x="941" y="355"/>
                    <a:pt x="867" y="295"/>
                    <a:pt x="782" y="295"/>
                  </a:cubicBezTo>
                  <a:cubicBezTo>
                    <a:pt x="781" y="295"/>
                    <a:pt x="780" y="295"/>
                    <a:pt x="779" y="295"/>
                  </a:cubicBezTo>
                  <a:lnTo>
                    <a:pt x="671" y="295"/>
                  </a:lnTo>
                  <a:lnTo>
                    <a:pt x="671" y="185"/>
                  </a:lnTo>
                  <a:cubicBezTo>
                    <a:pt x="672" y="99"/>
                    <a:pt x="613" y="23"/>
                    <a:pt x="529" y="4"/>
                  </a:cubicBezTo>
                  <a:cubicBezTo>
                    <a:pt x="517" y="1"/>
                    <a:pt x="505" y="0"/>
                    <a:pt x="493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5" name="Google Shape;1475;p27"/>
            <p:cNvSpPr/>
            <p:nvPr/>
          </p:nvSpPr>
          <p:spPr>
            <a:xfrm>
              <a:off x="3451525" y="3459092"/>
              <a:ext cx="343114" cy="403445"/>
            </a:xfrm>
            <a:custGeom>
              <a:avLst/>
              <a:gdLst/>
              <a:ahLst/>
              <a:cxnLst/>
              <a:rect l="l" t="t" r="r" b="b"/>
              <a:pathLst>
                <a:path w="13382" h="15735" extrusionOk="0">
                  <a:moveTo>
                    <a:pt x="3605" y="320"/>
                  </a:moveTo>
                  <a:lnTo>
                    <a:pt x="3605" y="1177"/>
                  </a:lnTo>
                  <a:lnTo>
                    <a:pt x="2285" y="1177"/>
                  </a:lnTo>
                  <a:lnTo>
                    <a:pt x="2285" y="320"/>
                  </a:lnTo>
                  <a:close/>
                  <a:moveTo>
                    <a:pt x="7351" y="320"/>
                  </a:moveTo>
                  <a:lnTo>
                    <a:pt x="7351" y="1177"/>
                  </a:lnTo>
                  <a:lnTo>
                    <a:pt x="6030" y="1177"/>
                  </a:lnTo>
                  <a:lnTo>
                    <a:pt x="6030" y="320"/>
                  </a:lnTo>
                  <a:close/>
                  <a:moveTo>
                    <a:pt x="11097" y="320"/>
                  </a:moveTo>
                  <a:lnTo>
                    <a:pt x="11097" y="1177"/>
                  </a:lnTo>
                  <a:lnTo>
                    <a:pt x="9777" y="1177"/>
                  </a:lnTo>
                  <a:lnTo>
                    <a:pt x="9777" y="320"/>
                  </a:lnTo>
                  <a:close/>
                  <a:moveTo>
                    <a:pt x="7636" y="9419"/>
                  </a:moveTo>
                  <a:lnTo>
                    <a:pt x="7636" y="10026"/>
                  </a:lnTo>
                  <a:lnTo>
                    <a:pt x="5746" y="10026"/>
                  </a:lnTo>
                  <a:lnTo>
                    <a:pt x="5746" y="9419"/>
                  </a:lnTo>
                  <a:close/>
                  <a:moveTo>
                    <a:pt x="7635" y="11704"/>
                  </a:moveTo>
                  <a:lnTo>
                    <a:pt x="7636" y="12417"/>
                  </a:lnTo>
                  <a:lnTo>
                    <a:pt x="7518" y="12417"/>
                  </a:lnTo>
                  <a:cubicBezTo>
                    <a:pt x="7517" y="12417"/>
                    <a:pt x="7516" y="12417"/>
                    <a:pt x="7515" y="12417"/>
                  </a:cubicBezTo>
                  <a:cubicBezTo>
                    <a:pt x="7430" y="12417"/>
                    <a:pt x="7356" y="12475"/>
                    <a:pt x="7337" y="12558"/>
                  </a:cubicBezTo>
                  <a:cubicBezTo>
                    <a:pt x="7314" y="12668"/>
                    <a:pt x="7399" y="12772"/>
                    <a:pt x="7512" y="12773"/>
                  </a:cubicBezTo>
                  <a:lnTo>
                    <a:pt x="7636" y="12773"/>
                  </a:lnTo>
                  <a:lnTo>
                    <a:pt x="7636" y="13487"/>
                  </a:lnTo>
                  <a:lnTo>
                    <a:pt x="7518" y="13487"/>
                  </a:lnTo>
                  <a:cubicBezTo>
                    <a:pt x="7517" y="13487"/>
                    <a:pt x="7516" y="13487"/>
                    <a:pt x="7515" y="13487"/>
                  </a:cubicBezTo>
                  <a:cubicBezTo>
                    <a:pt x="7430" y="13487"/>
                    <a:pt x="7356" y="13545"/>
                    <a:pt x="7337" y="13628"/>
                  </a:cubicBezTo>
                  <a:cubicBezTo>
                    <a:pt x="7313" y="13738"/>
                    <a:pt x="7399" y="13843"/>
                    <a:pt x="7512" y="13843"/>
                  </a:cubicBezTo>
                  <a:lnTo>
                    <a:pt x="7636" y="13843"/>
                  </a:lnTo>
                  <a:lnTo>
                    <a:pt x="7636" y="15198"/>
                  </a:lnTo>
                  <a:cubicBezTo>
                    <a:pt x="7636" y="15298"/>
                    <a:pt x="7556" y="15378"/>
                    <a:pt x="7458" y="15378"/>
                  </a:cubicBezTo>
                  <a:lnTo>
                    <a:pt x="5923" y="15378"/>
                  </a:lnTo>
                  <a:cubicBezTo>
                    <a:pt x="5824" y="15378"/>
                    <a:pt x="5743" y="15298"/>
                    <a:pt x="5743" y="15198"/>
                  </a:cubicBezTo>
                  <a:lnTo>
                    <a:pt x="5743" y="13845"/>
                  </a:lnTo>
                  <a:lnTo>
                    <a:pt x="5870" y="13845"/>
                  </a:lnTo>
                  <a:cubicBezTo>
                    <a:pt x="5872" y="13845"/>
                    <a:pt x="5873" y="13845"/>
                    <a:pt x="5874" y="13845"/>
                  </a:cubicBezTo>
                  <a:cubicBezTo>
                    <a:pt x="5958" y="13845"/>
                    <a:pt x="6033" y="13786"/>
                    <a:pt x="6052" y="13703"/>
                  </a:cubicBezTo>
                  <a:cubicBezTo>
                    <a:pt x="6074" y="13592"/>
                    <a:pt x="5990" y="13488"/>
                    <a:pt x="5877" y="13488"/>
                  </a:cubicBezTo>
                  <a:lnTo>
                    <a:pt x="5743" y="13488"/>
                  </a:lnTo>
                  <a:lnTo>
                    <a:pt x="5743" y="12773"/>
                  </a:lnTo>
                  <a:lnTo>
                    <a:pt x="5870" y="12773"/>
                  </a:lnTo>
                  <a:cubicBezTo>
                    <a:pt x="5872" y="12773"/>
                    <a:pt x="5873" y="12773"/>
                    <a:pt x="5874" y="12773"/>
                  </a:cubicBezTo>
                  <a:cubicBezTo>
                    <a:pt x="5958" y="12773"/>
                    <a:pt x="6032" y="12715"/>
                    <a:pt x="6052" y="12633"/>
                  </a:cubicBezTo>
                  <a:cubicBezTo>
                    <a:pt x="6074" y="12522"/>
                    <a:pt x="5990" y="12418"/>
                    <a:pt x="5877" y="12417"/>
                  </a:cubicBezTo>
                  <a:lnTo>
                    <a:pt x="5743" y="12417"/>
                  </a:lnTo>
                  <a:lnTo>
                    <a:pt x="5743" y="11704"/>
                  </a:lnTo>
                  <a:close/>
                  <a:moveTo>
                    <a:pt x="2284" y="0"/>
                  </a:moveTo>
                  <a:cubicBezTo>
                    <a:pt x="2086" y="0"/>
                    <a:pt x="1927" y="160"/>
                    <a:pt x="1927" y="357"/>
                  </a:cubicBezTo>
                  <a:lnTo>
                    <a:pt x="1927" y="607"/>
                  </a:lnTo>
                  <a:lnTo>
                    <a:pt x="188" y="607"/>
                  </a:lnTo>
                  <a:cubicBezTo>
                    <a:pt x="85" y="607"/>
                    <a:pt x="1" y="691"/>
                    <a:pt x="1" y="795"/>
                  </a:cubicBezTo>
                  <a:lnTo>
                    <a:pt x="1" y="2543"/>
                  </a:lnTo>
                  <a:cubicBezTo>
                    <a:pt x="1" y="2552"/>
                    <a:pt x="4" y="2562"/>
                    <a:pt x="10" y="2570"/>
                  </a:cubicBezTo>
                  <a:cubicBezTo>
                    <a:pt x="65" y="2627"/>
                    <a:pt x="124" y="2651"/>
                    <a:pt x="178" y="2651"/>
                  </a:cubicBezTo>
                  <a:cubicBezTo>
                    <a:pt x="277" y="2651"/>
                    <a:pt x="357" y="2571"/>
                    <a:pt x="357" y="2473"/>
                  </a:cubicBezTo>
                  <a:lnTo>
                    <a:pt x="357" y="1498"/>
                  </a:lnTo>
                  <a:cubicBezTo>
                    <a:pt x="357" y="1202"/>
                    <a:pt x="596" y="964"/>
                    <a:pt x="892" y="964"/>
                  </a:cubicBezTo>
                  <a:lnTo>
                    <a:pt x="1962" y="964"/>
                  </a:lnTo>
                  <a:lnTo>
                    <a:pt x="1962" y="1177"/>
                  </a:lnTo>
                  <a:cubicBezTo>
                    <a:pt x="1962" y="1374"/>
                    <a:pt x="2123" y="1533"/>
                    <a:pt x="2320" y="1533"/>
                  </a:cubicBezTo>
                  <a:lnTo>
                    <a:pt x="2783" y="1533"/>
                  </a:lnTo>
                  <a:lnTo>
                    <a:pt x="2783" y="1785"/>
                  </a:lnTo>
                  <a:lnTo>
                    <a:pt x="1999" y="1785"/>
                  </a:lnTo>
                  <a:cubicBezTo>
                    <a:pt x="1900" y="1785"/>
                    <a:pt x="1819" y="1865"/>
                    <a:pt x="1819" y="1963"/>
                  </a:cubicBezTo>
                  <a:lnTo>
                    <a:pt x="1819" y="2210"/>
                  </a:lnTo>
                  <a:cubicBezTo>
                    <a:pt x="1817" y="2296"/>
                    <a:pt x="1876" y="2371"/>
                    <a:pt x="1960" y="2392"/>
                  </a:cubicBezTo>
                  <a:cubicBezTo>
                    <a:pt x="1973" y="2394"/>
                    <a:pt x="1985" y="2395"/>
                    <a:pt x="1996" y="2395"/>
                  </a:cubicBezTo>
                  <a:cubicBezTo>
                    <a:pt x="2093" y="2395"/>
                    <a:pt x="2175" y="2317"/>
                    <a:pt x="2175" y="2216"/>
                  </a:cubicBezTo>
                  <a:lnTo>
                    <a:pt x="2175" y="2142"/>
                  </a:lnTo>
                  <a:lnTo>
                    <a:pt x="3747" y="2142"/>
                  </a:lnTo>
                  <a:lnTo>
                    <a:pt x="3747" y="2210"/>
                  </a:lnTo>
                  <a:cubicBezTo>
                    <a:pt x="3743" y="2296"/>
                    <a:pt x="3804" y="2372"/>
                    <a:pt x="3887" y="2392"/>
                  </a:cubicBezTo>
                  <a:cubicBezTo>
                    <a:pt x="3899" y="2394"/>
                    <a:pt x="3911" y="2395"/>
                    <a:pt x="3923" y="2395"/>
                  </a:cubicBezTo>
                  <a:cubicBezTo>
                    <a:pt x="4020" y="2395"/>
                    <a:pt x="4102" y="2317"/>
                    <a:pt x="4103" y="2216"/>
                  </a:cubicBezTo>
                  <a:lnTo>
                    <a:pt x="4103" y="1963"/>
                  </a:lnTo>
                  <a:cubicBezTo>
                    <a:pt x="4103" y="1865"/>
                    <a:pt x="4022" y="1785"/>
                    <a:pt x="3923" y="1785"/>
                  </a:cubicBezTo>
                  <a:lnTo>
                    <a:pt x="3139" y="1785"/>
                  </a:lnTo>
                  <a:lnTo>
                    <a:pt x="3139" y="1533"/>
                  </a:lnTo>
                  <a:lnTo>
                    <a:pt x="3602" y="1533"/>
                  </a:lnTo>
                  <a:cubicBezTo>
                    <a:pt x="3799" y="1533"/>
                    <a:pt x="3958" y="1374"/>
                    <a:pt x="3958" y="1177"/>
                  </a:cubicBezTo>
                  <a:lnTo>
                    <a:pt x="3958" y="927"/>
                  </a:lnTo>
                  <a:lnTo>
                    <a:pt x="5708" y="927"/>
                  </a:lnTo>
                  <a:lnTo>
                    <a:pt x="5708" y="1177"/>
                  </a:lnTo>
                  <a:cubicBezTo>
                    <a:pt x="5708" y="1374"/>
                    <a:pt x="5867" y="1533"/>
                    <a:pt x="6065" y="1533"/>
                  </a:cubicBezTo>
                  <a:lnTo>
                    <a:pt x="6528" y="1533"/>
                  </a:lnTo>
                  <a:lnTo>
                    <a:pt x="6528" y="1785"/>
                  </a:lnTo>
                  <a:lnTo>
                    <a:pt x="5746" y="1785"/>
                  </a:lnTo>
                  <a:cubicBezTo>
                    <a:pt x="5646" y="1785"/>
                    <a:pt x="5566" y="1865"/>
                    <a:pt x="5566" y="1963"/>
                  </a:cubicBezTo>
                  <a:lnTo>
                    <a:pt x="5566" y="2210"/>
                  </a:lnTo>
                  <a:cubicBezTo>
                    <a:pt x="5565" y="2296"/>
                    <a:pt x="5624" y="2372"/>
                    <a:pt x="5708" y="2392"/>
                  </a:cubicBezTo>
                  <a:cubicBezTo>
                    <a:pt x="5720" y="2394"/>
                    <a:pt x="5732" y="2395"/>
                    <a:pt x="5744" y="2395"/>
                  </a:cubicBezTo>
                  <a:cubicBezTo>
                    <a:pt x="5841" y="2395"/>
                    <a:pt x="5923" y="2317"/>
                    <a:pt x="5923" y="2216"/>
                  </a:cubicBezTo>
                  <a:lnTo>
                    <a:pt x="5923" y="2142"/>
                  </a:lnTo>
                  <a:lnTo>
                    <a:pt x="7493" y="2142"/>
                  </a:lnTo>
                  <a:lnTo>
                    <a:pt x="7493" y="2210"/>
                  </a:lnTo>
                  <a:cubicBezTo>
                    <a:pt x="7491" y="2296"/>
                    <a:pt x="7550" y="2371"/>
                    <a:pt x="7635" y="2392"/>
                  </a:cubicBezTo>
                  <a:cubicBezTo>
                    <a:pt x="7647" y="2394"/>
                    <a:pt x="7659" y="2395"/>
                    <a:pt x="7670" y="2395"/>
                  </a:cubicBezTo>
                  <a:cubicBezTo>
                    <a:pt x="7767" y="2395"/>
                    <a:pt x="7849" y="2317"/>
                    <a:pt x="7849" y="2216"/>
                  </a:cubicBezTo>
                  <a:lnTo>
                    <a:pt x="7849" y="1963"/>
                  </a:lnTo>
                  <a:cubicBezTo>
                    <a:pt x="7849" y="1865"/>
                    <a:pt x="7770" y="1785"/>
                    <a:pt x="7671" y="1785"/>
                  </a:cubicBezTo>
                  <a:lnTo>
                    <a:pt x="6886" y="1785"/>
                  </a:lnTo>
                  <a:lnTo>
                    <a:pt x="6886" y="1533"/>
                  </a:lnTo>
                  <a:lnTo>
                    <a:pt x="7350" y="1533"/>
                  </a:lnTo>
                  <a:cubicBezTo>
                    <a:pt x="7547" y="1533"/>
                    <a:pt x="7706" y="1374"/>
                    <a:pt x="7706" y="1177"/>
                  </a:cubicBezTo>
                  <a:lnTo>
                    <a:pt x="7706" y="927"/>
                  </a:lnTo>
                  <a:lnTo>
                    <a:pt x="9419" y="927"/>
                  </a:lnTo>
                  <a:lnTo>
                    <a:pt x="9419" y="1177"/>
                  </a:lnTo>
                  <a:cubicBezTo>
                    <a:pt x="9419" y="1374"/>
                    <a:pt x="9578" y="1533"/>
                    <a:pt x="9776" y="1533"/>
                  </a:cubicBezTo>
                  <a:lnTo>
                    <a:pt x="10239" y="1533"/>
                  </a:lnTo>
                  <a:lnTo>
                    <a:pt x="10239" y="1785"/>
                  </a:lnTo>
                  <a:lnTo>
                    <a:pt x="9492" y="1785"/>
                  </a:lnTo>
                  <a:cubicBezTo>
                    <a:pt x="9394" y="1785"/>
                    <a:pt x="9314" y="1865"/>
                    <a:pt x="9314" y="1963"/>
                  </a:cubicBezTo>
                  <a:lnTo>
                    <a:pt x="9314" y="2210"/>
                  </a:lnTo>
                  <a:cubicBezTo>
                    <a:pt x="9313" y="2296"/>
                    <a:pt x="9371" y="2371"/>
                    <a:pt x="9456" y="2392"/>
                  </a:cubicBezTo>
                  <a:cubicBezTo>
                    <a:pt x="9468" y="2394"/>
                    <a:pt x="9480" y="2395"/>
                    <a:pt x="9491" y="2395"/>
                  </a:cubicBezTo>
                  <a:cubicBezTo>
                    <a:pt x="9587" y="2395"/>
                    <a:pt x="9671" y="2317"/>
                    <a:pt x="9671" y="2216"/>
                  </a:cubicBezTo>
                  <a:lnTo>
                    <a:pt x="9671" y="2142"/>
                  </a:lnTo>
                  <a:lnTo>
                    <a:pt x="11241" y="2142"/>
                  </a:lnTo>
                  <a:lnTo>
                    <a:pt x="11241" y="2255"/>
                  </a:lnTo>
                  <a:cubicBezTo>
                    <a:pt x="11241" y="2290"/>
                    <a:pt x="11256" y="2322"/>
                    <a:pt x="11284" y="2344"/>
                  </a:cubicBezTo>
                  <a:cubicBezTo>
                    <a:pt x="11329" y="2380"/>
                    <a:pt x="11375" y="2395"/>
                    <a:pt x="11418" y="2395"/>
                  </a:cubicBezTo>
                  <a:cubicBezTo>
                    <a:pt x="11517" y="2395"/>
                    <a:pt x="11597" y="2315"/>
                    <a:pt x="11597" y="2216"/>
                  </a:cubicBezTo>
                  <a:lnTo>
                    <a:pt x="11597" y="1893"/>
                  </a:lnTo>
                  <a:cubicBezTo>
                    <a:pt x="11597" y="1833"/>
                    <a:pt x="11549" y="1785"/>
                    <a:pt x="11490" y="1785"/>
                  </a:cubicBezTo>
                  <a:lnTo>
                    <a:pt x="10634" y="1785"/>
                  </a:lnTo>
                  <a:lnTo>
                    <a:pt x="10634" y="1533"/>
                  </a:lnTo>
                  <a:lnTo>
                    <a:pt x="11097" y="1533"/>
                  </a:lnTo>
                  <a:cubicBezTo>
                    <a:pt x="11295" y="1533"/>
                    <a:pt x="11455" y="1374"/>
                    <a:pt x="11455" y="1177"/>
                  </a:cubicBezTo>
                  <a:lnTo>
                    <a:pt x="11455" y="964"/>
                  </a:lnTo>
                  <a:lnTo>
                    <a:pt x="12490" y="964"/>
                  </a:lnTo>
                  <a:cubicBezTo>
                    <a:pt x="12785" y="964"/>
                    <a:pt x="13025" y="1202"/>
                    <a:pt x="13025" y="1498"/>
                  </a:cubicBezTo>
                  <a:lnTo>
                    <a:pt x="13025" y="8527"/>
                  </a:lnTo>
                  <a:cubicBezTo>
                    <a:pt x="13025" y="8824"/>
                    <a:pt x="12785" y="9062"/>
                    <a:pt x="12490" y="9062"/>
                  </a:cubicBezTo>
                  <a:lnTo>
                    <a:pt x="547" y="9062"/>
                  </a:lnTo>
                  <a:cubicBezTo>
                    <a:pt x="443" y="9062"/>
                    <a:pt x="359" y="8978"/>
                    <a:pt x="359" y="8873"/>
                  </a:cubicBezTo>
                  <a:lnTo>
                    <a:pt x="359" y="3409"/>
                  </a:lnTo>
                  <a:cubicBezTo>
                    <a:pt x="359" y="3391"/>
                    <a:pt x="351" y="3374"/>
                    <a:pt x="336" y="3361"/>
                  </a:cubicBezTo>
                  <a:cubicBezTo>
                    <a:pt x="285" y="3312"/>
                    <a:pt x="230" y="3291"/>
                    <a:pt x="180" y="3291"/>
                  </a:cubicBezTo>
                  <a:cubicBezTo>
                    <a:pt x="82" y="3291"/>
                    <a:pt x="2" y="3370"/>
                    <a:pt x="2" y="3469"/>
                  </a:cubicBezTo>
                  <a:lnTo>
                    <a:pt x="2" y="8527"/>
                  </a:lnTo>
                  <a:cubicBezTo>
                    <a:pt x="2" y="9019"/>
                    <a:pt x="400" y="9419"/>
                    <a:pt x="894" y="9419"/>
                  </a:cubicBezTo>
                  <a:lnTo>
                    <a:pt x="5390" y="9419"/>
                  </a:lnTo>
                  <a:lnTo>
                    <a:pt x="5390" y="10026"/>
                  </a:lnTo>
                  <a:lnTo>
                    <a:pt x="535" y="10026"/>
                  </a:lnTo>
                  <a:cubicBezTo>
                    <a:pt x="241" y="10026"/>
                    <a:pt x="1" y="10264"/>
                    <a:pt x="1" y="10560"/>
                  </a:cubicBezTo>
                  <a:lnTo>
                    <a:pt x="1" y="11167"/>
                  </a:lnTo>
                  <a:cubicBezTo>
                    <a:pt x="1" y="11463"/>
                    <a:pt x="239" y="11702"/>
                    <a:pt x="535" y="11702"/>
                  </a:cubicBezTo>
                  <a:lnTo>
                    <a:pt x="5388" y="11702"/>
                  </a:lnTo>
                  <a:lnTo>
                    <a:pt x="5388" y="12417"/>
                  </a:lnTo>
                  <a:lnTo>
                    <a:pt x="5261" y="12417"/>
                  </a:lnTo>
                  <a:cubicBezTo>
                    <a:pt x="5260" y="12417"/>
                    <a:pt x="5258" y="12417"/>
                    <a:pt x="5257" y="12417"/>
                  </a:cubicBezTo>
                  <a:cubicBezTo>
                    <a:pt x="5173" y="12417"/>
                    <a:pt x="5100" y="12475"/>
                    <a:pt x="5079" y="12558"/>
                  </a:cubicBezTo>
                  <a:cubicBezTo>
                    <a:pt x="5057" y="12668"/>
                    <a:pt x="5141" y="12772"/>
                    <a:pt x="5254" y="12773"/>
                  </a:cubicBezTo>
                  <a:lnTo>
                    <a:pt x="5388" y="12773"/>
                  </a:lnTo>
                  <a:lnTo>
                    <a:pt x="5388" y="13487"/>
                  </a:lnTo>
                  <a:lnTo>
                    <a:pt x="5261" y="13487"/>
                  </a:lnTo>
                  <a:cubicBezTo>
                    <a:pt x="5260" y="13487"/>
                    <a:pt x="5258" y="13487"/>
                    <a:pt x="5257" y="13487"/>
                  </a:cubicBezTo>
                  <a:cubicBezTo>
                    <a:pt x="5173" y="13487"/>
                    <a:pt x="5100" y="13545"/>
                    <a:pt x="5079" y="13628"/>
                  </a:cubicBezTo>
                  <a:cubicBezTo>
                    <a:pt x="5057" y="13738"/>
                    <a:pt x="5141" y="13843"/>
                    <a:pt x="5254" y="13843"/>
                  </a:cubicBezTo>
                  <a:lnTo>
                    <a:pt x="5388" y="13843"/>
                  </a:lnTo>
                  <a:lnTo>
                    <a:pt x="5388" y="15198"/>
                  </a:lnTo>
                  <a:cubicBezTo>
                    <a:pt x="5388" y="15494"/>
                    <a:pt x="5627" y="15735"/>
                    <a:pt x="5923" y="15735"/>
                  </a:cubicBezTo>
                  <a:lnTo>
                    <a:pt x="7458" y="15735"/>
                  </a:lnTo>
                  <a:cubicBezTo>
                    <a:pt x="7752" y="15735"/>
                    <a:pt x="7993" y="15494"/>
                    <a:pt x="7993" y="15198"/>
                  </a:cubicBezTo>
                  <a:lnTo>
                    <a:pt x="7993" y="13845"/>
                  </a:lnTo>
                  <a:lnTo>
                    <a:pt x="8128" y="13845"/>
                  </a:lnTo>
                  <a:cubicBezTo>
                    <a:pt x="8129" y="13845"/>
                    <a:pt x="8130" y="13845"/>
                    <a:pt x="8131" y="13845"/>
                  </a:cubicBezTo>
                  <a:cubicBezTo>
                    <a:pt x="8216" y="13845"/>
                    <a:pt x="8289" y="13786"/>
                    <a:pt x="8310" y="13703"/>
                  </a:cubicBezTo>
                  <a:cubicBezTo>
                    <a:pt x="8332" y="13592"/>
                    <a:pt x="8247" y="13488"/>
                    <a:pt x="8134" y="13488"/>
                  </a:cubicBezTo>
                  <a:lnTo>
                    <a:pt x="7993" y="13488"/>
                  </a:lnTo>
                  <a:lnTo>
                    <a:pt x="7993" y="12773"/>
                  </a:lnTo>
                  <a:lnTo>
                    <a:pt x="8128" y="12773"/>
                  </a:lnTo>
                  <a:cubicBezTo>
                    <a:pt x="8129" y="12773"/>
                    <a:pt x="8130" y="12773"/>
                    <a:pt x="8131" y="12773"/>
                  </a:cubicBezTo>
                  <a:cubicBezTo>
                    <a:pt x="8216" y="12773"/>
                    <a:pt x="8289" y="12715"/>
                    <a:pt x="8310" y="12633"/>
                  </a:cubicBezTo>
                  <a:cubicBezTo>
                    <a:pt x="8332" y="12522"/>
                    <a:pt x="8247" y="12418"/>
                    <a:pt x="8134" y="12417"/>
                  </a:cubicBezTo>
                  <a:lnTo>
                    <a:pt x="7993" y="12417"/>
                  </a:lnTo>
                  <a:lnTo>
                    <a:pt x="7993" y="11704"/>
                  </a:lnTo>
                  <a:lnTo>
                    <a:pt x="12845" y="11704"/>
                  </a:lnTo>
                  <a:cubicBezTo>
                    <a:pt x="13141" y="11704"/>
                    <a:pt x="13380" y="11465"/>
                    <a:pt x="13380" y="11169"/>
                  </a:cubicBezTo>
                  <a:lnTo>
                    <a:pt x="13380" y="10215"/>
                  </a:lnTo>
                  <a:cubicBezTo>
                    <a:pt x="13380" y="10111"/>
                    <a:pt x="13296" y="10027"/>
                    <a:pt x="13191" y="10027"/>
                  </a:cubicBezTo>
                  <a:lnTo>
                    <a:pt x="8766" y="10027"/>
                  </a:lnTo>
                  <a:cubicBezTo>
                    <a:pt x="8749" y="10027"/>
                    <a:pt x="8731" y="10035"/>
                    <a:pt x="8719" y="10048"/>
                  </a:cubicBezTo>
                  <a:cubicBezTo>
                    <a:pt x="8572" y="10202"/>
                    <a:pt x="8677" y="10384"/>
                    <a:pt x="8827" y="10384"/>
                  </a:cubicBezTo>
                  <a:lnTo>
                    <a:pt x="12962" y="10384"/>
                  </a:lnTo>
                  <a:cubicBezTo>
                    <a:pt x="12997" y="10384"/>
                    <a:pt x="13024" y="10412"/>
                    <a:pt x="13024" y="10446"/>
                  </a:cubicBezTo>
                  <a:lnTo>
                    <a:pt x="13024" y="11169"/>
                  </a:lnTo>
                  <a:cubicBezTo>
                    <a:pt x="13024" y="11267"/>
                    <a:pt x="12944" y="11347"/>
                    <a:pt x="12845" y="11347"/>
                  </a:cubicBezTo>
                  <a:lnTo>
                    <a:pt x="535" y="11347"/>
                  </a:lnTo>
                  <a:cubicBezTo>
                    <a:pt x="437" y="11347"/>
                    <a:pt x="357" y="11267"/>
                    <a:pt x="357" y="11169"/>
                  </a:cubicBezTo>
                  <a:lnTo>
                    <a:pt x="357" y="10560"/>
                  </a:lnTo>
                  <a:cubicBezTo>
                    <a:pt x="357" y="10462"/>
                    <a:pt x="437" y="10382"/>
                    <a:pt x="535" y="10382"/>
                  </a:cubicBezTo>
                  <a:lnTo>
                    <a:pt x="7814" y="10382"/>
                  </a:lnTo>
                  <a:cubicBezTo>
                    <a:pt x="7915" y="10382"/>
                    <a:pt x="7994" y="10301"/>
                    <a:pt x="7994" y="10202"/>
                  </a:cubicBezTo>
                  <a:lnTo>
                    <a:pt x="7994" y="9417"/>
                  </a:lnTo>
                  <a:lnTo>
                    <a:pt x="12490" y="9417"/>
                  </a:lnTo>
                  <a:cubicBezTo>
                    <a:pt x="12982" y="9417"/>
                    <a:pt x="13382" y="9018"/>
                    <a:pt x="13382" y="8526"/>
                  </a:cubicBezTo>
                  <a:lnTo>
                    <a:pt x="13382" y="1498"/>
                  </a:lnTo>
                  <a:cubicBezTo>
                    <a:pt x="13382" y="1005"/>
                    <a:pt x="12982" y="607"/>
                    <a:pt x="12490" y="607"/>
                  </a:cubicBezTo>
                  <a:lnTo>
                    <a:pt x="11455" y="607"/>
                  </a:lnTo>
                  <a:lnTo>
                    <a:pt x="11455" y="357"/>
                  </a:lnTo>
                  <a:cubicBezTo>
                    <a:pt x="11455" y="160"/>
                    <a:pt x="11295" y="0"/>
                    <a:pt x="11099" y="0"/>
                  </a:cubicBezTo>
                  <a:lnTo>
                    <a:pt x="9777" y="0"/>
                  </a:lnTo>
                  <a:cubicBezTo>
                    <a:pt x="9580" y="0"/>
                    <a:pt x="9421" y="160"/>
                    <a:pt x="9421" y="357"/>
                  </a:cubicBezTo>
                  <a:lnTo>
                    <a:pt x="9421" y="607"/>
                  </a:lnTo>
                  <a:lnTo>
                    <a:pt x="7708" y="607"/>
                  </a:lnTo>
                  <a:lnTo>
                    <a:pt x="7708" y="357"/>
                  </a:lnTo>
                  <a:cubicBezTo>
                    <a:pt x="7708" y="160"/>
                    <a:pt x="7549" y="0"/>
                    <a:pt x="7351" y="0"/>
                  </a:cubicBezTo>
                  <a:lnTo>
                    <a:pt x="6030" y="0"/>
                  </a:lnTo>
                  <a:cubicBezTo>
                    <a:pt x="5832" y="0"/>
                    <a:pt x="5673" y="160"/>
                    <a:pt x="5673" y="357"/>
                  </a:cubicBezTo>
                  <a:lnTo>
                    <a:pt x="5673" y="607"/>
                  </a:lnTo>
                  <a:lnTo>
                    <a:pt x="3960" y="607"/>
                  </a:lnTo>
                  <a:lnTo>
                    <a:pt x="3960" y="357"/>
                  </a:lnTo>
                  <a:cubicBezTo>
                    <a:pt x="3960" y="160"/>
                    <a:pt x="3801" y="0"/>
                    <a:pt x="36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6" name="Google Shape;1476;p27"/>
            <p:cNvSpPr/>
            <p:nvPr/>
          </p:nvSpPr>
          <p:spPr>
            <a:xfrm>
              <a:off x="3703119" y="3570709"/>
              <a:ext cx="26563" cy="36588"/>
            </a:xfrm>
            <a:custGeom>
              <a:avLst/>
              <a:gdLst/>
              <a:ahLst/>
              <a:cxnLst/>
              <a:rect l="l" t="t" r="r" b="b"/>
              <a:pathLst>
                <a:path w="1036" h="1427" extrusionOk="0">
                  <a:moveTo>
                    <a:pt x="613" y="357"/>
                  </a:moveTo>
                  <a:cubicBezTo>
                    <a:pt x="650" y="357"/>
                    <a:pt x="679" y="385"/>
                    <a:pt x="679" y="420"/>
                  </a:cubicBezTo>
                  <a:lnTo>
                    <a:pt x="679" y="1006"/>
                  </a:lnTo>
                  <a:cubicBezTo>
                    <a:pt x="679" y="1041"/>
                    <a:pt x="650" y="1070"/>
                    <a:pt x="613" y="1070"/>
                  </a:cubicBezTo>
                  <a:lnTo>
                    <a:pt x="422" y="1070"/>
                  </a:lnTo>
                  <a:cubicBezTo>
                    <a:pt x="386" y="1070"/>
                    <a:pt x="357" y="1041"/>
                    <a:pt x="357" y="1006"/>
                  </a:cubicBezTo>
                  <a:lnTo>
                    <a:pt x="357" y="420"/>
                  </a:lnTo>
                  <a:cubicBezTo>
                    <a:pt x="357" y="385"/>
                    <a:pt x="386" y="357"/>
                    <a:pt x="422" y="357"/>
                  </a:cubicBezTo>
                  <a:close/>
                  <a:moveTo>
                    <a:pt x="422" y="0"/>
                  </a:moveTo>
                  <a:cubicBezTo>
                    <a:pt x="190" y="0"/>
                    <a:pt x="0" y="188"/>
                    <a:pt x="0" y="420"/>
                  </a:cubicBezTo>
                  <a:lnTo>
                    <a:pt x="0" y="1006"/>
                  </a:lnTo>
                  <a:cubicBezTo>
                    <a:pt x="0" y="1239"/>
                    <a:pt x="190" y="1427"/>
                    <a:pt x="422" y="1427"/>
                  </a:cubicBezTo>
                  <a:lnTo>
                    <a:pt x="613" y="1427"/>
                  </a:lnTo>
                  <a:cubicBezTo>
                    <a:pt x="846" y="1427"/>
                    <a:pt x="1035" y="1239"/>
                    <a:pt x="1035" y="1006"/>
                  </a:cubicBezTo>
                  <a:lnTo>
                    <a:pt x="1035" y="420"/>
                  </a:lnTo>
                  <a:cubicBezTo>
                    <a:pt x="1035" y="188"/>
                    <a:pt x="847" y="0"/>
                    <a:pt x="615" y="0"/>
                  </a:cubicBezTo>
                  <a:close/>
                </a:path>
              </a:pathLst>
            </a:custGeom>
            <a:solidFill>
              <a:srgbClr val="FFD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77" name="Google Shape;1477;p27"/>
            <p:cNvSpPr/>
            <p:nvPr/>
          </p:nvSpPr>
          <p:spPr>
            <a:xfrm>
              <a:off x="3733735" y="3570709"/>
              <a:ext cx="16102" cy="36691"/>
            </a:xfrm>
            <a:custGeom>
              <a:avLst/>
              <a:gdLst/>
              <a:ahLst/>
              <a:cxnLst/>
              <a:rect l="l" t="t" r="r" b="b"/>
              <a:pathLst>
                <a:path w="628" h="1431" extrusionOk="0">
                  <a:moveTo>
                    <a:pt x="255" y="0"/>
                  </a:moveTo>
                  <a:cubicBezTo>
                    <a:pt x="107" y="0"/>
                    <a:pt x="0" y="182"/>
                    <a:pt x="145" y="334"/>
                  </a:cubicBezTo>
                  <a:cubicBezTo>
                    <a:pt x="158" y="349"/>
                    <a:pt x="179" y="357"/>
                    <a:pt x="198" y="357"/>
                  </a:cubicBezTo>
                  <a:lnTo>
                    <a:pt x="270" y="357"/>
                  </a:lnTo>
                  <a:lnTo>
                    <a:pt x="270" y="1307"/>
                  </a:lnTo>
                  <a:cubicBezTo>
                    <a:pt x="270" y="1328"/>
                    <a:pt x="279" y="1347"/>
                    <a:pt x="293" y="1361"/>
                  </a:cubicBezTo>
                  <a:cubicBezTo>
                    <a:pt x="345" y="1410"/>
                    <a:pt x="400" y="1430"/>
                    <a:pt x="449" y="1430"/>
                  </a:cubicBezTo>
                  <a:cubicBezTo>
                    <a:pt x="548" y="1430"/>
                    <a:pt x="628" y="1350"/>
                    <a:pt x="628" y="1251"/>
                  </a:cubicBezTo>
                  <a:lnTo>
                    <a:pt x="628" y="70"/>
                  </a:lnTo>
                  <a:cubicBezTo>
                    <a:pt x="628" y="32"/>
                    <a:pt x="596" y="0"/>
                    <a:pt x="559" y="0"/>
                  </a:cubicBezTo>
                  <a:close/>
                </a:path>
              </a:pathLst>
            </a:custGeom>
            <a:solidFill>
              <a:srgbClr val="FFD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29"/>
          <p:cNvSpPr/>
          <p:nvPr/>
        </p:nvSpPr>
        <p:spPr>
          <a:xfrm>
            <a:off x="3342411" y="3032876"/>
            <a:ext cx="1278164" cy="890200"/>
          </a:xfrm>
          <a:custGeom>
            <a:avLst/>
            <a:gdLst/>
            <a:ahLst/>
            <a:cxnLst/>
            <a:rect l="l" t="t" r="r" b="b"/>
            <a:pathLst>
              <a:path w="21064" h="14671" extrusionOk="0">
                <a:moveTo>
                  <a:pt x="5543" y="1"/>
                </a:moveTo>
                <a:cubicBezTo>
                  <a:pt x="5119" y="1"/>
                  <a:pt x="4653" y="62"/>
                  <a:pt x="4124" y="209"/>
                </a:cubicBezTo>
                <a:cubicBezTo>
                  <a:pt x="1557" y="919"/>
                  <a:pt x="0" y="3760"/>
                  <a:pt x="1411" y="6141"/>
                </a:cubicBezTo>
                <a:cubicBezTo>
                  <a:pt x="1814" y="6819"/>
                  <a:pt x="2498" y="7331"/>
                  <a:pt x="2779" y="8089"/>
                </a:cubicBezTo>
                <a:cubicBezTo>
                  <a:pt x="3229" y="9314"/>
                  <a:pt x="2543" y="10254"/>
                  <a:pt x="2677" y="11456"/>
                </a:cubicBezTo>
                <a:cubicBezTo>
                  <a:pt x="2946" y="13876"/>
                  <a:pt x="4873" y="14671"/>
                  <a:pt x="7109" y="14671"/>
                </a:cubicBezTo>
                <a:cubicBezTo>
                  <a:pt x="9493" y="14671"/>
                  <a:pt x="12227" y="13767"/>
                  <a:pt x="13676" y="12964"/>
                </a:cubicBezTo>
                <a:cubicBezTo>
                  <a:pt x="18083" y="10527"/>
                  <a:pt x="21063" y="5098"/>
                  <a:pt x="17701" y="2512"/>
                </a:cubicBezTo>
                <a:cubicBezTo>
                  <a:pt x="16740" y="1774"/>
                  <a:pt x="15791" y="1587"/>
                  <a:pt x="14831" y="1587"/>
                </a:cubicBezTo>
                <a:cubicBezTo>
                  <a:pt x="13850" y="1587"/>
                  <a:pt x="12858" y="1782"/>
                  <a:pt x="11829" y="1782"/>
                </a:cubicBezTo>
                <a:cubicBezTo>
                  <a:pt x="11419" y="1782"/>
                  <a:pt x="11002" y="1751"/>
                  <a:pt x="10578" y="1664"/>
                </a:cubicBezTo>
                <a:cubicBezTo>
                  <a:pt x="8498" y="1238"/>
                  <a:pt x="7442" y="1"/>
                  <a:pt x="55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520" name="Google Shape;1520;p29"/>
          <p:cNvGrpSpPr/>
          <p:nvPr/>
        </p:nvGrpSpPr>
        <p:grpSpPr>
          <a:xfrm>
            <a:off x="3498883" y="3103700"/>
            <a:ext cx="773234" cy="773358"/>
            <a:chOff x="3527100" y="2900975"/>
            <a:chExt cx="750932" cy="751052"/>
          </a:xfrm>
        </p:grpSpPr>
        <p:grpSp>
          <p:nvGrpSpPr>
            <p:cNvPr id="1521" name="Google Shape;1521;p29"/>
            <p:cNvGrpSpPr/>
            <p:nvPr/>
          </p:nvGrpSpPr>
          <p:grpSpPr>
            <a:xfrm>
              <a:off x="3527100" y="2900975"/>
              <a:ext cx="750932" cy="751052"/>
              <a:chOff x="3527100" y="2900975"/>
              <a:chExt cx="750932" cy="751052"/>
            </a:xfrm>
          </p:grpSpPr>
          <p:sp>
            <p:nvSpPr>
              <p:cNvPr id="1522" name="Google Shape;1522;p29"/>
              <p:cNvSpPr/>
              <p:nvPr/>
            </p:nvSpPr>
            <p:spPr>
              <a:xfrm>
                <a:off x="3527100" y="2900975"/>
                <a:ext cx="750932" cy="518985"/>
              </a:xfrm>
              <a:custGeom>
                <a:avLst/>
                <a:gdLst/>
                <a:ahLst/>
                <a:cxnLst/>
                <a:rect l="l" t="t" r="r" b="b"/>
                <a:pathLst>
                  <a:path w="46261" h="31972" extrusionOk="0">
                    <a:moveTo>
                      <a:pt x="23127" y="0"/>
                    </a:moveTo>
                    <a:cubicBezTo>
                      <a:pt x="10360" y="0"/>
                      <a:pt x="9" y="10360"/>
                      <a:pt x="9" y="23134"/>
                    </a:cubicBezTo>
                    <a:cubicBezTo>
                      <a:pt x="1" y="26170"/>
                      <a:pt x="598" y="29166"/>
                      <a:pt x="1754" y="31971"/>
                    </a:cubicBezTo>
                    <a:cubicBezTo>
                      <a:pt x="3228" y="28529"/>
                      <a:pt x="6224" y="25708"/>
                      <a:pt x="9747" y="24409"/>
                    </a:cubicBezTo>
                    <a:lnTo>
                      <a:pt x="13014" y="23206"/>
                    </a:lnTo>
                    <a:cubicBezTo>
                      <a:pt x="14289" y="24268"/>
                      <a:pt x="16043" y="24842"/>
                      <a:pt x="17742" y="24842"/>
                    </a:cubicBezTo>
                    <a:cubicBezTo>
                      <a:pt x="18145" y="24842"/>
                      <a:pt x="18545" y="24809"/>
                      <a:pt x="18935" y="24744"/>
                    </a:cubicBezTo>
                    <a:cubicBezTo>
                      <a:pt x="20983" y="24385"/>
                      <a:pt x="22792" y="23166"/>
                      <a:pt x="23884" y="21389"/>
                    </a:cubicBezTo>
                    <a:cubicBezTo>
                      <a:pt x="25230" y="22688"/>
                      <a:pt x="27015" y="23437"/>
                      <a:pt x="28896" y="23469"/>
                    </a:cubicBezTo>
                    <a:cubicBezTo>
                      <a:pt x="28950" y="23470"/>
                      <a:pt x="29004" y="23470"/>
                      <a:pt x="29058" y="23470"/>
                    </a:cubicBezTo>
                    <a:cubicBezTo>
                      <a:pt x="30913" y="23470"/>
                      <a:pt x="32706" y="22804"/>
                      <a:pt x="34116" y="21588"/>
                    </a:cubicBezTo>
                    <a:cubicBezTo>
                      <a:pt x="35574" y="22002"/>
                      <a:pt x="37160" y="22369"/>
                      <a:pt x="38618" y="22783"/>
                    </a:cubicBezTo>
                    <a:cubicBezTo>
                      <a:pt x="41383" y="23572"/>
                      <a:pt x="43941" y="25270"/>
                      <a:pt x="45854" y="27461"/>
                    </a:cubicBezTo>
                    <a:cubicBezTo>
                      <a:pt x="46125" y="26035"/>
                      <a:pt x="46260" y="24584"/>
                      <a:pt x="46260" y="23126"/>
                    </a:cubicBezTo>
                    <a:cubicBezTo>
                      <a:pt x="46260" y="10352"/>
                      <a:pt x="35901" y="0"/>
                      <a:pt x="231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dk2"/>
                  </a:gs>
                </a:gsLst>
                <a:lin ang="5400700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>
                <a:off x="3555556" y="3248292"/>
                <a:ext cx="715869" cy="403735"/>
              </a:xfrm>
              <a:custGeom>
                <a:avLst/>
                <a:gdLst/>
                <a:ahLst/>
                <a:cxnLst/>
                <a:rect l="l" t="t" r="r" b="b"/>
                <a:pathLst>
                  <a:path w="44101" h="24872" extrusionOk="0">
                    <a:moveTo>
                      <a:pt x="22131" y="1"/>
                    </a:moveTo>
                    <a:cubicBezTo>
                      <a:pt x="21039" y="1778"/>
                      <a:pt x="19230" y="2997"/>
                      <a:pt x="17182" y="3356"/>
                    </a:cubicBezTo>
                    <a:cubicBezTo>
                      <a:pt x="16792" y="3421"/>
                      <a:pt x="16392" y="3454"/>
                      <a:pt x="15989" y="3454"/>
                    </a:cubicBezTo>
                    <a:cubicBezTo>
                      <a:pt x="14290" y="3454"/>
                      <a:pt x="12536" y="2880"/>
                      <a:pt x="11261" y="1818"/>
                    </a:cubicBezTo>
                    <a:lnTo>
                      <a:pt x="7994" y="3021"/>
                    </a:lnTo>
                    <a:cubicBezTo>
                      <a:pt x="4471" y="4312"/>
                      <a:pt x="1475" y="7133"/>
                      <a:pt x="1" y="10583"/>
                    </a:cubicBezTo>
                    <a:cubicBezTo>
                      <a:pt x="3467" y="18967"/>
                      <a:pt x="11731" y="24872"/>
                      <a:pt x="21382" y="24872"/>
                    </a:cubicBezTo>
                    <a:cubicBezTo>
                      <a:pt x="32674" y="24872"/>
                      <a:pt x="42069" y="16775"/>
                      <a:pt x="44101" y="6073"/>
                    </a:cubicBezTo>
                    <a:cubicBezTo>
                      <a:pt x="42188" y="3881"/>
                      <a:pt x="39630" y="2184"/>
                      <a:pt x="36865" y="1395"/>
                    </a:cubicBezTo>
                    <a:cubicBezTo>
                      <a:pt x="35407" y="973"/>
                      <a:pt x="33821" y="606"/>
                      <a:pt x="32363" y="200"/>
                    </a:cubicBezTo>
                    <a:cubicBezTo>
                      <a:pt x="30953" y="1416"/>
                      <a:pt x="29160" y="2082"/>
                      <a:pt x="27305" y="2082"/>
                    </a:cubicBezTo>
                    <a:cubicBezTo>
                      <a:pt x="27251" y="2082"/>
                      <a:pt x="27197" y="2082"/>
                      <a:pt x="27143" y="2081"/>
                    </a:cubicBezTo>
                    <a:cubicBezTo>
                      <a:pt x="25262" y="2049"/>
                      <a:pt x="23477" y="1300"/>
                      <a:pt x="221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524" name="Google Shape;1524;p29"/>
              <p:cNvSpPr/>
              <p:nvPr/>
            </p:nvSpPr>
            <p:spPr>
              <a:xfrm>
                <a:off x="3783495" y="2963926"/>
                <a:ext cx="325462" cy="312054"/>
              </a:xfrm>
              <a:custGeom>
                <a:avLst/>
                <a:gdLst/>
                <a:ahLst/>
                <a:cxnLst/>
                <a:rect l="l" t="t" r="r" b="b"/>
                <a:pathLst>
                  <a:path w="20050" h="19224" extrusionOk="0">
                    <a:moveTo>
                      <a:pt x="6616" y="1"/>
                    </a:moveTo>
                    <a:cubicBezTo>
                      <a:pt x="4226" y="1"/>
                      <a:pt x="1826" y="1001"/>
                      <a:pt x="207" y="2768"/>
                    </a:cubicBezTo>
                    <a:cubicBezTo>
                      <a:pt x="693" y="3501"/>
                      <a:pt x="1148" y="4362"/>
                      <a:pt x="1626" y="5095"/>
                    </a:cubicBezTo>
                    <a:cubicBezTo>
                      <a:pt x="1052" y="9741"/>
                      <a:pt x="574" y="14578"/>
                      <a:pt x="0" y="19224"/>
                    </a:cubicBezTo>
                    <a:lnTo>
                      <a:pt x="19293" y="18363"/>
                    </a:lnTo>
                    <a:cubicBezTo>
                      <a:pt x="20050" y="15773"/>
                      <a:pt x="19468" y="12976"/>
                      <a:pt x="17747" y="10896"/>
                    </a:cubicBezTo>
                    <a:cubicBezTo>
                      <a:pt x="17165" y="10211"/>
                      <a:pt x="16472" y="9621"/>
                      <a:pt x="15890" y="8928"/>
                    </a:cubicBezTo>
                    <a:cubicBezTo>
                      <a:pt x="15308" y="8235"/>
                      <a:pt x="15061" y="7350"/>
                      <a:pt x="14846" y="6474"/>
                    </a:cubicBezTo>
                    <a:cubicBezTo>
                      <a:pt x="14097" y="3485"/>
                      <a:pt x="11619" y="1007"/>
                      <a:pt x="8638" y="250"/>
                    </a:cubicBezTo>
                    <a:cubicBezTo>
                      <a:pt x="7977" y="82"/>
                      <a:pt x="7297" y="1"/>
                      <a:pt x="66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525" name="Google Shape;1525;p29"/>
              <p:cNvSpPr/>
              <p:nvPr/>
            </p:nvSpPr>
            <p:spPr>
              <a:xfrm>
                <a:off x="3893050" y="3415441"/>
                <a:ext cx="39737" cy="34023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096" extrusionOk="0">
                    <a:moveTo>
                      <a:pt x="1392" y="1"/>
                    </a:moveTo>
                    <a:cubicBezTo>
                      <a:pt x="1135" y="1"/>
                      <a:pt x="874" y="96"/>
                      <a:pt x="662" y="310"/>
                    </a:cubicBezTo>
                    <a:cubicBezTo>
                      <a:pt x="1" y="964"/>
                      <a:pt x="471" y="2087"/>
                      <a:pt x="1395" y="2095"/>
                    </a:cubicBezTo>
                    <a:cubicBezTo>
                      <a:pt x="1977" y="2095"/>
                      <a:pt x="2447" y="1625"/>
                      <a:pt x="2447" y="1043"/>
                    </a:cubicBezTo>
                    <a:cubicBezTo>
                      <a:pt x="2447" y="418"/>
                      <a:pt x="1930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526" name="Google Shape;1526;p29"/>
              <p:cNvSpPr/>
              <p:nvPr/>
            </p:nvSpPr>
            <p:spPr>
              <a:xfrm>
                <a:off x="3902108" y="3499900"/>
                <a:ext cx="33910" cy="33893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2088" extrusionOk="0">
                    <a:moveTo>
                      <a:pt x="1045" y="0"/>
                    </a:moveTo>
                    <a:cubicBezTo>
                      <a:pt x="471" y="0"/>
                      <a:pt x="1" y="470"/>
                      <a:pt x="1" y="1044"/>
                    </a:cubicBezTo>
                    <a:cubicBezTo>
                      <a:pt x="1" y="1618"/>
                      <a:pt x="471" y="2088"/>
                      <a:pt x="1045" y="2088"/>
                    </a:cubicBezTo>
                    <a:cubicBezTo>
                      <a:pt x="1618" y="2088"/>
                      <a:pt x="2089" y="1618"/>
                      <a:pt x="2089" y="1044"/>
                    </a:cubicBezTo>
                    <a:cubicBezTo>
                      <a:pt x="2089" y="470"/>
                      <a:pt x="1618" y="0"/>
                      <a:pt x="1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527" name="Google Shape;1527;p29"/>
              <p:cNvSpPr/>
              <p:nvPr/>
            </p:nvSpPr>
            <p:spPr>
              <a:xfrm>
                <a:off x="3720886" y="3221004"/>
                <a:ext cx="389759" cy="234884"/>
              </a:xfrm>
              <a:custGeom>
                <a:avLst/>
                <a:gdLst/>
                <a:ahLst/>
                <a:cxnLst/>
                <a:rect l="l" t="t" r="r" b="b"/>
                <a:pathLst>
                  <a:path w="24011" h="14470" extrusionOk="0">
                    <a:moveTo>
                      <a:pt x="16034" y="0"/>
                    </a:moveTo>
                    <a:cubicBezTo>
                      <a:pt x="14998" y="1371"/>
                      <a:pt x="13436" y="2247"/>
                      <a:pt x="11722" y="2407"/>
                    </a:cubicBezTo>
                    <a:cubicBezTo>
                      <a:pt x="11566" y="2421"/>
                      <a:pt x="11409" y="2428"/>
                      <a:pt x="11252" y="2428"/>
                    </a:cubicBezTo>
                    <a:cubicBezTo>
                      <a:pt x="9702" y="2428"/>
                      <a:pt x="8101" y="1766"/>
                      <a:pt x="6973" y="717"/>
                    </a:cubicBezTo>
                    <a:lnTo>
                      <a:pt x="0" y="3435"/>
                    </a:lnTo>
                    <a:cubicBezTo>
                      <a:pt x="1124" y="6710"/>
                      <a:pt x="2192" y="10033"/>
                      <a:pt x="3299" y="13332"/>
                    </a:cubicBezTo>
                    <a:cubicBezTo>
                      <a:pt x="3548" y="14059"/>
                      <a:pt x="4216" y="14470"/>
                      <a:pt x="4897" y="14470"/>
                    </a:cubicBezTo>
                    <a:cubicBezTo>
                      <a:pt x="5328" y="14470"/>
                      <a:pt x="5765" y="14306"/>
                      <a:pt x="6104" y="13954"/>
                    </a:cubicBezTo>
                    <a:cubicBezTo>
                      <a:pt x="8830" y="11165"/>
                      <a:pt x="10806" y="7730"/>
                      <a:pt x="11842" y="3969"/>
                    </a:cubicBezTo>
                    <a:cubicBezTo>
                      <a:pt x="12695" y="7953"/>
                      <a:pt x="15301" y="11483"/>
                      <a:pt x="18687" y="13802"/>
                    </a:cubicBezTo>
                    <a:cubicBezTo>
                      <a:pt x="18984" y="14009"/>
                      <a:pt x="19318" y="14105"/>
                      <a:pt x="19645" y="14105"/>
                    </a:cubicBezTo>
                    <a:cubicBezTo>
                      <a:pt x="20355" y="14105"/>
                      <a:pt x="21038" y="13654"/>
                      <a:pt x="21261" y="12902"/>
                    </a:cubicBezTo>
                    <a:cubicBezTo>
                      <a:pt x="22345" y="9244"/>
                      <a:pt x="23269" y="5475"/>
                      <a:pt x="24011" y="1761"/>
                    </a:cubicBezTo>
                    <a:cubicBezTo>
                      <a:pt x="21333" y="1156"/>
                      <a:pt x="18711" y="606"/>
                      <a:pt x="160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528" name="Google Shape;1528;p29"/>
              <p:cNvSpPr/>
              <p:nvPr/>
            </p:nvSpPr>
            <p:spPr>
              <a:xfrm>
                <a:off x="3767961" y="2982853"/>
                <a:ext cx="264395" cy="291552"/>
              </a:xfrm>
              <a:custGeom>
                <a:avLst/>
                <a:gdLst/>
                <a:ahLst/>
                <a:cxnLst/>
                <a:rect l="l" t="t" r="r" b="b"/>
                <a:pathLst>
                  <a:path w="16288" h="17961" extrusionOk="0">
                    <a:moveTo>
                      <a:pt x="6249" y="0"/>
                    </a:moveTo>
                    <a:cubicBezTo>
                      <a:pt x="4041" y="247"/>
                      <a:pt x="1953" y="1770"/>
                      <a:pt x="1101" y="3826"/>
                    </a:cubicBezTo>
                    <a:cubicBezTo>
                      <a:pt x="423" y="5459"/>
                      <a:pt x="1" y="7157"/>
                      <a:pt x="65" y="8926"/>
                    </a:cubicBezTo>
                    <a:cubicBezTo>
                      <a:pt x="144" y="10958"/>
                      <a:pt x="1603" y="12798"/>
                      <a:pt x="3515" y="13508"/>
                    </a:cubicBezTo>
                    <a:cubicBezTo>
                      <a:pt x="3667" y="14440"/>
                      <a:pt x="3922" y="15357"/>
                      <a:pt x="4073" y="16289"/>
                    </a:cubicBezTo>
                    <a:cubicBezTo>
                      <a:pt x="5247" y="17326"/>
                      <a:pt x="6845" y="17960"/>
                      <a:pt x="8413" y="17960"/>
                    </a:cubicBezTo>
                    <a:cubicBezTo>
                      <a:pt x="8579" y="17960"/>
                      <a:pt x="8745" y="17953"/>
                      <a:pt x="8910" y="17938"/>
                    </a:cubicBezTo>
                    <a:cubicBezTo>
                      <a:pt x="10631" y="17787"/>
                      <a:pt x="12496" y="16847"/>
                      <a:pt x="13564" y="15492"/>
                    </a:cubicBezTo>
                    <a:cubicBezTo>
                      <a:pt x="13269" y="14384"/>
                      <a:pt x="12958" y="13149"/>
                      <a:pt x="12656" y="12041"/>
                    </a:cubicBezTo>
                    <a:lnTo>
                      <a:pt x="12656" y="12041"/>
                    </a:lnTo>
                    <a:cubicBezTo>
                      <a:pt x="12809" y="12064"/>
                      <a:pt x="12961" y="12075"/>
                      <a:pt x="13111" y="12075"/>
                    </a:cubicBezTo>
                    <a:cubicBezTo>
                      <a:pt x="14787" y="12075"/>
                      <a:pt x="16213" y="10731"/>
                      <a:pt x="16250" y="8997"/>
                    </a:cubicBezTo>
                    <a:cubicBezTo>
                      <a:pt x="16287" y="7218"/>
                      <a:pt x="14846" y="5785"/>
                      <a:pt x="13114" y="5785"/>
                    </a:cubicBezTo>
                    <a:cubicBezTo>
                      <a:pt x="13007" y="5785"/>
                      <a:pt x="12899" y="5791"/>
                      <a:pt x="12791" y="5802"/>
                    </a:cubicBezTo>
                    <a:cubicBezTo>
                      <a:pt x="12664" y="5403"/>
                      <a:pt x="12488" y="5021"/>
                      <a:pt x="12369" y="4622"/>
                    </a:cubicBezTo>
                    <a:cubicBezTo>
                      <a:pt x="12025" y="4702"/>
                      <a:pt x="11669" y="4741"/>
                      <a:pt x="11311" y="4741"/>
                    </a:cubicBezTo>
                    <a:cubicBezTo>
                      <a:pt x="10201" y="4741"/>
                      <a:pt x="9069" y="4371"/>
                      <a:pt x="8201" y="3714"/>
                    </a:cubicBezTo>
                    <a:cubicBezTo>
                      <a:pt x="7037" y="2821"/>
                      <a:pt x="6328" y="1459"/>
                      <a:pt x="62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cxnSp>
            <p:nvCxnSpPr>
              <p:cNvPr id="1529" name="Google Shape;1529;p29"/>
              <p:cNvCxnSpPr/>
              <p:nvPr/>
            </p:nvCxnSpPr>
            <p:spPr>
              <a:xfrm>
                <a:off x="4140744" y="3409078"/>
                <a:ext cx="34200" cy="128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29"/>
              <p:cNvCxnSpPr/>
              <p:nvPr/>
            </p:nvCxnSpPr>
            <p:spPr>
              <a:xfrm flipH="1">
                <a:off x="3675519" y="3452354"/>
                <a:ext cx="19800" cy="124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531" name="Google Shape;1531;p29"/>
              <p:cNvSpPr/>
              <p:nvPr/>
            </p:nvSpPr>
            <p:spPr>
              <a:xfrm>
                <a:off x="3794138" y="3064900"/>
                <a:ext cx="13500" cy="2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532" name="Google Shape;1532;p29"/>
              <p:cNvSpPr/>
              <p:nvPr/>
            </p:nvSpPr>
            <p:spPr>
              <a:xfrm>
                <a:off x="3859038" y="3079625"/>
                <a:ext cx="13500" cy="2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cxnSp>
            <p:nvCxnSpPr>
              <p:cNvPr id="1533" name="Google Shape;1533;p29"/>
              <p:cNvCxnSpPr/>
              <p:nvPr/>
            </p:nvCxnSpPr>
            <p:spPr>
              <a:xfrm flipH="1">
                <a:off x="3807550" y="3080000"/>
                <a:ext cx="23700" cy="6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29"/>
              <p:cNvCxnSpPr/>
              <p:nvPr/>
            </p:nvCxnSpPr>
            <p:spPr>
              <a:xfrm rot="10800000" flipH="1">
                <a:off x="3851775" y="3144675"/>
                <a:ext cx="29100" cy="1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535" name="Google Shape;1535;p29"/>
            <p:cNvSpPr/>
            <p:nvPr/>
          </p:nvSpPr>
          <p:spPr>
            <a:xfrm>
              <a:off x="3934325" y="3029325"/>
              <a:ext cx="140250" cy="176350"/>
            </a:xfrm>
            <a:custGeom>
              <a:avLst/>
              <a:gdLst/>
              <a:ahLst/>
              <a:cxnLst/>
              <a:rect l="l" t="t" r="r" b="b"/>
              <a:pathLst>
                <a:path w="5610" h="7054" extrusionOk="0">
                  <a:moveTo>
                    <a:pt x="1944" y="7054"/>
                  </a:moveTo>
                  <a:lnTo>
                    <a:pt x="0" y="0"/>
                  </a:lnTo>
                  <a:lnTo>
                    <a:pt x="2278" y="555"/>
                  </a:lnTo>
                  <a:lnTo>
                    <a:pt x="5610" y="56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cxnSp>
          <p:nvCxnSpPr>
            <p:cNvPr id="1536" name="Google Shape;1536;p29"/>
            <p:cNvCxnSpPr/>
            <p:nvPr/>
          </p:nvCxnSpPr>
          <p:spPr>
            <a:xfrm>
              <a:off x="3937475" y="3058350"/>
              <a:ext cx="48300" cy="162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37" name="Google Shape;1537;p29"/>
          <p:cNvSpPr/>
          <p:nvPr/>
        </p:nvSpPr>
        <p:spPr>
          <a:xfrm>
            <a:off x="4611394" y="3707230"/>
            <a:ext cx="1278164" cy="890200"/>
          </a:xfrm>
          <a:custGeom>
            <a:avLst/>
            <a:gdLst/>
            <a:ahLst/>
            <a:cxnLst/>
            <a:rect l="l" t="t" r="r" b="b"/>
            <a:pathLst>
              <a:path w="21064" h="14671" extrusionOk="0">
                <a:moveTo>
                  <a:pt x="5543" y="1"/>
                </a:moveTo>
                <a:cubicBezTo>
                  <a:pt x="5119" y="1"/>
                  <a:pt x="4653" y="62"/>
                  <a:pt x="4124" y="209"/>
                </a:cubicBezTo>
                <a:cubicBezTo>
                  <a:pt x="1557" y="919"/>
                  <a:pt x="0" y="3760"/>
                  <a:pt x="1411" y="6141"/>
                </a:cubicBezTo>
                <a:cubicBezTo>
                  <a:pt x="1814" y="6819"/>
                  <a:pt x="2498" y="7331"/>
                  <a:pt x="2779" y="8089"/>
                </a:cubicBezTo>
                <a:cubicBezTo>
                  <a:pt x="3229" y="9314"/>
                  <a:pt x="2543" y="10254"/>
                  <a:pt x="2677" y="11456"/>
                </a:cubicBezTo>
                <a:cubicBezTo>
                  <a:pt x="2946" y="13876"/>
                  <a:pt x="4873" y="14671"/>
                  <a:pt x="7109" y="14671"/>
                </a:cubicBezTo>
                <a:cubicBezTo>
                  <a:pt x="9493" y="14671"/>
                  <a:pt x="12227" y="13767"/>
                  <a:pt x="13676" y="12964"/>
                </a:cubicBezTo>
                <a:cubicBezTo>
                  <a:pt x="18083" y="10527"/>
                  <a:pt x="21063" y="5098"/>
                  <a:pt x="17701" y="2512"/>
                </a:cubicBezTo>
                <a:cubicBezTo>
                  <a:pt x="16740" y="1774"/>
                  <a:pt x="15791" y="1587"/>
                  <a:pt x="14831" y="1587"/>
                </a:cubicBezTo>
                <a:cubicBezTo>
                  <a:pt x="13850" y="1587"/>
                  <a:pt x="12858" y="1782"/>
                  <a:pt x="11829" y="1782"/>
                </a:cubicBezTo>
                <a:cubicBezTo>
                  <a:pt x="11419" y="1782"/>
                  <a:pt x="11002" y="1751"/>
                  <a:pt x="10578" y="1664"/>
                </a:cubicBezTo>
                <a:cubicBezTo>
                  <a:pt x="8498" y="1238"/>
                  <a:pt x="7442" y="1"/>
                  <a:pt x="55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538" name="Google Shape;1538;p29"/>
          <p:cNvSpPr/>
          <p:nvPr/>
        </p:nvSpPr>
        <p:spPr>
          <a:xfrm>
            <a:off x="3371976" y="1569112"/>
            <a:ext cx="1069029" cy="1050559"/>
          </a:xfrm>
          <a:custGeom>
            <a:avLst/>
            <a:gdLst/>
            <a:ahLst/>
            <a:cxnLst/>
            <a:rect l="l" t="t" r="r" b="b"/>
            <a:pathLst>
              <a:path w="18591" h="18269" extrusionOk="0">
                <a:moveTo>
                  <a:pt x="5727" y="0"/>
                </a:moveTo>
                <a:cubicBezTo>
                  <a:pt x="3512" y="0"/>
                  <a:pt x="2395" y="2992"/>
                  <a:pt x="1766" y="4807"/>
                </a:cubicBezTo>
                <a:cubicBezTo>
                  <a:pt x="861" y="7424"/>
                  <a:pt x="1" y="10842"/>
                  <a:pt x="2781" y="12582"/>
                </a:cubicBezTo>
                <a:cubicBezTo>
                  <a:pt x="5708" y="14413"/>
                  <a:pt x="7678" y="11833"/>
                  <a:pt x="9556" y="15513"/>
                </a:cubicBezTo>
                <a:cubicBezTo>
                  <a:pt x="10561" y="17483"/>
                  <a:pt x="11698" y="18269"/>
                  <a:pt x="12809" y="18269"/>
                </a:cubicBezTo>
                <a:cubicBezTo>
                  <a:pt x="15793" y="18269"/>
                  <a:pt x="18591" y="12599"/>
                  <a:pt x="18141" y="8984"/>
                </a:cubicBezTo>
                <a:cubicBezTo>
                  <a:pt x="17977" y="7665"/>
                  <a:pt x="17532" y="7341"/>
                  <a:pt x="17003" y="7341"/>
                </a:cubicBezTo>
                <a:cubicBezTo>
                  <a:pt x="16494" y="7341"/>
                  <a:pt x="15906" y="7642"/>
                  <a:pt x="15419" y="7642"/>
                </a:cubicBezTo>
                <a:cubicBezTo>
                  <a:pt x="15054" y="7642"/>
                  <a:pt x="14744" y="7473"/>
                  <a:pt x="14565" y="6883"/>
                </a:cubicBezTo>
                <a:cubicBezTo>
                  <a:pt x="14161" y="5552"/>
                  <a:pt x="15834" y="3915"/>
                  <a:pt x="15266" y="2457"/>
                </a:cubicBezTo>
                <a:cubicBezTo>
                  <a:pt x="14887" y="1484"/>
                  <a:pt x="13969" y="1079"/>
                  <a:pt x="12979" y="1079"/>
                </a:cubicBezTo>
                <a:cubicBezTo>
                  <a:pt x="12728" y="1079"/>
                  <a:pt x="12473" y="1105"/>
                  <a:pt x="12220" y="1155"/>
                </a:cubicBezTo>
                <a:cubicBezTo>
                  <a:pt x="11291" y="1337"/>
                  <a:pt x="10457" y="2238"/>
                  <a:pt x="9502" y="2238"/>
                </a:cubicBezTo>
                <a:cubicBezTo>
                  <a:pt x="9423" y="2238"/>
                  <a:pt x="9343" y="2231"/>
                  <a:pt x="9262" y="2218"/>
                </a:cubicBezTo>
                <a:cubicBezTo>
                  <a:pt x="8143" y="2033"/>
                  <a:pt x="7794" y="561"/>
                  <a:pt x="6681" y="172"/>
                </a:cubicBezTo>
                <a:cubicBezTo>
                  <a:pt x="6342" y="54"/>
                  <a:pt x="6025" y="0"/>
                  <a:pt x="57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539" name="Google Shape;1539;p29"/>
          <p:cNvSpPr/>
          <p:nvPr/>
        </p:nvSpPr>
        <p:spPr>
          <a:xfrm>
            <a:off x="4670885" y="2358517"/>
            <a:ext cx="1069029" cy="1050559"/>
          </a:xfrm>
          <a:custGeom>
            <a:avLst/>
            <a:gdLst/>
            <a:ahLst/>
            <a:cxnLst/>
            <a:rect l="l" t="t" r="r" b="b"/>
            <a:pathLst>
              <a:path w="18591" h="18269" extrusionOk="0">
                <a:moveTo>
                  <a:pt x="5727" y="0"/>
                </a:moveTo>
                <a:cubicBezTo>
                  <a:pt x="3512" y="0"/>
                  <a:pt x="2395" y="2992"/>
                  <a:pt x="1766" y="4807"/>
                </a:cubicBezTo>
                <a:cubicBezTo>
                  <a:pt x="861" y="7424"/>
                  <a:pt x="1" y="10842"/>
                  <a:pt x="2781" y="12582"/>
                </a:cubicBezTo>
                <a:cubicBezTo>
                  <a:pt x="5708" y="14413"/>
                  <a:pt x="7678" y="11833"/>
                  <a:pt x="9556" y="15513"/>
                </a:cubicBezTo>
                <a:cubicBezTo>
                  <a:pt x="10561" y="17483"/>
                  <a:pt x="11698" y="18269"/>
                  <a:pt x="12809" y="18269"/>
                </a:cubicBezTo>
                <a:cubicBezTo>
                  <a:pt x="15793" y="18269"/>
                  <a:pt x="18591" y="12599"/>
                  <a:pt x="18141" y="8984"/>
                </a:cubicBezTo>
                <a:cubicBezTo>
                  <a:pt x="17977" y="7665"/>
                  <a:pt x="17532" y="7341"/>
                  <a:pt x="17003" y="7341"/>
                </a:cubicBezTo>
                <a:cubicBezTo>
                  <a:pt x="16494" y="7341"/>
                  <a:pt x="15906" y="7642"/>
                  <a:pt x="15419" y="7642"/>
                </a:cubicBezTo>
                <a:cubicBezTo>
                  <a:pt x="15054" y="7642"/>
                  <a:pt x="14744" y="7473"/>
                  <a:pt x="14565" y="6883"/>
                </a:cubicBezTo>
                <a:cubicBezTo>
                  <a:pt x="14161" y="5552"/>
                  <a:pt x="15834" y="3915"/>
                  <a:pt x="15266" y="2457"/>
                </a:cubicBezTo>
                <a:cubicBezTo>
                  <a:pt x="14887" y="1484"/>
                  <a:pt x="13969" y="1079"/>
                  <a:pt x="12979" y="1079"/>
                </a:cubicBezTo>
                <a:cubicBezTo>
                  <a:pt x="12728" y="1079"/>
                  <a:pt x="12473" y="1105"/>
                  <a:pt x="12220" y="1155"/>
                </a:cubicBezTo>
                <a:cubicBezTo>
                  <a:pt x="11291" y="1337"/>
                  <a:pt x="10457" y="2238"/>
                  <a:pt x="9502" y="2238"/>
                </a:cubicBezTo>
                <a:cubicBezTo>
                  <a:pt x="9423" y="2238"/>
                  <a:pt x="9343" y="2231"/>
                  <a:pt x="9262" y="2218"/>
                </a:cubicBezTo>
                <a:cubicBezTo>
                  <a:pt x="8143" y="2033"/>
                  <a:pt x="7794" y="561"/>
                  <a:pt x="6681" y="172"/>
                </a:cubicBezTo>
                <a:cubicBezTo>
                  <a:pt x="6342" y="54"/>
                  <a:pt x="6025" y="0"/>
                  <a:pt x="57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540" name="Google Shape;1540;p29"/>
          <p:cNvSpPr txBox="1">
            <a:spLocks noGrp="1"/>
          </p:cNvSpPr>
          <p:nvPr>
            <p:ph type="title"/>
          </p:nvPr>
        </p:nvSpPr>
        <p:spPr>
          <a:xfrm>
            <a:off x="457325" y="411475"/>
            <a:ext cx="8238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solidFill>
                  <a:srgbClr val="00B0F0"/>
                </a:solidFill>
                <a:cs typeface="B Nazanin" panose="00000400000000000000" pitchFamily="2" charset="-78"/>
              </a:rPr>
              <a:t>اینفوگرافیک موقعیت یابی محصول</a:t>
            </a:r>
            <a:endParaRPr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1541" name="Google Shape;1541;p29"/>
          <p:cNvSpPr txBox="1">
            <a:spLocks noGrp="1"/>
          </p:cNvSpPr>
          <p:nvPr>
            <p:ph type="title"/>
          </p:nvPr>
        </p:nvSpPr>
        <p:spPr>
          <a:xfrm>
            <a:off x="2510025" y="1013425"/>
            <a:ext cx="41241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sz="1600" dirty="0">
                <a:solidFill>
                  <a:srgbClr val="4FFFC4"/>
                </a:solidFill>
                <a:cs typeface="B Nazanin" panose="00000400000000000000" pitchFamily="2" charset="-78"/>
              </a:rPr>
              <a:t>تجزیه و تحلیل رقبا</a:t>
            </a:r>
            <a:endParaRPr sz="1600" dirty="0">
              <a:solidFill>
                <a:srgbClr val="4FFFC4"/>
              </a:solidFill>
              <a:cs typeface="B Nazanin" panose="00000400000000000000" pitchFamily="2" charset="-78"/>
            </a:endParaRPr>
          </a:p>
        </p:txBody>
      </p:sp>
      <p:grpSp>
        <p:nvGrpSpPr>
          <p:cNvPr id="1542" name="Google Shape;1542;p29"/>
          <p:cNvGrpSpPr/>
          <p:nvPr/>
        </p:nvGrpSpPr>
        <p:grpSpPr>
          <a:xfrm>
            <a:off x="1072575" y="1717871"/>
            <a:ext cx="2087700" cy="773226"/>
            <a:chOff x="1072575" y="1717871"/>
            <a:chExt cx="2087700" cy="773226"/>
          </a:xfrm>
        </p:grpSpPr>
        <p:sp>
          <p:nvSpPr>
            <p:cNvPr id="1543" name="Google Shape;1543;p29"/>
            <p:cNvSpPr txBox="1"/>
            <p:nvPr/>
          </p:nvSpPr>
          <p:spPr>
            <a:xfrm>
              <a:off x="1072575" y="2099597"/>
              <a:ext cx="2087700" cy="3915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بیزینس پلن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1544" name="Google Shape;1544;p29"/>
            <p:cNvSpPr txBox="1"/>
            <p:nvPr/>
          </p:nvSpPr>
          <p:spPr>
            <a:xfrm>
              <a:off x="1072575" y="1717871"/>
              <a:ext cx="2087700" cy="3915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رقیب</a:t>
              </a:r>
              <a:r>
                <a:rPr lang="en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 1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1545" name="Google Shape;1545;p29"/>
          <p:cNvGrpSpPr/>
          <p:nvPr/>
        </p:nvGrpSpPr>
        <p:grpSpPr>
          <a:xfrm>
            <a:off x="1072575" y="3103695"/>
            <a:ext cx="2087700" cy="773226"/>
            <a:chOff x="1072575" y="3103695"/>
            <a:chExt cx="2087700" cy="773226"/>
          </a:xfrm>
        </p:grpSpPr>
        <p:sp>
          <p:nvSpPr>
            <p:cNvPr id="1546" name="Google Shape;1546;p29"/>
            <p:cNvSpPr txBox="1"/>
            <p:nvPr/>
          </p:nvSpPr>
          <p:spPr>
            <a:xfrm>
              <a:off x="1072575" y="3485421"/>
              <a:ext cx="2087700" cy="3915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بیزینس پلن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1547" name="Google Shape;1547;p29"/>
            <p:cNvSpPr txBox="1"/>
            <p:nvPr/>
          </p:nvSpPr>
          <p:spPr>
            <a:xfrm>
              <a:off x="1072575" y="3103695"/>
              <a:ext cx="2087700" cy="3915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رقیب</a:t>
              </a:r>
              <a:r>
                <a:rPr lang="en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 2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1548" name="Google Shape;1548;p29"/>
          <p:cNvGrpSpPr/>
          <p:nvPr/>
        </p:nvGrpSpPr>
        <p:grpSpPr>
          <a:xfrm>
            <a:off x="5983669" y="2410783"/>
            <a:ext cx="2087700" cy="773226"/>
            <a:chOff x="5983669" y="2410783"/>
            <a:chExt cx="2087700" cy="773226"/>
          </a:xfrm>
        </p:grpSpPr>
        <p:sp>
          <p:nvSpPr>
            <p:cNvPr id="1549" name="Google Shape;1549;p29"/>
            <p:cNvSpPr txBox="1"/>
            <p:nvPr/>
          </p:nvSpPr>
          <p:spPr>
            <a:xfrm>
              <a:off x="5983669" y="2792509"/>
              <a:ext cx="2087700" cy="3915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بیزینس پلن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1550" name="Google Shape;1550;p29"/>
            <p:cNvSpPr txBox="1"/>
            <p:nvPr/>
          </p:nvSpPr>
          <p:spPr>
            <a:xfrm>
              <a:off x="5983669" y="2410783"/>
              <a:ext cx="2087700" cy="3915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رقیب 3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1551" name="Google Shape;1551;p29"/>
          <p:cNvGrpSpPr/>
          <p:nvPr/>
        </p:nvGrpSpPr>
        <p:grpSpPr>
          <a:xfrm>
            <a:off x="5983669" y="3796607"/>
            <a:ext cx="2087700" cy="773226"/>
            <a:chOff x="5983669" y="3796607"/>
            <a:chExt cx="2087700" cy="773226"/>
          </a:xfrm>
        </p:grpSpPr>
        <p:sp>
          <p:nvSpPr>
            <p:cNvPr id="1552" name="Google Shape;1552;p29"/>
            <p:cNvSpPr txBox="1"/>
            <p:nvPr/>
          </p:nvSpPr>
          <p:spPr>
            <a:xfrm>
              <a:off x="5983669" y="4178333"/>
              <a:ext cx="2087700" cy="3915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بیزینس پلن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1553" name="Google Shape;1553;p29"/>
            <p:cNvSpPr txBox="1"/>
            <p:nvPr/>
          </p:nvSpPr>
          <p:spPr>
            <a:xfrm>
              <a:off x="5983669" y="3796607"/>
              <a:ext cx="2087700" cy="3915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رقیب</a:t>
              </a:r>
              <a:r>
                <a:rPr lang="en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 4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1554" name="Google Shape;1554;p29"/>
          <p:cNvGrpSpPr/>
          <p:nvPr/>
        </p:nvGrpSpPr>
        <p:grpSpPr>
          <a:xfrm flipH="1">
            <a:off x="3499218" y="1697691"/>
            <a:ext cx="773241" cy="793275"/>
            <a:chOff x="3527425" y="1711312"/>
            <a:chExt cx="750938" cy="770394"/>
          </a:xfrm>
        </p:grpSpPr>
        <p:sp>
          <p:nvSpPr>
            <p:cNvPr id="1555" name="Google Shape;1555;p29"/>
            <p:cNvSpPr/>
            <p:nvPr/>
          </p:nvSpPr>
          <p:spPr>
            <a:xfrm>
              <a:off x="3527425" y="1730902"/>
              <a:ext cx="750938" cy="399296"/>
            </a:xfrm>
            <a:custGeom>
              <a:avLst/>
              <a:gdLst/>
              <a:ahLst/>
              <a:cxnLst/>
              <a:rect l="l" t="t" r="r" b="b"/>
              <a:pathLst>
                <a:path w="45950" h="24433" extrusionOk="0">
                  <a:moveTo>
                    <a:pt x="22975" y="0"/>
                  </a:moveTo>
                  <a:cubicBezTo>
                    <a:pt x="10281" y="0"/>
                    <a:pt x="1" y="10280"/>
                    <a:pt x="1" y="22966"/>
                  </a:cubicBezTo>
                  <a:cubicBezTo>
                    <a:pt x="1" y="23118"/>
                    <a:pt x="1" y="23269"/>
                    <a:pt x="1" y="23429"/>
                  </a:cubicBezTo>
                  <a:cubicBezTo>
                    <a:pt x="3945" y="20902"/>
                    <a:pt x="9882" y="17603"/>
                    <a:pt x="18592" y="13977"/>
                  </a:cubicBezTo>
                  <a:cubicBezTo>
                    <a:pt x="20282" y="15523"/>
                    <a:pt x="22409" y="16623"/>
                    <a:pt x="24688" y="16870"/>
                  </a:cubicBezTo>
                  <a:cubicBezTo>
                    <a:pt x="25070" y="16910"/>
                    <a:pt x="25451" y="16930"/>
                    <a:pt x="25832" y="16930"/>
                  </a:cubicBezTo>
                  <a:cubicBezTo>
                    <a:pt x="27745" y="16930"/>
                    <a:pt x="29635" y="16433"/>
                    <a:pt x="31303" y="15476"/>
                  </a:cubicBezTo>
                  <a:cubicBezTo>
                    <a:pt x="34203" y="16982"/>
                    <a:pt x="37224" y="18297"/>
                    <a:pt x="40124" y="19803"/>
                  </a:cubicBezTo>
                  <a:cubicBezTo>
                    <a:pt x="42332" y="20958"/>
                    <a:pt x="44427" y="22480"/>
                    <a:pt x="45902" y="24433"/>
                  </a:cubicBezTo>
                  <a:cubicBezTo>
                    <a:pt x="45934" y="23955"/>
                    <a:pt x="45950" y="23468"/>
                    <a:pt x="45950" y="22974"/>
                  </a:cubicBezTo>
                  <a:cubicBezTo>
                    <a:pt x="45950" y="10288"/>
                    <a:pt x="35662" y="0"/>
                    <a:pt x="22975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56" name="Google Shape;1556;p29"/>
            <p:cNvSpPr/>
            <p:nvPr/>
          </p:nvSpPr>
          <p:spPr>
            <a:xfrm>
              <a:off x="3527550" y="1936000"/>
              <a:ext cx="750023" cy="545705"/>
            </a:xfrm>
            <a:custGeom>
              <a:avLst/>
              <a:gdLst/>
              <a:ahLst/>
              <a:cxnLst/>
              <a:rect l="l" t="t" r="r" b="b"/>
              <a:pathLst>
                <a:path w="45894" h="31964" extrusionOk="0">
                  <a:moveTo>
                    <a:pt x="18584" y="0"/>
                  </a:moveTo>
                  <a:cubicBezTo>
                    <a:pt x="9874" y="3626"/>
                    <a:pt x="3937" y="6917"/>
                    <a:pt x="1" y="9444"/>
                  </a:cubicBezTo>
                  <a:cubicBezTo>
                    <a:pt x="240" y="21923"/>
                    <a:pt x="10432" y="31964"/>
                    <a:pt x="22967" y="31964"/>
                  </a:cubicBezTo>
                  <a:cubicBezTo>
                    <a:pt x="35168" y="31964"/>
                    <a:pt x="45137" y="22465"/>
                    <a:pt x="45894" y="10448"/>
                  </a:cubicBezTo>
                  <a:cubicBezTo>
                    <a:pt x="44419" y="8495"/>
                    <a:pt x="42324" y="6973"/>
                    <a:pt x="40116" y="5818"/>
                  </a:cubicBezTo>
                  <a:cubicBezTo>
                    <a:pt x="37216" y="4312"/>
                    <a:pt x="34195" y="2997"/>
                    <a:pt x="31295" y="1499"/>
                  </a:cubicBezTo>
                  <a:cubicBezTo>
                    <a:pt x="29627" y="2456"/>
                    <a:pt x="27737" y="2953"/>
                    <a:pt x="25824" y="2953"/>
                  </a:cubicBezTo>
                  <a:cubicBezTo>
                    <a:pt x="25443" y="2953"/>
                    <a:pt x="25062" y="2933"/>
                    <a:pt x="24680" y="2893"/>
                  </a:cubicBezTo>
                  <a:cubicBezTo>
                    <a:pt x="22401" y="2646"/>
                    <a:pt x="20274" y="1546"/>
                    <a:pt x="185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57" name="Google Shape;1557;p29"/>
            <p:cNvSpPr/>
            <p:nvPr/>
          </p:nvSpPr>
          <p:spPr>
            <a:xfrm>
              <a:off x="3766611" y="1711312"/>
              <a:ext cx="320052" cy="318107"/>
            </a:xfrm>
            <a:custGeom>
              <a:avLst/>
              <a:gdLst/>
              <a:ahLst/>
              <a:cxnLst/>
              <a:rect l="l" t="t" r="r" b="b"/>
              <a:pathLst>
                <a:path w="19584" h="19465" extrusionOk="0">
                  <a:moveTo>
                    <a:pt x="9080" y="0"/>
                  </a:moveTo>
                  <a:cubicBezTo>
                    <a:pt x="8913" y="0"/>
                    <a:pt x="8746" y="15"/>
                    <a:pt x="8578" y="46"/>
                  </a:cubicBezTo>
                  <a:cubicBezTo>
                    <a:pt x="7694" y="222"/>
                    <a:pt x="7048" y="843"/>
                    <a:pt x="6729" y="1680"/>
                  </a:cubicBezTo>
                  <a:cubicBezTo>
                    <a:pt x="6680" y="1679"/>
                    <a:pt x="6631" y="1678"/>
                    <a:pt x="6583" y="1678"/>
                  </a:cubicBezTo>
                  <a:cubicBezTo>
                    <a:pt x="2639" y="1678"/>
                    <a:pt x="1" y="5796"/>
                    <a:pt x="1709" y="9394"/>
                  </a:cubicBezTo>
                  <a:cubicBezTo>
                    <a:pt x="2864" y="11808"/>
                    <a:pt x="3853" y="14207"/>
                    <a:pt x="5343" y="16430"/>
                  </a:cubicBezTo>
                  <a:cubicBezTo>
                    <a:pt x="6466" y="18104"/>
                    <a:pt x="8443" y="19108"/>
                    <a:pt x="10435" y="19395"/>
                  </a:cubicBezTo>
                  <a:cubicBezTo>
                    <a:pt x="10774" y="19441"/>
                    <a:pt x="11113" y="19464"/>
                    <a:pt x="11451" y="19464"/>
                  </a:cubicBezTo>
                  <a:cubicBezTo>
                    <a:pt x="13134" y="19464"/>
                    <a:pt x="14782" y="18894"/>
                    <a:pt x="16109" y="17833"/>
                  </a:cubicBezTo>
                  <a:cubicBezTo>
                    <a:pt x="16368" y="17975"/>
                    <a:pt x="16672" y="18044"/>
                    <a:pt x="16980" y="18044"/>
                  </a:cubicBezTo>
                  <a:cubicBezTo>
                    <a:pt x="17516" y="18044"/>
                    <a:pt x="18066" y="17838"/>
                    <a:pt x="18420" y="17458"/>
                  </a:cubicBezTo>
                  <a:cubicBezTo>
                    <a:pt x="18978" y="16837"/>
                    <a:pt x="19057" y="15920"/>
                    <a:pt x="18619" y="15211"/>
                  </a:cubicBezTo>
                  <a:cubicBezTo>
                    <a:pt x="19296" y="14884"/>
                    <a:pt x="19583" y="13976"/>
                    <a:pt x="19480" y="13243"/>
                  </a:cubicBezTo>
                  <a:cubicBezTo>
                    <a:pt x="19360" y="12486"/>
                    <a:pt x="18778" y="11888"/>
                    <a:pt x="18021" y="11745"/>
                  </a:cubicBezTo>
                  <a:cubicBezTo>
                    <a:pt x="18460" y="10788"/>
                    <a:pt x="18221" y="9641"/>
                    <a:pt x="17535" y="8844"/>
                  </a:cubicBezTo>
                  <a:cubicBezTo>
                    <a:pt x="16990" y="8225"/>
                    <a:pt x="16209" y="7880"/>
                    <a:pt x="15403" y="7880"/>
                  </a:cubicBezTo>
                  <a:cubicBezTo>
                    <a:pt x="15161" y="7880"/>
                    <a:pt x="14916" y="7911"/>
                    <a:pt x="14674" y="7975"/>
                  </a:cubicBezTo>
                  <a:lnTo>
                    <a:pt x="14563" y="4517"/>
                  </a:lnTo>
                  <a:cubicBezTo>
                    <a:pt x="14858" y="3664"/>
                    <a:pt x="15137" y="2740"/>
                    <a:pt x="14890" y="1871"/>
                  </a:cubicBezTo>
                  <a:cubicBezTo>
                    <a:pt x="14651" y="1074"/>
                    <a:pt x="14013" y="461"/>
                    <a:pt x="13200" y="261"/>
                  </a:cubicBezTo>
                  <a:cubicBezTo>
                    <a:pt x="12994" y="212"/>
                    <a:pt x="12787" y="186"/>
                    <a:pt x="12583" y="186"/>
                  </a:cubicBezTo>
                  <a:cubicBezTo>
                    <a:pt x="12003" y="186"/>
                    <a:pt x="11456" y="394"/>
                    <a:pt x="11049" y="843"/>
                  </a:cubicBezTo>
                  <a:cubicBezTo>
                    <a:pt x="10529" y="297"/>
                    <a:pt x="9818" y="0"/>
                    <a:pt x="908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58" name="Google Shape;1558;p29"/>
            <p:cNvSpPr/>
            <p:nvPr/>
          </p:nvSpPr>
          <p:spPr>
            <a:xfrm>
              <a:off x="3766400" y="1838375"/>
              <a:ext cx="69003" cy="82279"/>
            </a:xfrm>
            <a:custGeom>
              <a:avLst/>
              <a:gdLst/>
              <a:ahLst/>
              <a:cxnLst/>
              <a:rect l="l" t="t" r="r" b="b"/>
              <a:pathLst>
                <a:path w="5348" h="6377" extrusionOk="0">
                  <a:moveTo>
                    <a:pt x="3472" y="1"/>
                  </a:moveTo>
                  <a:cubicBezTo>
                    <a:pt x="2143" y="1"/>
                    <a:pt x="856" y="918"/>
                    <a:pt x="431" y="2177"/>
                  </a:cubicBezTo>
                  <a:cubicBezTo>
                    <a:pt x="1" y="3460"/>
                    <a:pt x="487" y="4982"/>
                    <a:pt x="1571" y="5779"/>
                  </a:cubicBezTo>
                  <a:cubicBezTo>
                    <a:pt x="2140" y="6177"/>
                    <a:pt x="2802" y="6376"/>
                    <a:pt x="3462" y="6376"/>
                  </a:cubicBezTo>
                  <a:cubicBezTo>
                    <a:pt x="4123" y="6376"/>
                    <a:pt x="4782" y="6177"/>
                    <a:pt x="5348" y="5779"/>
                  </a:cubicBezTo>
                  <a:lnTo>
                    <a:pt x="3523" y="1"/>
                  </a:lnTo>
                  <a:cubicBezTo>
                    <a:pt x="3506" y="1"/>
                    <a:pt x="3489" y="1"/>
                    <a:pt x="347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59" name="Google Shape;1559;p29"/>
            <p:cNvSpPr/>
            <p:nvPr/>
          </p:nvSpPr>
          <p:spPr>
            <a:xfrm>
              <a:off x="3849352" y="1744764"/>
              <a:ext cx="198757" cy="162788"/>
            </a:xfrm>
            <a:custGeom>
              <a:avLst/>
              <a:gdLst/>
              <a:ahLst/>
              <a:cxnLst/>
              <a:rect l="l" t="t" r="r" b="b"/>
              <a:pathLst>
                <a:path w="12162" h="9961" extrusionOk="0">
                  <a:moveTo>
                    <a:pt x="5607" y="1"/>
                  </a:moveTo>
                  <a:cubicBezTo>
                    <a:pt x="4873" y="1"/>
                    <a:pt x="4136" y="116"/>
                    <a:pt x="3443" y="342"/>
                  </a:cubicBezTo>
                  <a:cubicBezTo>
                    <a:pt x="3882" y="1171"/>
                    <a:pt x="3770" y="2175"/>
                    <a:pt x="3173" y="2900"/>
                  </a:cubicBezTo>
                  <a:cubicBezTo>
                    <a:pt x="2672" y="3464"/>
                    <a:pt x="1959" y="3776"/>
                    <a:pt x="1221" y="3776"/>
                  </a:cubicBezTo>
                  <a:cubicBezTo>
                    <a:pt x="1020" y="3776"/>
                    <a:pt x="816" y="3753"/>
                    <a:pt x="614" y="3705"/>
                  </a:cubicBezTo>
                  <a:lnTo>
                    <a:pt x="614" y="3705"/>
                  </a:lnTo>
                  <a:cubicBezTo>
                    <a:pt x="686" y="4645"/>
                    <a:pt x="471" y="5578"/>
                    <a:pt x="1" y="6398"/>
                  </a:cubicBezTo>
                  <a:cubicBezTo>
                    <a:pt x="352" y="7618"/>
                    <a:pt x="702" y="8741"/>
                    <a:pt x="1045" y="9961"/>
                  </a:cubicBezTo>
                  <a:cubicBezTo>
                    <a:pt x="1627" y="9961"/>
                    <a:pt x="2288" y="9889"/>
                    <a:pt x="2870" y="9889"/>
                  </a:cubicBezTo>
                  <a:cubicBezTo>
                    <a:pt x="3690" y="8901"/>
                    <a:pt x="4838" y="8199"/>
                    <a:pt x="6153" y="8120"/>
                  </a:cubicBezTo>
                  <a:cubicBezTo>
                    <a:pt x="6262" y="8112"/>
                    <a:pt x="6372" y="8109"/>
                    <a:pt x="6481" y="8109"/>
                  </a:cubicBezTo>
                  <a:cubicBezTo>
                    <a:pt x="7690" y="8109"/>
                    <a:pt x="8865" y="8551"/>
                    <a:pt x="9779" y="9355"/>
                  </a:cubicBezTo>
                  <a:cubicBezTo>
                    <a:pt x="10281" y="9283"/>
                    <a:pt x="10799" y="9180"/>
                    <a:pt x="11309" y="9108"/>
                  </a:cubicBezTo>
                  <a:cubicBezTo>
                    <a:pt x="12161" y="8112"/>
                    <a:pt x="12018" y="6367"/>
                    <a:pt x="11612" y="5147"/>
                  </a:cubicBezTo>
                  <a:cubicBezTo>
                    <a:pt x="11173" y="3832"/>
                    <a:pt x="10639" y="2486"/>
                    <a:pt x="9619" y="1498"/>
                  </a:cubicBezTo>
                  <a:cubicBezTo>
                    <a:pt x="8577" y="482"/>
                    <a:pt x="7101" y="1"/>
                    <a:pt x="560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cxnSp>
          <p:nvCxnSpPr>
            <p:cNvPr id="1560" name="Google Shape;1560;p29"/>
            <p:cNvCxnSpPr/>
            <p:nvPr/>
          </p:nvCxnSpPr>
          <p:spPr>
            <a:xfrm flipH="1">
              <a:off x="3618006" y="2170812"/>
              <a:ext cx="90900" cy="174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1" name="Google Shape;1561;p29"/>
            <p:cNvCxnSpPr/>
            <p:nvPr/>
          </p:nvCxnSpPr>
          <p:spPr>
            <a:xfrm>
              <a:off x="4111940" y="2239793"/>
              <a:ext cx="69000" cy="120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2" name="Google Shape;1562;p29"/>
            <p:cNvCxnSpPr/>
            <p:nvPr/>
          </p:nvCxnSpPr>
          <p:spPr>
            <a:xfrm>
              <a:off x="3962275" y="1814075"/>
              <a:ext cx="16800" cy="5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63" name="Google Shape;1563;p29"/>
            <p:cNvSpPr/>
            <p:nvPr/>
          </p:nvSpPr>
          <p:spPr>
            <a:xfrm>
              <a:off x="3914100" y="1821800"/>
              <a:ext cx="13500" cy="2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64" name="Google Shape;1564;p29"/>
            <p:cNvSpPr/>
            <p:nvPr/>
          </p:nvSpPr>
          <p:spPr>
            <a:xfrm>
              <a:off x="3992900" y="1814075"/>
              <a:ext cx="13500" cy="2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cxnSp>
          <p:nvCxnSpPr>
            <p:cNvPr id="1565" name="Google Shape;1565;p29"/>
            <p:cNvCxnSpPr/>
            <p:nvPr/>
          </p:nvCxnSpPr>
          <p:spPr>
            <a:xfrm>
              <a:off x="3923050" y="1921000"/>
              <a:ext cx="32100" cy="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66" name="Google Shape;1566;p29"/>
          <p:cNvGrpSpPr/>
          <p:nvPr/>
        </p:nvGrpSpPr>
        <p:grpSpPr>
          <a:xfrm>
            <a:off x="4843749" y="3707095"/>
            <a:ext cx="813086" cy="890153"/>
            <a:chOff x="4847100" y="3908375"/>
            <a:chExt cx="789634" cy="864478"/>
          </a:xfrm>
        </p:grpSpPr>
        <p:sp>
          <p:nvSpPr>
            <p:cNvPr id="1567" name="Google Shape;1567;p29"/>
            <p:cNvSpPr/>
            <p:nvPr/>
          </p:nvSpPr>
          <p:spPr>
            <a:xfrm>
              <a:off x="4867360" y="3983229"/>
              <a:ext cx="768840" cy="374822"/>
            </a:xfrm>
            <a:custGeom>
              <a:avLst/>
              <a:gdLst/>
              <a:ahLst/>
              <a:cxnLst/>
              <a:rect l="l" t="t" r="r" b="b"/>
              <a:pathLst>
                <a:path w="44739" h="21811" extrusionOk="0">
                  <a:moveTo>
                    <a:pt x="21795" y="0"/>
                  </a:moveTo>
                  <a:cubicBezTo>
                    <a:pt x="11659" y="0"/>
                    <a:pt x="3053" y="6566"/>
                    <a:pt x="0" y="15675"/>
                  </a:cubicBezTo>
                  <a:cubicBezTo>
                    <a:pt x="2351" y="14240"/>
                    <a:pt x="4941" y="13149"/>
                    <a:pt x="7515" y="12232"/>
                  </a:cubicBezTo>
                  <a:lnTo>
                    <a:pt x="14743" y="9642"/>
                  </a:lnTo>
                  <a:cubicBezTo>
                    <a:pt x="16356" y="10860"/>
                    <a:pt x="18474" y="11483"/>
                    <a:pt x="20569" y="11483"/>
                  </a:cubicBezTo>
                  <a:cubicBezTo>
                    <a:pt x="21930" y="11483"/>
                    <a:pt x="23282" y="11220"/>
                    <a:pt x="24481" y="10686"/>
                  </a:cubicBezTo>
                  <a:cubicBezTo>
                    <a:pt x="28872" y="12615"/>
                    <a:pt x="33175" y="14272"/>
                    <a:pt x="37566" y="16201"/>
                  </a:cubicBezTo>
                  <a:cubicBezTo>
                    <a:pt x="40395" y="17444"/>
                    <a:pt x="42921" y="19364"/>
                    <a:pt x="44738" y="21811"/>
                  </a:cubicBezTo>
                  <a:cubicBezTo>
                    <a:pt x="44140" y="9658"/>
                    <a:pt x="34092" y="0"/>
                    <a:pt x="21795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dk2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68" name="Google Shape;1568;p29"/>
            <p:cNvSpPr/>
            <p:nvPr/>
          </p:nvSpPr>
          <p:spPr>
            <a:xfrm>
              <a:off x="4847100" y="4148918"/>
              <a:ext cx="789634" cy="623936"/>
            </a:xfrm>
            <a:custGeom>
              <a:avLst/>
              <a:gdLst/>
              <a:ahLst/>
              <a:cxnLst/>
              <a:rect l="l" t="t" r="r" b="b"/>
              <a:pathLst>
                <a:path w="45949" h="36307" extrusionOk="0">
                  <a:moveTo>
                    <a:pt x="15930" y="0"/>
                  </a:moveTo>
                  <a:lnTo>
                    <a:pt x="8702" y="2590"/>
                  </a:lnTo>
                  <a:cubicBezTo>
                    <a:pt x="6128" y="3515"/>
                    <a:pt x="3538" y="4598"/>
                    <a:pt x="1187" y="6033"/>
                  </a:cubicBezTo>
                  <a:cubicBezTo>
                    <a:pt x="399" y="8384"/>
                    <a:pt x="0" y="10854"/>
                    <a:pt x="8" y="13332"/>
                  </a:cubicBezTo>
                  <a:cubicBezTo>
                    <a:pt x="0" y="26019"/>
                    <a:pt x="10288" y="36307"/>
                    <a:pt x="22974" y="36307"/>
                  </a:cubicBezTo>
                  <a:cubicBezTo>
                    <a:pt x="35669" y="36307"/>
                    <a:pt x="45949" y="26019"/>
                    <a:pt x="45949" y="13324"/>
                  </a:cubicBezTo>
                  <a:cubicBezTo>
                    <a:pt x="45949" y="12942"/>
                    <a:pt x="45941" y="12551"/>
                    <a:pt x="45925" y="12169"/>
                  </a:cubicBezTo>
                  <a:cubicBezTo>
                    <a:pt x="44100" y="9722"/>
                    <a:pt x="41574" y="7802"/>
                    <a:pt x="38753" y="6559"/>
                  </a:cubicBezTo>
                  <a:cubicBezTo>
                    <a:pt x="34362" y="4630"/>
                    <a:pt x="30059" y="2973"/>
                    <a:pt x="25668" y="1044"/>
                  </a:cubicBezTo>
                  <a:cubicBezTo>
                    <a:pt x="24469" y="1578"/>
                    <a:pt x="23117" y="1841"/>
                    <a:pt x="21756" y="1841"/>
                  </a:cubicBezTo>
                  <a:cubicBezTo>
                    <a:pt x="19661" y="1841"/>
                    <a:pt x="17543" y="1218"/>
                    <a:pt x="1593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69" name="Google Shape;1569;p29"/>
            <p:cNvSpPr/>
            <p:nvPr/>
          </p:nvSpPr>
          <p:spPr>
            <a:xfrm>
              <a:off x="5057709" y="4097142"/>
              <a:ext cx="281851" cy="165887"/>
            </a:xfrm>
            <a:custGeom>
              <a:avLst/>
              <a:gdLst/>
              <a:ahLst/>
              <a:cxnLst/>
              <a:rect l="l" t="t" r="r" b="b"/>
              <a:pathLst>
                <a:path w="16401" h="9653" extrusionOk="0">
                  <a:moveTo>
                    <a:pt x="3491" y="1"/>
                  </a:moveTo>
                  <a:cubicBezTo>
                    <a:pt x="3284" y="1100"/>
                    <a:pt x="3076" y="2208"/>
                    <a:pt x="2869" y="3308"/>
                  </a:cubicBezTo>
                  <a:cubicBezTo>
                    <a:pt x="2009" y="3722"/>
                    <a:pt x="861" y="4105"/>
                    <a:pt x="0" y="4503"/>
                  </a:cubicBezTo>
                  <a:cubicBezTo>
                    <a:pt x="1483" y="7451"/>
                    <a:pt x="4774" y="9484"/>
                    <a:pt x="8065" y="9643"/>
                  </a:cubicBezTo>
                  <a:cubicBezTo>
                    <a:pt x="8197" y="9649"/>
                    <a:pt x="8329" y="9652"/>
                    <a:pt x="8462" y="9652"/>
                  </a:cubicBezTo>
                  <a:cubicBezTo>
                    <a:pt x="11613" y="9652"/>
                    <a:pt x="14733" y="7936"/>
                    <a:pt x="16400" y="5252"/>
                  </a:cubicBezTo>
                  <a:lnTo>
                    <a:pt x="349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70" name="Google Shape;1570;p29"/>
            <p:cNvSpPr/>
            <p:nvPr/>
          </p:nvSpPr>
          <p:spPr>
            <a:xfrm>
              <a:off x="5092077" y="3908375"/>
              <a:ext cx="262140" cy="298658"/>
            </a:xfrm>
            <a:custGeom>
              <a:avLst/>
              <a:gdLst/>
              <a:ahLst/>
              <a:cxnLst/>
              <a:rect l="l" t="t" r="r" b="b"/>
              <a:pathLst>
                <a:path w="15254" h="17379" extrusionOk="0">
                  <a:moveTo>
                    <a:pt x="7948" y="0"/>
                  </a:moveTo>
                  <a:cubicBezTo>
                    <a:pt x="7910" y="0"/>
                    <a:pt x="7872" y="1"/>
                    <a:pt x="7834" y="1"/>
                  </a:cubicBezTo>
                  <a:cubicBezTo>
                    <a:pt x="4503" y="65"/>
                    <a:pt x="1387" y="2591"/>
                    <a:pt x="630" y="5827"/>
                  </a:cubicBezTo>
                  <a:cubicBezTo>
                    <a:pt x="0" y="8520"/>
                    <a:pt x="399" y="11437"/>
                    <a:pt x="1881" y="13772"/>
                  </a:cubicBezTo>
                  <a:cubicBezTo>
                    <a:pt x="3241" y="15913"/>
                    <a:pt x="5693" y="17378"/>
                    <a:pt x="8218" y="17378"/>
                  </a:cubicBezTo>
                  <a:cubicBezTo>
                    <a:pt x="8446" y="17378"/>
                    <a:pt x="8674" y="17366"/>
                    <a:pt x="8902" y="17342"/>
                  </a:cubicBezTo>
                  <a:cubicBezTo>
                    <a:pt x="11651" y="17055"/>
                    <a:pt x="14129" y="14712"/>
                    <a:pt x="14424" y="11963"/>
                  </a:cubicBezTo>
                  <a:cubicBezTo>
                    <a:pt x="14026" y="11612"/>
                    <a:pt x="13452" y="11477"/>
                    <a:pt x="13205" y="11006"/>
                  </a:cubicBezTo>
                  <a:cubicBezTo>
                    <a:pt x="12544" y="9771"/>
                    <a:pt x="13077" y="8289"/>
                    <a:pt x="13946" y="7205"/>
                  </a:cubicBezTo>
                  <a:cubicBezTo>
                    <a:pt x="14376" y="6663"/>
                    <a:pt x="14823" y="6106"/>
                    <a:pt x="15253" y="5564"/>
                  </a:cubicBezTo>
                  <a:cubicBezTo>
                    <a:pt x="14386" y="2389"/>
                    <a:pt x="11238" y="0"/>
                    <a:pt x="79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71" name="Google Shape;1571;p29"/>
            <p:cNvSpPr/>
            <p:nvPr/>
          </p:nvSpPr>
          <p:spPr>
            <a:xfrm>
              <a:off x="5057709" y="3999837"/>
              <a:ext cx="62477" cy="82023"/>
            </a:xfrm>
            <a:custGeom>
              <a:avLst/>
              <a:gdLst/>
              <a:ahLst/>
              <a:cxnLst/>
              <a:rect l="l" t="t" r="r" b="b"/>
              <a:pathLst>
                <a:path w="4280" h="5619" extrusionOk="0">
                  <a:moveTo>
                    <a:pt x="3077" y="0"/>
                  </a:moveTo>
                  <a:cubicBezTo>
                    <a:pt x="2334" y="0"/>
                    <a:pt x="1601" y="285"/>
                    <a:pt x="1044" y="826"/>
                  </a:cubicBezTo>
                  <a:cubicBezTo>
                    <a:pt x="199" y="1686"/>
                    <a:pt x="0" y="2993"/>
                    <a:pt x="542" y="4069"/>
                  </a:cubicBezTo>
                  <a:cubicBezTo>
                    <a:pt x="1032" y="5027"/>
                    <a:pt x="2008" y="5618"/>
                    <a:pt x="3060" y="5618"/>
                  </a:cubicBezTo>
                  <a:cubicBezTo>
                    <a:pt x="3189" y="5618"/>
                    <a:pt x="3320" y="5609"/>
                    <a:pt x="3451" y="5591"/>
                  </a:cubicBezTo>
                  <a:lnTo>
                    <a:pt x="4280" y="260"/>
                  </a:lnTo>
                  <a:cubicBezTo>
                    <a:pt x="3894" y="85"/>
                    <a:pt x="3484" y="0"/>
                    <a:pt x="307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72" name="Google Shape;1572;p29"/>
            <p:cNvSpPr/>
            <p:nvPr/>
          </p:nvSpPr>
          <p:spPr>
            <a:xfrm>
              <a:off x="5148493" y="3978228"/>
              <a:ext cx="199277" cy="149011"/>
            </a:xfrm>
            <a:custGeom>
              <a:avLst/>
              <a:gdLst/>
              <a:ahLst/>
              <a:cxnLst/>
              <a:rect l="l" t="t" r="r" b="b"/>
              <a:pathLst>
                <a:path w="11596" h="8671" extrusionOk="0">
                  <a:moveTo>
                    <a:pt x="3172" y="1"/>
                  </a:moveTo>
                  <a:lnTo>
                    <a:pt x="33" y="2351"/>
                  </a:lnTo>
                  <a:cubicBezTo>
                    <a:pt x="80" y="3746"/>
                    <a:pt x="1" y="5212"/>
                    <a:pt x="48" y="6607"/>
                  </a:cubicBezTo>
                  <a:cubicBezTo>
                    <a:pt x="646" y="7085"/>
                    <a:pt x="1084" y="7436"/>
                    <a:pt x="1682" y="7922"/>
                  </a:cubicBezTo>
                  <a:cubicBezTo>
                    <a:pt x="2373" y="7310"/>
                    <a:pt x="3281" y="7089"/>
                    <a:pt x="4201" y="7089"/>
                  </a:cubicBezTo>
                  <a:cubicBezTo>
                    <a:pt x="4395" y="7089"/>
                    <a:pt x="4589" y="7099"/>
                    <a:pt x="4782" y="7117"/>
                  </a:cubicBezTo>
                  <a:cubicBezTo>
                    <a:pt x="5906" y="7220"/>
                    <a:pt x="6942" y="7786"/>
                    <a:pt x="7643" y="8671"/>
                  </a:cubicBezTo>
                  <a:cubicBezTo>
                    <a:pt x="8551" y="8320"/>
                    <a:pt x="9787" y="8495"/>
                    <a:pt x="10695" y="8145"/>
                  </a:cubicBezTo>
                  <a:cubicBezTo>
                    <a:pt x="10998" y="6447"/>
                    <a:pt x="11595" y="4615"/>
                    <a:pt x="11548" y="2893"/>
                  </a:cubicBezTo>
                  <a:cubicBezTo>
                    <a:pt x="11524" y="1881"/>
                    <a:pt x="11205" y="877"/>
                    <a:pt x="10424" y="232"/>
                  </a:cubicBezTo>
                  <a:cubicBezTo>
                    <a:pt x="10045" y="1001"/>
                    <a:pt x="9311" y="1382"/>
                    <a:pt x="8578" y="1382"/>
                  </a:cubicBezTo>
                  <a:cubicBezTo>
                    <a:pt x="7814" y="1382"/>
                    <a:pt x="7052" y="969"/>
                    <a:pt x="6695" y="152"/>
                  </a:cubicBezTo>
                  <a:cubicBezTo>
                    <a:pt x="6317" y="698"/>
                    <a:pt x="5695" y="1022"/>
                    <a:pt x="5036" y="1022"/>
                  </a:cubicBezTo>
                  <a:cubicBezTo>
                    <a:pt x="5012" y="1022"/>
                    <a:pt x="4989" y="1021"/>
                    <a:pt x="4965" y="1021"/>
                  </a:cubicBezTo>
                  <a:cubicBezTo>
                    <a:pt x="4296" y="989"/>
                    <a:pt x="3499" y="598"/>
                    <a:pt x="317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cxnSp>
          <p:nvCxnSpPr>
            <p:cNvPr id="1573" name="Google Shape;1573;p29"/>
            <p:cNvCxnSpPr/>
            <p:nvPr/>
          </p:nvCxnSpPr>
          <p:spPr>
            <a:xfrm flipH="1">
              <a:off x="4873825" y="4408088"/>
              <a:ext cx="105600" cy="10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4" name="Google Shape;1574;p29"/>
            <p:cNvCxnSpPr/>
            <p:nvPr/>
          </p:nvCxnSpPr>
          <p:spPr>
            <a:xfrm>
              <a:off x="5440450" y="4406375"/>
              <a:ext cx="116700" cy="211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75" name="Google Shape;1575;p29"/>
            <p:cNvSpPr/>
            <p:nvPr/>
          </p:nvSpPr>
          <p:spPr>
            <a:xfrm rot="768256">
              <a:off x="5216371" y="4041337"/>
              <a:ext cx="13537" cy="2277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76" name="Google Shape;1576;p29"/>
            <p:cNvSpPr/>
            <p:nvPr/>
          </p:nvSpPr>
          <p:spPr>
            <a:xfrm rot="768256">
              <a:off x="5287637" y="4046303"/>
              <a:ext cx="13537" cy="2277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cxnSp>
          <p:nvCxnSpPr>
            <p:cNvPr id="1577" name="Google Shape;1577;p29"/>
            <p:cNvCxnSpPr/>
            <p:nvPr/>
          </p:nvCxnSpPr>
          <p:spPr>
            <a:xfrm>
              <a:off x="5202475" y="4137775"/>
              <a:ext cx="33300" cy="16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29"/>
            <p:cNvCxnSpPr/>
            <p:nvPr/>
          </p:nvCxnSpPr>
          <p:spPr>
            <a:xfrm rot="10800000">
              <a:off x="5262075" y="4040600"/>
              <a:ext cx="12600" cy="5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79" name="Google Shape;1579;p29"/>
          <p:cNvGrpSpPr/>
          <p:nvPr/>
        </p:nvGrpSpPr>
        <p:grpSpPr>
          <a:xfrm>
            <a:off x="4849375" y="2400627"/>
            <a:ext cx="801818" cy="801563"/>
            <a:chOff x="4847125" y="2926082"/>
            <a:chExt cx="778690" cy="778443"/>
          </a:xfrm>
        </p:grpSpPr>
        <p:grpSp>
          <p:nvGrpSpPr>
            <p:cNvPr id="1580" name="Google Shape;1580;p29"/>
            <p:cNvGrpSpPr/>
            <p:nvPr/>
          </p:nvGrpSpPr>
          <p:grpSpPr>
            <a:xfrm>
              <a:off x="4847125" y="2926082"/>
              <a:ext cx="778690" cy="778443"/>
              <a:chOff x="3757100" y="3709932"/>
              <a:chExt cx="778690" cy="778443"/>
            </a:xfrm>
          </p:grpSpPr>
          <p:sp>
            <p:nvSpPr>
              <p:cNvPr id="1581" name="Google Shape;1581;p29"/>
              <p:cNvSpPr/>
              <p:nvPr/>
            </p:nvSpPr>
            <p:spPr>
              <a:xfrm>
                <a:off x="3757100" y="3709932"/>
                <a:ext cx="778690" cy="507660"/>
              </a:xfrm>
              <a:custGeom>
                <a:avLst/>
                <a:gdLst/>
                <a:ahLst/>
                <a:cxnLst/>
                <a:rect l="l" t="t" r="r" b="b"/>
                <a:pathLst>
                  <a:path w="46268" h="30164" extrusionOk="0">
                    <a:moveTo>
                      <a:pt x="23126" y="1"/>
                    </a:moveTo>
                    <a:cubicBezTo>
                      <a:pt x="10352" y="1"/>
                      <a:pt x="0" y="10361"/>
                      <a:pt x="0" y="23127"/>
                    </a:cubicBezTo>
                    <a:cubicBezTo>
                      <a:pt x="0" y="24489"/>
                      <a:pt x="120" y="25852"/>
                      <a:pt x="359" y="27199"/>
                    </a:cubicBezTo>
                    <a:cubicBezTo>
                      <a:pt x="2750" y="24752"/>
                      <a:pt x="6057" y="23350"/>
                      <a:pt x="9340" y="22330"/>
                    </a:cubicBezTo>
                    <a:lnTo>
                      <a:pt x="15070" y="20545"/>
                    </a:lnTo>
                    <a:cubicBezTo>
                      <a:pt x="13388" y="17190"/>
                      <a:pt x="13404" y="13014"/>
                      <a:pt x="15189" y="9707"/>
                    </a:cubicBezTo>
                    <a:cubicBezTo>
                      <a:pt x="16544" y="7189"/>
                      <a:pt x="19022" y="5077"/>
                      <a:pt x="21732" y="4153"/>
                    </a:cubicBezTo>
                    <a:cubicBezTo>
                      <a:pt x="22993" y="3722"/>
                      <a:pt x="24307" y="3508"/>
                      <a:pt x="25619" y="3508"/>
                    </a:cubicBezTo>
                    <a:cubicBezTo>
                      <a:pt x="27151" y="3508"/>
                      <a:pt x="28681" y="3800"/>
                      <a:pt x="30123" y="4384"/>
                    </a:cubicBezTo>
                    <a:cubicBezTo>
                      <a:pt x="33589" y="5802"/>
                      <a:pt x="35693" y="9922"/>
                      <a:pt x="35247" y="13636"/>
                    </a:cubicBezTo>
                    <a:cubicBezTo>
                      <a:pt x="35072" y="15102"/>
                      <a:pt x="34546" y="16688"/>
                      <a:pt x="35271" y="17971"/>
                    </a:cubicBezTo>
                    <a:cubicBezTo>
                      <a:pt x="35829" y="18959"/>
                      <a:pt x="36960" y="19445"/>
                      <a:pt x="37757" y="20266"/>
                    </a:cubicBezTo>
                    <a:cubicBezTo>
                      <a:pt x="38642" y="21198"/>
                      <a:pt x="39024" y="22489"/>
                      <a:pt x="38801" y="23748"/>
                    </a:cubicBezTo>
                    <a:cubicBezTo>
                      <a:pt x="38713" y="24218"/>
                      <a:pt x="38538" y="24665"/>
                      <a:pt x="38291" y="25063"/>
                    </a:cubicBezTo>
                    <a:cubicBezTo>
                      <a:pt x="40841" y="26466"/>
                      <a:pt x="43232" y="28099"/>
                      <a:pt x="45168" y="30163"/>
                    </a:cubicBezTo>
                    <a:cubicBezTo>
                      <a:pt x="45893" y="27892"/>
                      <a:pt x="46268" y="25517"/>
                      <a:pt x="46268" y="23127"/>
                    </a:cubicBezTo>
                    <a:cubicBezTo>
                      <a:pt x="46260" y="10353"/>
                      <a:pt x="35900" y="1"/>
                      <a:pt x="2312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dk2"/>
                  </a:gs>
                </a:gsLst>
                <a:lin ang="5400700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582" name="Google Shape;1582;p29"/>
              <p:cNvSpPr/>
              <p:nvPr/>
            </p:nvSpPr>
            <p:spPr>
              <a:xfrm>
                <a:off x="3982425" y="3769023"/>
                <a:ext cx="431471" cy="362872"/>
              </a:xfrm>
              <a:custGeom>
                <a:avLst/>
                <a:gdLst/>
                <a:ahLst/>
                <a:cxnLst/>
                <a:rect l="l" t="t" r="r" b="b"/>
                <a:pathLst>
                  <a:path w="25637" h="21561" extrusionOk="0">
                    <a:moveTo>
                      <a:pt x="12211" y="0"/>
                    </a:moveTo>
                    <a:cubicBezTo>
                      <a:pt x="10904" y="0"/>
                      <a:pt x="9595" y="213"/>
                      <a:pt x="8336" y="642"/>
                    </a:cubicBezTo>
                    <a:cubicBezTo>
                      <a:pt x="5634" y="1574"/>
                      <a:pt x="3148" y="3678"/>
                      <a:pt x="1793" y="6196"/>
                    </a:cubicBezTo>
                    <a:cubicBezTo>
                      <a:pt x="16" y="9503"/>
                      <a:pt x="0" y="13679"/>
                      <a:pt x="1674" y="17034"/>
                    </a:cubicBezTo>
                    <a:lnTo>
                      <a:pt x="6415" y="15560"/>
                    </a:lnTo>
                    <a:cubicBezTo>
                      <a:pt x="7140" y="17082"/>
                      <a:pt x="8646" y="18253"/>
                      <a:pt x="10320" y="18500"/>
                    </a:cubicBezTo>
                    <a:cubicBezTo>
                      <a:pt x="10557" y="18532"/>
                      <a:pt x="10794" y="18548"/>
                      <a:pt x="11029" y="18548"/>
                    </a:cubicBezTo>
                    <a:cubicBezTo>
                      <a:pt x="12489" y="18548"/>
                      <a:pt x="13892" y="17941"/>
                      <a:pt x="14894" y="16850"/>
                    </a:cubicBezTo>
                    <a:cubicBezTo>
                      <a:pt x="16902" y="17783"/>
                      <a:pt x="18871" y="18612"/>
                      <a:pt x="20879" y="19544"/>
                    </a:cubicBezTo>
                    <a:cubicBezTo>
                      <a:pt x="22233" y="20174"/>
                      <a:pt x="23588" y="20835"/>
                      <a:pt x="24895" y="21560"/>
                    </a:cubicBezTo>
                    <a:cubicBezTo>
                      <a:pt x="25150" y="21154"/>
                      <a:pt x="25317" y="20707"/>
                      <a:pt x="25413" y="20245"/>
                    </a:cubicBezTo>
                    <a:cubicBezTo>
                      <a:pt x="25636" y="18978"/>
                      <a:pt x="25246" y="17687"/>
                      <a:pt x="24369" y="16755"/>
                    </a:cubicBezTo>
                    <a:cubicBezTo>
                      <a:pt x="23580" y="15942"/>
                      <a:pt x="22441" y="15448"/>
                      <a:pt x="21875" y="14468"/>
                    </a:cubicBezTo>
                    <a:cubicBezTo>
                      <a:pt x="21150" y="13177"/>
                      <a:pt x="21676" y="11591"/>
                      <a:pt x="21851" y="10125"/>
                    </a:cubicBezTo>
                    <a:cubicBezTo>
                      <a:pt x="22305" y="6419"/>
                      <a:pt x="20193" y="2291"/>
                      <a:pt x="16735" y="881"/>
                    </a:cubicBezTo>
                    <a:cubicBezTo>
                      <a:pt x="15283" y="295"/>
                      <a:pt x="13748" y="0"/>
                      <a:pt x="1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583" name="Google Shape;1583;p29"/>
              <p:cNvSpPr/>
              <p:nvPr/>
            </p:nvSpPr>
            <p:spPr>
              <a:xfrm>
                <a:off x="3762990" y="4030751"/>
                <a:ext cx="754169" cy="457625"/>
              </a:xfrm>
              <a:custGeom>
                <a:avLst/>
                <a:gdLst/>
                <a:ahLst/>
                <a:cxnLst/>
                <a:rect l="l" t="t" r="r" b="b"/>
                <a:pathLst>
                  <a:path w="44811" h="27191" extrusionOk="0">
                    <a:moveTo>
                      <a:pt x="19453" y="1"/>
                    </a:moveTo>
                    <a:lnTo>
                      <a:pt x="14712" y="1483"/>
                    </a:lnTo>
                    <a:lnTo>
                      <a:pt x="8982" y="3268"/>
                    </a:lnTo>
                    <a:cubicBezTo>
                      <a:pt x="5707" y="4288"/>
                      <a:pt x="2400" y="5690"/>
                      <a:pt x="1" y="8137"/>
                    </a:cubicBezTo>
                    <a:cubicBezTo>
                      <a:pt x="1929" y="18967"/>
                      <a:pt x="11389" y="27190"/>
                      <a:pt x="22776" y="27190"/>
                    </a:cubicBezTo>
                    <a:cubicBezTo>
                      <a:pt x="33096" y="27190"/>
                      <a:pt x="41830" y="20433"/>
                      <a:pt x="44810" y="11109"/>
                    </a:cubicBezTo>
                    <a:cubicBezTo>
                      <a:pt x="42874" y="9037"/>
                      <a:pt x="40483" y="7404"/>
                      <a:pt x="37933" y="6001"/>
                    </a:cubicBezTo>
                    <a:cubicBezTo>
                      <a:pt x="36618" y="5284"/>
                      <a:pt x="35271" y="4623"/>
                      <a:pt x="33917" y="3993"/>
                    </a:cubicBezTo>
                    <a:cubicBezTo>
                      <a:pt x="31909" y="3053"/>
                      <a:pt x="29932" y="2232"/>
                      <a:pt x="27932" y="1299"/>
                    </a:cubicBezTo>
                    <a:cubicBezTo>
                      <a:pt x="26930" y="2390"/>
                      <a:pt x="25521" y="2997"/>
                      <a:pt x="24060" y="2997"/>
                    </a:cubicBezTo>
                    <a:cubicBezTo>
                      <a:pt x="23824" y="2997"/>
                      <a:pt x="23587" y="2981"/>
                      <a:pt x="23350" y="2949"/>
                    </a:cubicBezTo>
                    <a:cubicBezTo>
                      <a:pt x="21684" y="2702"/>
                      <a:pt x="20170" y="1531"/>
                      <a:pt x="194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584" name="Google Shape;1584;p29"/>
              <p:cNvSpPr/>
              <p:nvPr/>
            </p:nvSpPr>
            <p:spPr>
              <a:xfrm>
                <a:off x="4296532" y="4090970"/>
                <a:ext cx="224664" cy="367365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21828" extrusionOk="0">
                    <a:moveTo>
                      <a:pt x="2574" y="1"/>
                    </a:moveTo>
                    <a:lnTo>
                      <a:pt x="0" y="21827"/>
                    </a:lnTo>
                    <a:cubicBezTo>
                      <a:pt x="6511" y="19094"/>
                      <a:pt x="11428" y="13548"/>
                      <a:pt x="13348" y="6758"/>
                    </a:cubicBezTo>
                    <a:cubicBezTo>
                      <a:pt x="11834" y="5141"/>
                      <a:pt x="10105" y="3722"/>
                      <a:pt x="8177" y="2686"/>
                    </a:cubicBezTo>
                    <a:cubicBezTo>
                      <a:pt x="6352" y="1714"/>
                      <a:pt x="4399" y="981"/>
                      <a:pt x="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585" name="Google Shape;1585;p29"/>
              <p:cNvSpPr/>
              <p:nvPr/>
            </p:nvSpPr>
            <p:spPr>
              <a:xfrm>
                <a:off x="3760988" y="4054633"/>
                <a:ext cx="234459" cy="369637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1963" extrusionOk="0">
                    <a:moveTo>
                      <a:pt x="13930" y="0"/>
                    </a:moveTo>
                    <a:cubicBezTo>
                      <a:pt x="10862" y="1060"/>
                      <a:pt x="7722" y="1881"/>
                      <a:pt x="4654" y="2933"/>
                    </a:cubicBezTo>
                    <a:cubicBezTo>
                      <a:pt x="2933" y="3530"/>
                      <a:pt x="1347" y="4678"/>
                      <a:pt x="0" y="5929"/>
                    </a:cubicBezTo>
                    <a:cubicBezTo>
                      <a:pt x="941" y="12487"/>
                      <a:pt x="4654" y="18320"/>
                      <a:pt x="10185" y="21962"/>
                    </a:cubicBezTo>
                    <a:cubicBezTo>
                      <a:pt x="11428" y="14639"/>
                      <a:pt x="12679" y="7323"/>
                      <a:pt x="13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586" name="Google Shape;1586;p29"/>
              <p:cNvSpPr/>
              <p:nvPr/>
            </p:nvSpPr>
            <p:spPr>
              <a:xfrm>
                <a:off x="4034987" y="3816838"/>
                <a:ext cx="296696" cy="324398"/>
              </a:xfrm>
              <a:custGeom>
                <a:avLst/>
                <a:gdLst/>
                <a:ahLst/>
                <a:cxnLst/>
                <a:rect l="l" t="t" r="r" b="b"/>
                <a:pathLst>
                  <a:path w="17629" h="19275" extrusionOk="0">
                    <a:moveTo>
                      <a:pt x="13867" y="0"/>
                    </a:moveTo>
                    <a:cubicBezTo>
                      <a:pt x="13659" y="758"/>
                      <a:pt x="12888" y="1295"/>
                      <a:pt x="12117" y="1295"/>
                    </a:cubicBezTo>
                    <a:cubicBezTo>
                      <a:pt x="11971" y="1295"/>
                      <a:pt x="11825" y="1276"/>
                      <a:pt x="11683" y="1235"/>
                    </a:cubicBezTo>
                    <a:cubicBezTo>
                      <a:pt x="11126" y="1083"/>
                      <a:pt x="10620" y="648"/>
                      <a:pt x="10060" y="648"/>
                    </a:cubicBezTo>
                    <a:cubicBezTo>
                      <a:pt x="10004" y="648"/>
                      <a:pt x="9948" y="652"/>
                      <a:pt x="9890" y="662"/>
                    </a:cubicBezTo>
                    <a:cubicBezTo>
                      <a:pt x="9109" y="789"/>
                      <a:pt x="8815" y="1729"/>
                      <a:pt x="8400" y="2399"/>
                    </a:cubicBezTo>
                    <a:cubicBezTo>
                      <a:pt x="7810" y="3362"/>
                      <a:pt x="6666" y="3967"/>
                      <a:pt x="5541" y="3967"/>
                    </a:cubicBezTo>
                    <a:cubicBezTo>
                      <a:pt x="5224" y="3967"/>
                      <a:pt x="4908" y="3919"/>
                      <a:pt x="4607" y="3817"/>
                    </a:cubicBezTo>
                    <a:cubicBezTo>
                      <a:pt x="4575" y="3546"/>
                      <a:pt x="4495" y="3004"/>
                      <a:pt x="4464" y="2733"/>
                    </a:cubicBezTo>
                    <a:cubicBezTo>
                      <a:pt x="4137" y="2627"/>
                      <a:pt x="3806" y="2577"/>
                      <a:pt x="3482" y="2577"/>
                    </a:cubicBezTo>
                    <a:cubicBezTo>
                      <a:pt x="2037" y="2577"/>
                      <a:pt x="717" y="3579"/>
                      <a:pt x="391" y="5076"/>
                    </a:cubicBezTo>
                    <a:cubicBezTo>
                      <a:pt x="1" y="6909"/>
                      <a:pt x="1284" y="8686"/>
                      <a:pt x="3149" y="8885"/>
                    </a:cubicBezTo>
                    <a:cubicBezTo>
                      <a:pt x="2934" y="10224"/>
                      <a:pt x="2758" y="11675"/>
                      <a:pt x="2543" y="13013"/>
                    </a:cubicBezTo>
                    <a:cubicBezTo>
                      <a:pt x="1874" y="13244"/>
                      <a:pt x="1228" y="13316"/>
                      <a:pt x="551" y="13547"/>
                    </a:cubicBezTo>
                    <a:cubicBezTo>
                      <a:pt x="1101" y="16424"/>
                      <a:pt x="3770" y="18823"/>
                      <a:pt x="6671" y="19221"/>
                    </a:cubicBezTo>
                    <a:cubicBezTo>
                      <a:pt x="6931" y="19257"/>
                      <a:pt x="7191" y="19274"/>
                      <a:pt x="7450" y="19274"/>
                    </a:cubicBezTo>
                    <a:cubicBezTo>
                      <a:pt x="10085" y="19274"/>
                      <a:pt x="12627" y="17487"/>
                      <a:pt x="13795" y="15085"/>
                    </a:cubicBezTo>
                    <a:cubicBezTo>
                      <a:pt x="13301" y="14862"/>
                      <a:pt x="12727" y="14440"/>
                      <a:pt x="12233" y="14209"/>
                    </a:cubicBezTo>
                    <a:cubicBezTo>
                      <a:pt x="12337" y="13778"/>
                      <a:pt x="12417" y="13348"/>
                      <a:pt x="12520" y="12918"/>
                    </a:cubicBezTo>
                    <a:cubicBezTo>
                      <a:pt x="15158" y="12591"/>
                      <a:pt x="17628" y="10694"/>
                      <a:pt x="16624" y="3809"/>
                    </a:cubicBezTo>
                    <a:cubicBezTo>
                      <a:pt x="16401" y="2247"/>
                      <a:pt x="15142" y="940"/>
                      <a:pt x="138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587" name="Google Shape;1587;p29"/>
              <p:cNvSpPr/>
              <p:nvPr/>
            </p:nvSpPr>
            <p:spPr>
              <a:xfrm>
                <a:off x="4209463" y="3914725"/>
                <a:ext cx="13500" cy="2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588" name="Google Shape;1588;p29"/>
              <p:cNvSpPr/>
              <p:nvPr/>
            </p:nvSpPr>
            <p:spPr>
              <a:xfrm>
                <a:off x="4278363" y="3914725"/>
                <a:ext cx="13500" cy="2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cxnSp>
            <p:nvCxnSpPr>
              <p:cNvPr id="1589" name="Google Shape;1589;p29"/>
              <p:cNvCxnSpPr/>
              <p:nvPr/>
            </p:nvCxnSpPr>
            <p:spPr>
              <a:xfrm>
                <a:off x="4250175" y="3922975"/>
                <a:ext cx="4200" cy="55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0" name="Google Shape;1590;p29"/>
              <p:cNvCxnSpPr/>
              <p:nvPr/>
            </p:nvCxnSpPr>
            <p:spPr>
              <a:xfrm>
                <a:off x="4200175" y="3982700"/>
                <a:ext cx="27900" cy="19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591" name="Google Shape;1591;p29"/>
            <p:cNvSpPr/>
            <p:nvPr/>
          </p:nvSpPr>
          <p:spPr>
            <a:xfrm>
              <a:off x="5096275" y="3066100"/>
              <a:ext cx="118750" cy="186775"/>
            </a:xfrm>
            <a:custGeom>
              <a:avLst/>
              <a:gdLst/>
              <a:ahLst/>
              <a:cxnLst/>
              <a:rect l="l" t="t" r="r" b="b"/>
              <a:pathLst>
                <a:path w="4750" h="7471" extrusionOk="0">
                  <a:moveTo>
                    <a:pt x="2944" y="7471"/>
                  </a:moveTo>
                  <a:lnTo>
                    <a:pt x="4750" y="278"/>
                  </a:lnTo>
                  <a:lnTo>
                    <a:pt x="1556" y="0"/>
                  </a:lnTo>
                  <a:lnTo>
                    <a:pt x="0" y="35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cxnSp>
          <p:nvCxnSpPr>
            <p:cNvPr id="1592" name="Google Shape;1592;p29"/>
            <p:cNvCxnSpPr/>
            <p:nvPr/>
          </p:nvCxnSpPr>
          <p:spPr>
            <a:xfrm rot="10800000" flipH="1">
              <a:off x="5167800" y="3095375"/>
              <a:ext cx="45900" cy="157500"/>
            </a:xfrm>
            <a:prstGeom prst="straightConnector1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5B8B52-7A21-86F5-65D5-896057F83B00}"/>
              </a:ext>
            </a:extLst>
          </p:cNvPr>
          <p:cNvSpPr txBox="1"/>
          <p:nvPr/>
        </p:nvSpPr>
        <p:spPr>
          <a:xfrm>
            <a:off x="1" y="384447"/>
            <a:ext cx="91439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نمودار دایره ای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Lora" pitchFamily="2" charset="0"/>
              <a:cs typeface="B Nazanin" panose="00000400000000000000" pitchFamily="2" charset="-78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AA8DB6E-93E8-7954-60D0-6F8D454786CF}"/>
              </a:ext>
            </a:extLst>
          </p:cNvPr>
          <p:cNvGrpSpPr/>
          <p:nvPr/>
        </p:nvGrpSpPr>
        <p:grpSpPr>
          <a:xfrm>
            <a:off x="263573" y="1156870"/>
            <a:ext cx="8616856" cy="3602183"/>
            <a:chOff x="228506" y="1542494"/>
            <a:chExt cx="11489141" cy="480291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19BC30-5950-17BC-A79D-AF31A1C02FB2}"/>
                </a:ext>
              </a:extLst>
            </p:cNvPr>
            <p:cNvSpPr/>
            <p:nvPr/>
          </p:nvSpPr>
          <p:spPr>
            <a:xfrm rot="3616550">
              <a:off x="5518525" y="3894370"/>
              <a:ext cx="2160480" cy="2165028"/>
            </a:xfrm>
            <a:custGeom>
              <a:avLst/>
              <a:gdLst>
                <a:gd name="connsiteX0" fmla="*/ 0 w 2515473"/>
                <a:gd name="connsiteY0" fmla="*/ 1272827 h 2520768"/>
                <a:gd name="connsiteX1" fmla="*/ 2180294 w 2515473"/>
                <a:gd name="connsiteY1" fmla="*/ 0 h 2520768"/>
                <a:gd name="connsiteX2" fmla="*/ 2249343 w 2515473"/>
                <a:gd name="connsiteY2" fmla="*/ 124586 h 2520768"/>
                <a:gd name="connsiteX3" fmla="*/ 2295492 w 2515473"/>
                <a:gd name="connsiteY3" fmla="*/ 2303791 h 2520768"/>
                <a:gd name="connsiteX4" fmla="*/ 2185731 w 2515473"/>
                <a:gd name="connsiteY4" fmla="*/ 2520768 h 2520768"/>
                <a:gd name="connsiteX5" fmla="*/ 0 w 2515473"/>
                <a:gd name="connsiteY5" fmla="*/ 1272827 h 252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5473" h="2520768">
                  <a:moveTo>
                    <a:pt x="0" y="1272827"/>
                  </a:moveTo>
                  <a:lnTo>
                    <a:pt x="2180294" y="0"/>
                  </a:lnTo>
                  <a:lnTo>
                    <a:pt x="2249343" y="124586"/>
                  </a:lnTo>
                  <a:cubicBezTo>
                    <a:pt x="2577777" y="791072"/>
                    <a:pt x="2612668" y="1588898"/>
                    <a:pt x="2295492" y="2303791"/>
                  </a:cubicBezTo>
                  <a:lnTo>
                    <a:pt x="2185731" y="2520768"/>
                  </a:lnTo>
                  <a:lnTo>
                    <a:pt x="0" y="12728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1050" dirty="0">
                <a:cs typeface="B Nazanin" panose="00000400000000000000" pitchFamily="2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E1DA82-0F9A-2B0F-DFCA-919C84071843}"/>
                </a:ext>
              </a:extLst>
            </p:cNvPr>
            <p:cNvSpPr/>
            <p:nvPr/>
          </p:nvSpPr>
          <p:spPr>
            <a:xfrm rot="3616550">
              <a:off x="5642571" y="1518314"/>
              <a:ext cx="1839709" cy="2146139"/>
            </a:xfrm>
            <a:custGeom>
              <a:avLst/>
              <a:gdLst>
                <a:gd name="connsiteX0" fmla="*/ 0 w 2141996"/>
                <a:gd name="connsiteY0" fmla="*/ 1275806 h 2498776"/>
                <a:gd name="connsiteX1" fmla="*/ 131060 w 2141996"/>
                <a:gd name="connsiteY1" fmla="*/ 1070990 h 2498776"/>
                <a:gd name="connsiteX2" fmla="*/ 2031188 w 2141996"/>
                <a:gd name="connsiteY2" fmla="*/ 3009 h 2498776"/>
                <a:gd name="connsiteX3" fmla="*/ 2141996 w 2141996"/>
                <a:gd name="connsiteY3" fmla="*/ 0 h 2498776"/>
                <a:gd name="connsiteX4" fmla="*/ 2141996 w 2141996"/>
                <a:gd name="connsiteY4" fmla="*/ 2498776 h 2498776"/>
                <a:gd name="connsiteX5" fmla="*/ 0 w 2141996"/>
                <a:gd name="connsiteY5" fmla="*/ 1275806 h 249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1996" h="2498776">
                  <a:moveTo>
                    <a:pt x="0" y="1275806"/>
                  </a:moveTo>
                  <a:lnTo>
                    <a:pt x="131060" y="1070990"/>
                  </a:lnTo>
                  <a:cubicBezTo>
                    <a:pt x="585480" y="434456"/>
                    <a:pt x="1290281" y="58956"/>
                    <a:pt x="2031188" y="3009"/>
                  </a:cubicBezTo>
                  <a:lnTo>
                    <a:pt x="2141996" y="0"/>
                  </a:lnTo>
                  <a:lnTo>
                    <a:pt x="2141996" y="2498776"/>
                  </a:lnTo>
                  <a:lnTo>
                    <a:pt x="0" y="12758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1050">
                <a:cs typeface="B Nazanin" panose="00000400000000000000" pitchFamily="2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FDE461-D49C-2801-DC0D-5E178E93129A}"/>
                </a:ext>
              </a:extLst>
            </p:cNvPr>
            <p:cNvSpPr/>
            <p:nvPr/>
          </p:nvSpPr>
          <p:spPr>
            <a:xfrm rot="3616550">
              <a:off x="6548081" y="3195609"/>
              <a:ext cx="1897192" cy="2176032"/>
            </a:xfrm>
            <a:custGeom>
              <a:avLst/>
              <a:gdLst>
                <a:gd name="connsiteX0" fmla="*/ 0 w 2208924"/>
                <a:gd name="connsiteY0" fmla="*/ 1739 h 2533581"/>
                <a:gd name="connsiteX1" fmla="*/ 64060 w 2208924"/>
                <a:gd name="connsiteY1" fmla="*/ 0 h 2533581"/>
                <a:gd name="connsiteX2" fmla="*/ 1282517 w 2208924"/>
                <a:gd name="connsiteY2" fmla="*/ 338252 h 2533581"/>
                <a:gd name="connsiteX3" fmla="*/ 2193169 w 2208924"/>
                <a:gd name="connsiteY3" fmla="*/ 1215613 h 2533581"/>
                <a:gd name="connsiteX4" fmla="*/ 2208924 w 2208924"/>
                <a:gd name="connsiteY4" fmla="*/ 1244040 h 2533581"/>
                <a:gd name="connsiteX5" fmla="*/ 0 w 2208924"/>
                <a:gd name="connsiteY5" fmla="*/ 2533581 h 2533581"/>
                <a:gd name="connsiteX6" fmla="*/ 0 w 2208924"/>
                <a:gd name="connsiteY6" fmla="*/ 1739 h 253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8924" h="2533581">
                  <a:moveTo>
                    <a:pt x="0" y="1739"/>
                  </a:moveTo>
                  <a:lnTo>
                    <a:pt x="64060" y="0"/>
                  </a:lnTo>
                  <a:cubicBezTo>
                    <a:pt x="478663" y="8772"/>
                    <a:pt x="897063" y="118177"/>
                    <a:pt x="1282517" y="338252"/>
                  </a:cubicBezTo>
                  <a:cubicBezTo>
                    <a:pt x="1667971" y="558326"/>
                    <a:pt x="1974866" y="863028"/>
                    <a:pt x="2193169" y="1215613"/>
                  </a:cubicBezTo>
                  <a:lnTo>
                    <a:pt x="2208924" y="1244040"/>
                  </a:lnTo>
                  <a:lnTo>
                    <a:pt x="0" y="2533581"/>
                  </a:lnTo>
                  <a:lnTo>
                    <a:pt x="0" y="17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1050">
                <a:cs typeface="B Nazanin" panose="00000400000000000000" pitchFamily="2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4486A01-2B45-F4F7-744E-0F66EB9C0168}"/>
                </a:ext>
              </a:extLst>
            </p:cNvPr>
            <p:cNvSpPr/>
            <p:nvPr/>
          </p:nvSpPr>
          <p:spPr>
            <a:xfrm rot="3616550">
              <a:off x="3688976" y="2642043"/>
              <a:ext cx="1821692" cy="2130517"/>
            </a:xfrm>
            <a:custGeom>
              <a:avLst/>
              <a:gdLst>
                <a:gd name="connsiteX0" fmla="*/ 0 w 2121018"/>
                <a:gd name="connsiteY0" fmla="*/ 1238223 h 2480587"/>
                <a:gd name="connsiteX1" fmla="*/ 2121018 w 2121018"/>
                <a:gd name="connsiteY1" fmla="*/ 0 h 2480587"/>
                <a:gd name="connsiteX2" fmla="*/ 2121018 w 2121018"/>
                <a:gd name="connsiteY2" fmla="*/ 2480587 h 2480587"/>
                <a:gd name="connsiteX3" fmla="*/ 1895937 w 2121018"/>
                <a:gd name="connsiteY3" fmla="*/ 2464836 h 2480587"/>
                <a:gd name="connsiteX4" fmla="*/ 926404 w 2121018"/>
                <a:gd name="connsiteY4" fmla="*/ 2144004 h 2480587"/>
                <a:gd name="connsiteX5" fmla="*/ 15751 w 2121018"/>
                <a:gd name="connsiteY5" fmla="*/ 1266642 h 2480587"/>
                <a:gd name="connsiteX6" fmla="*/ 0 w 2121018"/>
                <a:gd name="connsiteY6" fmla="*/ 1238223 h 248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1018" h="2480587">
                  <a:moveTo>
                    <a:pt x="0" y="1238223"/>
                  </a:moveTo>
                  <a:lnTo>
                    <a:pt x="2121018" y="0"/>
                  </a:lnTo>
                  <a:lnTo>
                    <a:pt x="2121018" y="2480587"/>
                  </a:lnTo>
                  <a:lnTo>
                    <a:pt x="1895937" y="2464836"/>
                  </a:lnTo>
                  <a:cubicBezTo>
                    <a:pt x="1564215" y="2425295"/>
                    <a:pt x="1234767" y="2320063"/>
                    <a:pt x="926404" y="2144004"/>
                  </a:cubicBezTo>
                  <a:cubicBezTo>
                    <a:pt x="540950" y="1923929"/>
                    <a:pt x="234054" y="1619228"/>
                    <a:pt x="15751" y="1266642"/>
                  </a:cubicBezTo>
                  <a:lnTo>
                    <a:pt x="0" y="12382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1050" dirty="0">
                <a:cs typeface="B Nazanin" panose="00000400000000000000" pitchFamily="2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6354E1-5F1D-0DF0-5968-DED175576745}"/>
                </a:ext>
              </a:extLst>
            </p:cNvPr>
            <p:cNvSpPr/>
            <p:nvPr/>
          </p:nvSpPr>
          <p:spPr>
            <a:xfrm rot="3616550">
              <a:off x="4420606" y="1937224"/>
              <a:ext cx="2132263" cy="2139747"/>
            </a:xfrm>
            <a:custGeom>
              <a:avLst/>
              <a:gdLst>
                <a:gd name="connsiteX0" fmla="*/ 314849 w 2482620"/>
                <a:gd name="connsiteY0" fmla="*/ 0 h 2491333"/>
                <a:gd name="connsiteX1" fmla="*/ 2482620 w 2482620"/>
                <a:gd name="connsiteY1" fmla="*/ 1237687 h 2491333"/>
                <a:gd name="connsiteX2" fmla="*/ 335183 w 2482620"/>
                <a:gd name="connsiteY2" fmla="*/ 2491333 h 2491333"/>
                <a:gd name="connsiteX3" fmla="*/ 266131 w 2482620"/>
                <a:gd name="connsiteY3" fmla="*/ 2366741 h 2491333"/>
                <a:gd name="connsiteX4" fmla="*/ 219981 w 2482620"/>
                <a:gd name="connsiteY4" fmla="*/ 187535 h 2491333"/>
                <a:gd name="connsiteX5" fmla="*/ 314849 w 2482620"/>
                <a:gd name="connsiteY5" fmla="*/ 0 h 249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2620" h="2491333">
                  <a:moveTo>
                    <a:pt x="314849" y="0"/>
                  </a:moveTo>
                  <a:lnTo>
                    <a:pt x="2482620" y="1237687"/>
                  </a:lnTo>
                  <a:lnTo>
                    <a:pt x="335183" y="2491333"/>
                  </a:lnTo>
                  <a:lnTo>
                    <a:pt x="266131" y="2366741"/>
                  </a:lnTo>
                  <a:cubicBezTo>
                    <a:pt x="-62304" y="1700254"/>
                    <a:pt x="-97195" y="902428"/>
                    <a:pt x="219981" y="187535"/>
                  </a:cubicBezTo>
                  <a:lnTo>
                    <a:pt x="3148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1050">
                <a:cs typeface="B Nazanin" panose="000004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8DA05E0-DF82-3DCE-839B-E4D1EF0795AD}"/>
                </a:ext>
              </a:extLst>
            </p:cNvPr>
            <p:cNvSpPr/>
            <p:nvPr/>
          </p:nvSpPr>
          <p:spPr>
            <a:xfrm rot="3616550">
              <a:off x="4586138" y="4316086"/>
              <a:ext cx="1899933" cy="2158704"/>
            </a:xfrm>
            <a:custGeom>
              <a:avLst/>
              <a:gdLst>
                <a:gd name="connsiteX0" fmla="*/ 0 w 2212115"/>
                <a:gd name="connsiteY0" fmla="*/ 0 h 2513405"/>
                <a:gd name="connsiteX1" fmla="*/ 2212115 w 2212115"/>
                <a:gd name="connsiteY1" fmla="*/ 1263005 h 2513405"/>
                <a:gd name="connsiteX2" fmla="*/ 2098838 w 2212115"/>
                <a:gd name="connsiteY2" fmla="*/ 1440029 h 2513405"/>
                <a:gd name="connsiteX3" fmla="*/ 198710 w 2212115"/>
                <a:gd name="connsiteY3" fmla="*/ 2508009 h 2513405"/>
                <a:gd name="connsiteX4" fmla="*/ 0 w 2212115"/>
                <a:gd name="connsiteY4" fmla="*/ 2513405 h 2513405"/>
                <a:gd name="connsiteX5" fmla="*/ 0 w 2212115"/>
                <a:gd name="connsiteY5" fmla="*/ 0 h 25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2115" h="2513405">
                  <a:moveTo>
                    <a:pt x="0" y="0"/>
                  </a:moveTo>
                  <a:lnTo>
                    <a:pt x="2212115" y="1263005"/>
                  </a:lnTo>
                  <a:lnTo>
                    <a:pt x="2098838" y="1440029"/>
                  </a:lnTo>
                  <a:cubicBezTo>
                    <a:pt x="1644418" y="2076562"/>
                    <a:pt x="939617" y="2452063"/>
                    <a:pt x="198710" y="2508009"/>
                  </a:cubicBezTo>
                  <a:lnTo>
                    <a:pt x="0" y="25134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1050">
                <a:cs typeface="B Nazanin" panose="00000400000000000000" pitchFamily="2" charset="-78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F7A8243-7714-E432-1751-A50AD154243F}"/>
                </a:ext>
              </a:extLst>
            </p:cNvPr>
            <p:cNvSpPr/>
            <p:nvPr/>
          </p:nvSpPr>
          <p:spPr>
            <a:xfrm>
              <a:off x="5098528" y="3128366"/>
              <a:ext cx="1870418" cy="18704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1050" dirty="0">
                <a:cs typeface="B Nazanin" panose="00000400000000000000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F302C6-4CCA-C8EE-4152-9838222E9362}"/>
                </a:ext>
              </a:extLst>
            </p:cNvPr>
            <p:cNvSpPr txBox="1"/>
            <p:nvPr/>
          </p:nvSpPr>
          <p:spPr>
            <a:xfrm>
              <a:off x="8139148" y="1542494"/>
              <a:ext cx="2863517" cy="7318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spcBef>
                  <a:spcPts val="450"/>
                </a:spcBef>
              </a:pPr>
              <a:r>
                <a:rPr lang="fa-I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رشد کسب و کار</a:t>
              </a:r>
            </a:p>
            <a:p>
              <a:pPr algn="r" rtl="1">
                <a:spcBef>
                  <a:spcPts val="450"/>
                </a:spcBef>
              </a:pPr>
              <a:r>
                <a:rPr lang="fa-I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نشان دادن مراحل رشد کسب و کار، از راه اندازی تا بلوغ.</a:t>
              </a:r>
              <a:endPara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F95714-A26F-6C9D-966F-904821A18486}"/>
                </a:ext>
              </a:extLst>
            </p:cNvPr>
            <p:cNvSpPr txBox="1"/>
            <p:nvPr/>
          </p:nvSpPr>
          <p:spPr>
            <a:xfrm>
              <a:off x="8854130" y="3598916"/>
              <a:ext cx="2863517" cy="9472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spcBef>
                  <a:spcPts val="450"/>
                </a:spcBef>
              </a:pPr>
              <a:r>
                <a:rPr lang="fa-I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سهم بازار</a:t>
              </a:r>
            </a:p>
            <a:p>
              <a:pPr algn="r" rtl="1">
                <a:spcBef>
                  <a:spcPts val="450"/>
                </a:spcBef>
              </a:pPr>
              <a:r>
                <a:rPr lang="fa-I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مقایسه سهم بازار شرکت ها یا محصولات مختلف با استفاده از حلقه هایی با اندازه های مختلف</a:t>
              </a:r>
              <a:endPara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67C5BD-A47D-616A-5DB5-CCE43D3928A2}"/>
                </a:ext>
              </a:extLst>
            </p:cNvPr>
            <p:cNvSpPr txBox="1"/>
            <p:nvPr/>
          </p:nvSpPr>
          <p:spPr>
            <a:xfrm>
              <a:off x="8139148" y="5594436"/>
              <a:ext cx="2863517" cy="7318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spcBef>
                  <a:spcPts val="450"/>
                </a:spcBef>
              </a:pPr>
              <a:r>
                <a:rPr lang="fa-I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تخصیص بودجه</a:t>
              </a:r>
            </a:p>
            <a:p>
              <a:pPr algn="r" rtl="1">
                <a:spcBef>
                  <a:spcPts val="450"/>
                </a:spcBef>
              </a:pPr>
              <a:r>
                <a:rPr lang="fa-I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تجسم نحوه تخصیص بودجه در دسته ها یا بخش های مختلف</a:t>
              </a:r>
              <a:endPara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AAEFEF-7463-6470-1D32-39C595177AA0}"/>
                </a:ext>
              </a:extLst>
            </p:cNvPr>
            <p:cNvSpPr txBox="1"/>
            <p:nvPr/>
          </p:nvSpPr>
          <p:spPr>
            <a:xfrm>
              <a:off x="1174642" y="1542494"/>
              <a:ext cx="2863517" cy="7318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spcBef>
                  <a:spcPts val="450"/>
                </a:spcBef>
              </a:pPr>
              <a:r>
                <a:rPr lang="fa-I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تقسیم بندی مشتری</a:t>
              </a:r>
            </a:p>
            <a:p>
              <a:pPr algn="r" rtl="1">
                <a:spcBef>
                  <a:spcPts val="450"/>
                </a:spcBef>
              </a:pPr>
              <a:r>
                <a:rPr lang="fa-I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تجسم بخش بندی مشتری، مانند گروه سنی، مکان یا رفتار خرید</a:t>
              </a:r>
              <a:endPara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34D422-F355-68E1-AD4D-A0981E60B518}"/>
                </a:ext>
              </a:extLst>
            </p:cNvPr>
            <p:cNvSpPr txBox="1"/>
            <p:nvPr/>
          </p:nvSpPr>
          <p:spPr>
            <a:xfrm>
              <a:off x="1174642" y="5594436"/>
              <a:ext cx="2863517" cy="7318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spcBef>
                  <a:spcPts val="450"/>
                </a:spcBef>
              </a:pPr>
              <a:r>
                <a:rPr lang="fa-I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مدیریت پروژه</a:t>
              </a:r>
            </a:p>
            <a:p>
              <a:pPr algn="r" rtl="1">
                <a:spcBef>
                  <a:spcPts val="450"/>
                </a:spcBef>
              </a:pPr>
              <a:r>
                <a:rPr lang="fa-I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نمایش مراحل مختلف یک پروژه مانند برنامه ریزی، اجرا</a:t>
              </a:r>
              <a:endPara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1BC74E-AF09-0876-4140-ADE6771EBAB2}"/>
                </a:ext>
              </a:extLst>
            </p:cNvPr>
            <p:cNvSpPr txBox="1"/>
            <p:nvPr/>
          </p:nvSpPr>
          <p:spPr>
            <a:xfrm>
              <a:off x="228506" y="3598916"/>
              <a:ext cx="2863517" cy="7318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>
                <a:spcBef>
                  <a:spcPts val="450"/>
                </a:spcBef>
              </a:pPr>
              <a:r>
                <a:rPr lang="fa-I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توزیع کارکنان</a:t>
              </a:r>
            </a:p>
            <a:p>
              <a:pPr algn="r" rtl="1">
                <a:spcBef>
                  <a:spcPts val="450"/>
                </a:spcBef>
              </a:pPr>
              <a:r>
                <a:rPr lang="fa-I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  <a:cs typeface="B Nazanin" panose="00000400000000000000" pitchFamily="2" charset="-78"/>
                </a:rPr>
                <a:t>نشان دادن توزیع کارکنان در بخش ها یا نقش های مختلف.</a:t>
              </a:r>
              <a:endParaRPr lang="en-US" sz="825" dirty="0"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B107E44-35B5-B81C-2000-E8F566876D35}"/>
                </a:ext>
              </a:extLst>
            </p:cNvPr>
            <p:cNvSpPr txBox="1"/>
            <p:nvPr/>
          </p:nvSpPr>
          <p:spPr>
            <a:xfrm>
              <a:off x="6373067" y="2425986"/>
              <a:ext cx="8187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itchFamily="2" charset="0"/>
                  <a:cs typeface="B Nazanin" panose="00000400000000000000" pitchFamily="2" charset="-78"/>
                </a:rPr>
                <a:t>01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9577AED-F4C3-1156-0025-D85CD2239D4D}"/>
                </a:ext>
              </a:extLst>
            </p:cNvPr>
            <p:cNvSpPr txBox="1"/>
            <p:nvPr/>
          </p:nvSpPr>
          <p:spPr>
            <a:xfrm>
              <a:off x="7209700" y="3731035"/>
              <a:ext cx="8187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itchFamily="2" charset="0"/>
                  <a:cs typeface="B Nazanin" panose="00000400000000000000" pitchFamily="2" charset="-78"/>
                </a:rPr>
                <a:t>02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200C69-9A09-4BBF-D186-444B236370E8}"/>
                </a:ext>
              </a:extLst>
            </p:cNvPr>
            <p:cNvSpPr txBox="1"/>
            <p:nvPr/>
          </p:nvSpPr>
          <p:spPr>
            <a:xfrm>
              <a:off x="6413890" y="5068454"/>
              <a:ext cx="8187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itchFamily="2" charset="0"/>
                  <a:cs typeface="B Nazanin" panose="00000400000000000000" pitchFamily="2" charset="-78"/>
                </a:rPr>
                <a:t>03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A8B302D-F067-4F11-596C-FD5DE5D4785A}"/>
                </a:ext>
              </a:extLst>
            </p:cNvPr>
            <p:cNvSpPr txBox="1"/>
            <p:nvPr/>
          </p:nvSpPr>
          <p:spPr>
            <a:xfrm>
              <a:off x="4765054" y="5021862"/>
              <a:ext cx="8187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itchFamily="2" charset="0"/>
                  <a:cs typeface="B Nazanin" panose="00000400000000000000" pitchFamily="2" charset="-78"/>
                </a:rPr>
                <a:t>04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D0C286-8B45-F62F-0429-17332855A8A2}"/>
                </a:ext>
              </a:extLst>
            </p:cNvPr>
            <p:cNvSpPr txBox="1"/>
            <p:nvPr/>
          </p:nvSpPr>
          <p:spPr>
            <a:xfrm>
              <a:off x="4090449" y="3766772"/>
              <a:ext cx="8187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itchFamily="2" charset="0"/>
                  <a:cs typeface="B Nazanin" panose="00000400000000000000" pitchFamily="2" charset="-78"/>
                </a:rPr>
                <a:t>05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018846-5679-5D02-421E-DD7E224123C1}"/>
                </a:ext>
              </a:extLst>
            </p:cNvPr>
            <p:cNvSpPr txBox="1"/>
            <p:nvPr/>
          </p:nvSpPr>
          <p:spPr>
            <a:xfrm>
              <a:off x="4760541" y="2425518"/>
              <a:ext cx="8187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itchFamily="2" charset="0"/>
                  <a:cs typeface="B Nazanin" panose="00000400000000000000" pitchFamily="2" charset="-78"/>
                </a:rPr>
                <a:t>06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2869468-BD99-AB2A-34D8-264210AD1179}"/>
              </a:ext>
            </a:extLst>
          </p:cNvPr>
          <p:cNvSpPr txBox="1"/>
          <p:nvPr/>
        </p:nvSpPr>
        <p:spPr>
          <a:xfrm>
            <a:off x="3809716" y="2724319"/>
            <a:ext cx="1654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نمودار 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Lora" pitchFamily="2" charset="0"/>
              <a:cs typeface="B Nazanin" panose="00000400000000000000" pitchFamily="2" charset="-78"/>
            </a:endParaRPr>
          </a:p>
          <a:p>
            <a:pPr algn="ctr" rtl="1"/>
            <a:r>
              <a:rPr lang="fa-I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دایره ای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Lora" pitchFamily="2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314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p39"/>
          <p:cNvSpPr txBox="1">
            <a:spLocks noGrp="1"/>
          </p:cNvSpPr>
          <p:nvPr>
            <p:ph type="title"/>
          </p:nvPr>
        </p:nvSpPr>
        <p:spPr>
          <a:xfrm>
            <a:off x="457325" y="411475"/>
            <a:ext cx="8238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solidFill>
                  <a:srgbClr val="00B0F0"/>
                </a:solidFill>
                <a:cs typeface="B Nazanin" panose="00000400000000000000" pitchFamily="2" charset="-78"/>
              </a:rPr>
              <a:t>اینفوگرافیک موقعیت یابی محصول</a:t>
            </a:r>
            <a:endParaRPr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2300" name="Google Shape;2300;p39"/>
          <p:cNvSpPr txBox="1">
            <a:spLocks noGrp="1"/>
          </p:cNvSpPr>
          <p:nvPr>
            <p:ph type="title"/>
          </p:nvPr>
        </p:nvSpPr>
        <p:spPr>
          <a:xfrm>
            <a:off x="2510025" y="1013425"/>
            <a:ext cx="41241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sz="1600" dirty="0">
                <a:solidFill>
                  <a:srgbClr val="4FFFC4"/>
                </a:solidFill>
                <a:cs typeface="B Nazanin" panose="00000400000000000000" pitchFamily="2" charset="-78"/>
              </a:rPr>
              <a:t>ارزش های موقعیت یابی برند</a:t>
            </a:r>
            <a:endParaRPr sz="1600" dirty="0">
              <a:solidFill>
                <a:srgbClr val="4FFFC4"/>
              </a:solidFill>
              <a:cs typeface="B Nazanin" panose="00000400000000000000" pitchFamily="2" charset="-78"/>
            </a:endParaRPr>
          </a:p>
        </p:txBody>
      </p:sp>
      <p:grpSp>
        <p:nvGrpSpPr>
          <p:cNvPr id="2301" name="Google Shape;2301;p39"/>
          <p:cNvGrpSpPr/>
          <p:nvPr/>
        </p:nvGrpSpPr>
        <p:grpSpPr>
          <a:xfrm>
            <a:off x="893013" y="1772314"/>
            <a:ext cx="1617000" cy="799436"/>
            <a:chOff x="893013" y="1772314"/>
            <a:chExt cx="1617000" cy="799436"/>
          </a:xfrm>
        </p:grpSpPr>
        <p:sp>
          <p:nvSpPr>
            <p:cNvPr id="2302" name="Google Shape;2302;p39"/>
            <p:cNvSpPr txBox="1"/>
            <p:nvPr/>
          </p:nvSpPr>
          <p:spPr>
            <a:xfrm>
              <a:off x="893013" y="2167050"/>
              <a:ext cx="1617000" cy="404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>
                <a:buClr>
                  <a:schemeClr val="dk1"/>
                </a:buClr>
                <a:buSzPts val="1100"/>
              </a:pPr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بیزینس پلن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2303" name="Google Shape;2303;p39"/>
            <p:cNvSpPr txBox="1"/>
            <p:nvPr/>
          </p:nvSpPr>
          <p:spPr>
            <a:xfrm>
              <a:off x="893013" y="1772314"/>
              <a:ext cx="1617000" cy="4047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استوار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sp>
        <p:nvSpPr>
          <p:cNvPr id="2304" name="Google Shape;2304;p39"/>
          <p:cNvSpPr/>
          <p:nvPr/>
        </p:nvSpPr>
        <p:spPr>
          <a:xfrm>
            <a:off x="2941608" y="1774869"/>
            <a:ext cx="3009170" cy="2957156"/>
          </a:xfrm>
          <a:custGeom>
            <a:avLst/>
            <a:gdLst/>
            <a:ahLst/>
            <a:cxnLst/>
            <a:rect l="l" t="t" r="r" b="b"/>
            <a:pathLst>
              <a:path w="18590" h="18270" extrusionOk="0">
                <a:moveTo>
                  <a:pt x="5726" y="0"/>
                </a:moveTo>
                <a:cubicBezTo>
                  <a:pt x="3512" y="0"/>
                  <a:pt x="2395" y="2992"/>
                  <a:pt x="1766" y="4808"/>
                </a:cubicBezTo>
                <a:cubicBezTo>
                  <a:pt x="861" y="7424"/>
                  <a:pt x="1" y="10842"/>
                  <a:pt x="2781" y="12582"/>
                </a:cubicBezTo>
                <a:cubicBezTo>
                  <a:pt x="5708" y="14413"/>
                  <a:pt x="7678" y="11832"/>
                  <a:pt x="9555" y="15513"/>
                </a:cubicBezTo>
                <a:cubicBezTo>
                  <a:pt x="10560" y="17483"/>
                  <a:pt x="11697" y="18269"/>
                  <a:pt x="12808" y="18269"/>
                </a:cubicBezTo>
                <a:cubicBezTo>
                  <a:pt x="15792" y="18269"/>
                  <a:pt x="18590" y="12599"/>
                  <a:pt x="18141" y="8984"/>
                </a:cubicBezTo>
                <a:cubicBezTo>
                  <a:pt x="17977" y="7664"/>
                  <a:pt x="17532" y="7340"/>
                  <a:pt x="17003" y="7340"/>
                </a:cubicBezTo>
                <a:cubicBezTo>
                  <a:pt x="16494" y="7340"/>
                  <a:pt x="15906" y="7642"/>
                  <a:pt x="15419" y="7642"/>
                </a:cubicBezTo>
                <a:cubicBezTo>
                  <a:pt x="15054" y="7642"/>
                  <a:pt x="14744" y="7473"/>
                  <a:pt x="14565" y="6882"/>
                </a:cubicBezTo>
                <a:cubicBezTo>
                  <a:pt x="14161" y="5552"/>
                  <a:pt x="15834" y="3915"/>
                  <a:pt x="15266" y="2457"/>
                </a:cubicBezTo>
                <a:cubicBezTo>
                  <a:pt x="14887" y="1484"/>
                  <a:pt x="13971" y="1080"/>
                  <a:pt x="12982" y="1080"/>
                </a:cubicBezTo>
                <a:cubicBezTo>
                  <a:pt x="12730" y="1080"/>
                  <a:pt x="12474" y="1106"/>
                  <a:pt x="12220" y="1156"/>
                </a:cubicBezTo>
                <a:cubicBezTo>
                  <a:pt x="11291" y="1337"/>
                  <a:pt x="10457" y="2237"/>
                  <a:pt x="9502" y="2237"/>
                </a:cubicBezTo>
                <a:cubicBezTo>
                  <a:pt x="9423" y="2237"/>
                  <a:pt x="9343" y="2231"/>
                  <a:pt x="9262" y="2218"/>
                </a:cubicBezTo>
                <a:cubicBezTo>
                  <a:pt x="8143" y="2035"/>
                  <a:pt x="7794" y="560"/>
                  <a:pt x="6680" y="172"/>
                </a:cubicBezTo>
                <a:cubicBezTo>
                  <a:pt x="6341" y="54"/>
                  <a:pt x="6024" y="0"/>
                  <a:pt x="5726" y="0"/>
                </a:cubicBezTo>
                <a:close/>
              </a:path>
            </a:pathLst>
          </a:custGeom>
          <a:solidFill>
            <a:srgbClr val="02FF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2305" name="Google Shape;2305;p39"/>
          <p:cNvGrpSpPr/>
          <p:nvPr/>
        </p:nvGrpSpPr>
        <p:grpSpPr>
          <a:xfrm>
            <a:off x="557725" y="2771864"/>
            <a:ext cx="1617000" cy="799436"/>
            <a:chOff x="557725" y="2771864"/>
            <a:chExt cx="1617000" cy="799436"/>
          </a:xfrm>
        </p:grpSpPr>
        <p:sp>
          <p:nvSpPr>
            <p:cNvPr id="2306" name="Google Shape;2306;p39"/>
            <p:cNvSpPr txBox="1"/>
            <p:nvPr/>
          </p:nvSpPr>
          <p:spPr>
            <a:xfrm>
              <a:off x="557725" y="3166600"/>
              <a:ext cx="1617000" cy="404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>
                <a:buClr>
                  <a:schemeClr val="dk1"/>
                </a:buClr>
                <a:buSzPts val="1100"/>
              </a:pPr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بیزینس پلن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2307" name="Google Shape;2307;p39"/>
            <p:cNvSpPr txBox="1"/>
            <p:nvPr/>
          </p:nvSpPr>
          <p:spPr>
            <a:xfrm>
              <a:off x="557725" y="2771864"/>
              <a:ext cx="1617000" cy="4047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منحصر بفرد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2308" name="Google Shape;2308;p39"/>
          <p:cNvGrpSpPr/>
          <p:nvPr/>
        </p:nvGrpSpPr>
        <p:grpSpPr>
          <a:xfrm>
            <a:off x="893013" y="3771414"/>
            <a:ext cx="1617000" cy="799436"/>
            <a:chOff x="893013" y="3771414"/>
            <a:chExt cx="1617000" cy="799436"/>
          </a:xfrm>
        </p:grpSpPr>
        <p:sp>
          <p:nvSpPr>
            <p:cNvPr id="2309" name="Google Shape;2309;p39"/>
            <p:cNvSpPr txBox="1"/>
            <p:nvPr/>
          </p:nvSpPr>
          <p:spPr>
            <a:xfrm>
              <a:off x="893013" y="4166150"/>
              <a:ext cx="1617000" cy="404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>
                <a:buClr>
                  <a:schemeClr val="dk1"/>
                </a:buClr>
                <a:buSzPts val="1100"/>
              </a:pPr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بیزینس پلن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2310" name="Google Shape;2310;p39"/>
            <p:cNvSpPr txBox="1"/>
            <p:nvPr/>
          </p:nvSpPr>
          <p:spPr>
            <a:xfrm>
              <a:off x="893013" y="3771414"/>
              <a:ext cx="1617000" cy="4047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احترام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2311" name="Google Shape;2311;p39"/>
          <p:cNvGrpSpPr/>
          <p:nvPr/>
        </p:nvGrpSpPr>
        <p:grpSpPr>
          <a:xfrm>
            <a:off x="6643188" y="1772314"/>
            <a:ext cx="1617000" cy="799436"/>
            <a:chOff x="6643188" y="1772314"/>
            <a:chExt cx="1617000" cy="799436"/>
          </a:xfrm>
        </p:grpSpPr>
        <p:sp>
          <p:nvSpPr>
            <p:cNvPr id="2312" name="Google Shape;2312;p39"/>
            <p:cNvSpPr txBox="1"/>
            <p:nvPr/>
          </p:nvSpPr>
          <p:spPr>
            <a:xfrm>
              <a:off x="6643188" y="2167050"/>
              <a:ext cx="1617000" cy="404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>
                <a:buClr>
                  <a:schemeClr val="dk1"/>
                </a:buClr>
                <a:buSzPts val="1100"/>
              </a:pPr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بیزینس پلن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2313" name="Google Shape;2313;p39"/>
            <p:cNvSpPr txBox="1"/>
            <p:nvPr/>
          </p:nvSpPr>
          <p:spPr>
            <a:xfrm>
              <a:off x="6643188" y="1772314"/>
              <a:ext cx="1617000" cy="4047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ترقی خواه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2314" name="Google Shape;2314;p39"/>
          <p:cNvGrpSpPr/>
          <p:nvPr/>
        </p:nvGrpSpPr>
        <p:grpSpPr>
          <a:xfrm>
            <a:off x="6969200" y="2771864"/>
            <a:ext cx="1617000" cy="799436"/>
            <a:chOff x="6969200" y="2771864"/>
            <a:chExt cx="1617000" cy="799436"/>
          </a:xfrm>
        </p:grpSpPr>
        <p:sp>
          <p:nvSpPr>
            <p:cNvPr id="2315" name="Google Shape;2315;p39"/>
            <p:cNvSpPr txBox="1"/>
            <p:nvPr/>
          </p:nvSpPr>
          <p:spPr>
            <a:xfrm>
              <a:off x="6969200" y="3166600"/>
              <a:ext cx="1617000" cy="404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>
                <a:buClr>
                  <a:schemeClr val="dk1"/>
                </a:buClr>
                <a:buSzPts val="1100"/>
              </a:pPr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بیزینس پلن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2316" name="Google Shape;2316;p39"/>
            <p:cNvSpPr txBox="1"/>
            <p:nvPr/>
          </p:nvSpPr>
          <p:spPr>
            <a:xfrm>
              <a:off x="6969200" y="2771864"/>
              <a:ext cx="1617000" cy="4047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مبتنی بر همکاری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2317" name="Google Shape;2317;p39"/>
          <p:cNvGrpSpPr/>
          <p:nvPr/>
        </p:nvGrpSpPr>
        <p:grpSpPr>
          <a:xfrm>
            <a:off x="6643188" y="3771414"/>
            <a:ext cx="1617000" cy="799436"/>
            <a:chOff x="6643188" y="3771414"/>
            <a:chExt cx="1617000" cy="799436"/>
          </a:xfrm>
        </p:grpSpPr>
        <p:sp>
          <p:nvSpPr>
            <p:cNvPr id="2318" name="Google Shape;2318;p39"/>
            <p:cNvSpPr txBox="1"/>
            <p:nvPr/>
          </p:nvSpPr>
          <p:spPr>
            <a:xfrm>
              <a:off x="6643188" y="4166150"/>
              <a:ext cx="1617000" cy="404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>
                <a:buClr>
                  <a:schemeClr val="dk1"/>
                </a:buClr>
                <a:buSzPts val="1100"/>
              </a:pPr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بیزینس پلن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2319" name="Google Shape;2319;p39"/>
            <p:cNvSpPr txBox="1"/>
            <p:nvPr/>
          </p:nvSpPr>
          <p:spPr>
            <a:xfrm>
              <a:off x="6643188" y="3771414"/>
              <a:ext cx="1617000" cy="4047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حرفه ای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91DBF6A-49D0-410F-9E37-D4B72BD9686C}"/>
              </a:ext>
            </a:extLst>
          </p:cNvPr>
          <p:cNvGrpSpPr/>
          <p:nvPr/>
        </p:nvGrpSpPr>
        <p:grpSpPr>
          <a:xfrm>
            <a:off x="2989263" y="1660525"/>
            <a:ext cx="3170238" cy="3165476"/>
            <a:chOff x="2989263" y="1660525"/>
            <a:chExt cx="3170238" cy="316547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E8378E8-E940-4273-832C-CD0DCE0E11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6813" y="2382838"/>
              <a:ext cx="1733550" cy="1733550"/>
            </a:xfrm>
            <a:custGeom>
              <a:avLst/>
              <a:gdLst>
                <a:gd name="T0" fmla="*/ 527 w 815"/>
                <a:gd name="T1" fmla="*/ 790 h 815"/>
                <a:gd name="T2" fmla="*/ 313 w 815"/>
                <a:gd name="T3" fmla="*/ 814 h 815"/>
                <a:gd name="T4" fmla="*/ 288 w 815"/>
                <a:gd name="T5" fmla="*/ 771 h 815"/>
                <a:gd name="T6" fmla="*/ 243 w 815"/>
                <a:gd name="T7" fmla="*/ 742 h 815"/>
                <a:gd name="T8" fmla="*/ 187 w 815"/>
                <a:gd name="T9" fmla="*/ 762 h 815"/>
                <a:gd name="T10" fmla="*/ 52 w 815"/>
                <a:gd name="T11" fmla="*/ 593 h 815"/>
                <a:gd name="T12" fmla="*/ 74 w 815"/>
                <a:gd name="T13" fmla="*/ 539 h 815"/>
                <a:gd name="T14" fmla="*/ 25 w 815"/>
                <a:gd name="T15" fmla="*/ 527 h 815"/>
                <a:gd name="T16" fmla="*/ 1 w 815"/>
                <a:gd name="T17" fmla="*/ 312 h 815"/>
                <a:gd name="T18" fmla="*/ 45 w 815"/>
                <a:gd name="T19" fmla="*/ 288 h 815"/>
                <a:gd name="T20" fmla="*/ 73 w 815"/>
                <a:gd name="T21" fmla="*/ 242 h 815"/>
                <a:gd name="T22" fmla="*/ 52 w 815"/>
                <a:gd name="T23" fmla="*/ 187 h 815"/>
                <a:gd name="T24" fmla="*/ 221 w 815"/>
                <a:gd name="T25" fmla="*/ 51 h 815"/>
                <a:gd name="T26" fmla="*/ 288 w 815"/>
                <a:gd name="T27" fmla="*/ 67 h 815"/>
                <a:gd name="T28" fmla="*/ 314 w 815"/>
                <a:gd name="T29" fmla="*/ 0 h 815"/>
                <a:gd name="T30" fmla="*/ 527 w 815"/>
                <a:gd name="T31" fmla="*/ 27 h 815"/>
                <a:gd name="T32" fmla="*/ 529 w 815"/>
                <a:gd name="T33" fmla="*/ 68 h 815"/>
                <a:gd name="T34" fmla="*/ 634 w 815"/>
                <a:gd name="T35" fmla="*/ 57 h 815"/>
                <a:gd name="T36" fmla="*/ 758 w 815"/>
                <a:gd name="T37" fmla="*/ 227 h 815"/>
                <a:gd name="T38" fmla="*/ 745 w 815"/>
                <a:gd name="T39" fmla="*/ 282 h 815"/>
                <a:gd name="T40" fmla="*/ 790 w 815"/>
                <a:gd name="T41" fmla="*/ 288 h 815"/>
                <a:gd name="T42" fmla="*/ 815 w 815"/>
                <a:gd name="T43" fmla="*/ 503 h 815"/>
                <a:gd name="T44" fmla="*/ 772 w 815"/>
                <a:gd name="T45" fmla="*/ 527 h 815"/>
                <a:gd name="T46" fmla="*/ 742 w 815"/>
                <a:gd name="T47" fmla="*/ 572 h 815"/>
                <a:gd name="T48" fmla="*/ 763 w 815"/>
                <a:gd name="T49" fmla="*/ 628 h 815"/>
                <a:gd name="T50" fmla="*/ 594 w 815"/>
                <a:gd name="T51" fmla="*/ 763 h 815"/>
                <a:gd name="T52" fmla="*/ 527 w 815"/>
                <a:gd name="T53" fmla="*/ 747 h 815"/>
                <a:gd name="T54" fmla="*/ 734 w 815"/>
                <a:gd name="T55" fmla="*/ 336 h 815"/>
                <a:gd name="T56" fmla="*/ 685 w 815"/>
                <a:gd name="T57" fmla="*/ 266 h 815"/>
                <a:gd name="T58" fmla="*/ 709 w 815"/>
                <a:gd name="T59" fmla="*/ 207 h 815"/>
                <a:gd name="T60" fmla="*/ 588 w 815"/>
                <a:gd name="T61" fmla="*/ 126 h 815"/>
                <a:gd name="T62" fmla="*/ 500 w 815"/>
                <a:gd name="T63" fmla="*/ 111 h 815"/>
                <a:gd name="T64" fmla="*/ 480 w 815"/>
                <a:gd name="T65" fmla="*/ 49 h 815"/>
                <a:gd name="T66" fmla="*/ 336 w 815"/>
                <a:gd name="T67" fmla="*/ 83 h 815"/>
                <a:gd name="T68" fmla="*/ 261 w 815"/>
                <a:gd name="T69" fmla="*/ 133 h 815"/>
                <a:gd name="T70" fmla="*/ 207 w 815"/>
                <a:gd name="T71" fmla="*/ 104 h 815"/>
                <a:gd name="T72" fmla="*/ 128 w 815"/>
                <a:gd name="T73" fmla="*/ 228 h 815"/>
                <a:gd name="T74" fmla="*/ 110 w 815"/>
                <a:gd name="T75" fmla="*/ 317 h 815"/>
                <a:gd name="T76" fmla="*/ 50 w 815"/>
                <a:gd name="T77" fmla="*/ 335 h 815"/>
                <a:gd name="T78" fmla="*/ 84 w 815"/>
                <a:gd name="T79" fmla="*/ 479 h 815"/>
                <a:gd name="T80" fmla="*/ 133 w 815"/>
                <a:gd name="T81" fmla="*/ 553 h 815"/>
                <a:gd name="T82" fmla="*/ 105 w 815"/>
                <a:gd name="T83" fmla="*/ 607 h 815"/>
                <a:gd name="T84" fmla="*/ 230 w 815"/>
                <a:gd name="T85" fmla="*/ 686 h 815"/>
                <a:gd name="T86" fmla="*/ 318 w 815"/>
                <a:gd name="T87" fmla="*/ 705 h 815"/>
                <a:gd name="T88" fmla="*/ 336 w 815"/>
                <a:gd name="T89" fmla="*/ 766 h 815"/>
                <a:gd name="T90" fmla="*/ 480 w 815"/>
                <a:gd name="T91" fmla="*/ 732 h 815"/>
                <a:gd name="T92" fmla="*/ 553 w 815"/>
                <a:gd name="T93" fmla="*/ 682 h 815"/>
                <a:gd name="T94" fmla="*/ 607 w 815"/>
                <a:gd name="T95" fmla="*/ 710 h 815"/>
                <a:gd name="T96" fmla="*/ 688 w 815"/>
                <a:gd name="T97" fmla="*/ 586 h 815"/>
                <a:gd name="T98" fmla="*/ 705 w 815"/>
                <a:gd name="T99" fmla="*/ 497 h 815"/>
                <a:gd name="T100" fmla="*/ 766 w 815"/>
                <a:gd name="T101" fmla="*/ 479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5" h="815">
                  <a:moveTo>
                    <a:pt x="527" y="747"/>
                  </a:moveTo>
                  <a:cubicBezTo>
                    <a:pt x="527" y="762"/>
                    <a:pt x="528" y="776"/>
                    <a:pt x="527" y="790"/>
                  </a:cubicBezTo>
                  <a:cubicBezTo>
                    <a:pt x="527" y="805"/>
                    <a:pt x="518" y="814"/>
                    <a:pt x="503" y="814"/>
                  </a:cubicBezTo>
                  <a:cubicBezTo>
                    <a:pt x="440" y="815"/>
                    <a:pt x="376" y="815"/>
                    <a:pt x="313" y="814"/>
                  </a:cubicBezTo>
                  <a:cubicBezTo>
                    <a:pt x="297" y="814"/>
                    <a:pt x="289" y="805"/>
                    <a:pt x="288" y="789"/>
                  </a:cubicBezTo>
                  <a:cubicBezTo>
                    <a:pt x="288" y="783"/>
                    <a:pt x="287" y="777"/>
                    <a:pt x="288" y="771"/>
                  </a:cubicBezTo>
                  <a:cubicBezTo>
                    <a:pt x="291" y="753"/>
                    <a:pt x="285" y="742"/>
                    <a:pt x="266" y="737"/>
                  </a:cubicBezTo>
                  <a:cubicBezTo>
                    <a:pt x="256" y="734"/>
                    <a:pt x="250" y="733"/>
                    <a:pt x="243" y="742"/>
                  </a:cubicBezTo>
                  <a:cubicBezTo>
                    <a:pt x="237" y="749"/>
                    <a:pt x="230" y="756"/>
                    <a:pt x="223" y="762"/>
                  </a:cubicBezTo>
                  <a:cubicBezTo>
                    <a:pt x="211" y="773"/>
                    <a:pt x="198" y="773"/>
                    <a:pt x="187" y="762"/>
                  </a:cubicBezTo>
                  <a:cubicBezTo>
                    <a:pt x="142" y="718"/>
                    <a:pt x="97" y="673"/>
                    <a:pt x="52" y="628"/>
                  </a:cubicBezTo>
                  <a:cubicBezTo>
                    <a:pt x="42" y="617"/>
                    <a:pt x="42" y="604"/>
                    <a:pt x="52" y="593"/>
                  </a:cubicBezTo>
                  <a:cubicBezTo>
                    <a:pt x="56" y="589"/>
                    <a:pt x="60" y="584"/>
                    <a:pt x="65" y="580"/>
                  </a:cubicBezTo>
                  <a:cubicBezTo>
                    <a:pt x="82" y="569"/>
                    <a:pt x="83" y="556"/>
                    <a:pt x="74" y="539"/>
                  </a:cubicBezTo>
                  <a:cubicBezTo>
                    <a:pt x="69" y="530"/>
                    <a:pt x="66" y="526"/>
                    <a:pt x="55" y="527"/>
                  </a:cubicBezTo>
                  <a:cubicBezTo>
                    <a:pt x="46" y="528"/>
                    <a:pt x="35" y="527"/>
                    <a:pt x="25" y="527"/>
                  </a:cubicBezTo>
                  <a:cubicBezTo>
                    <a:pt x="10" y="527"/>
                    <a:pt x="1" y="518"/>
                    <a:pt x="1" y="503"/>
                  </a:cubicBezTo>
                  <a:cubicBezTo>
                    <a:pt x="0" y="439"/>
                    <a:pt x="0" y="375"/>
                    <a:pt x="1" y="312"/>
                  </a:cubicBezTo>
                  <a:cubicBezTo>
                    <a:pt x="1" y="296"/>
                    <a:pt x="10" y="288"/>
                    <a:pt x="25" y="288"/>
                  </a:cubicBezTo>
                  <a:cubicBezTo>
                    <a:pt x="32" y="287"/>
                    <a:pt x="38" y="287"/>
                    <a:pt x="45" y="288"/>
                  </a:cubicBezTo>
                  <a:cubicBezTo>
                    <a:pt x="63" y="291"/>
                    <a:pt x="72" y="284"/>
                    <a:pt x="78" y="266"/>
                  </a:cubicBezTo>
                  <a:cubicBezTo>
                    <a:pt x="81" y="255"/>
                    <a:pt x="82" y="249"/>
                    <a:pt x="73" y="242"/>
                  </a:cubicBezTo>
                  <a:cubicBezTo>
                    <a:pt x="65" y="236"/>
                    <a:pt x="59" y="229"/>
                    <a:pt x="53" y="222"/>
                  </a:cubicBezTo>
                  <a:cubicBezTo>
                    <a:pt x="42" y="211"/>
                    <a:pt x="42" y="197"/>
                    <a:pt x="52" y="187"/>
                  </a:cubicBezTo>
                  <a:cubicBezTo>
                    <a:pt x="97" y="141"/>
                    <a:pt x="142" y="96"/>
                    <a:pt x="188" y="51"/>
                  </a:cubicBezTo>
                  <a:cubicBezTo>
                    <a:pt x="198" y="42"/>
                    <a:pt x="210" y="42"/>
                    <a:pt x="221" y="51"/>
                  </a:cubicBezTo>
                  <a:cubicBezTo>
                    <a:pt x="224" y="54"/>
                    <a:pt x="226" y="56"/>
                    <a:pt x="229" y="59"/>
                  </a:cubicBezTo>
                  <a:cubicBezTo>
                    <a:pt x="254" y="84"/>
                    <a:pt x="254" y="84"/>
                    <a:pt x="288" y="67"/>
                  </a:cubicBezTo>
                  <a:cubicBezTo>
                    <a:pt x="288" y="54"/>
                    <a:pt x="288" y="40"/>
                    <a:pt x="288" y="26"/>
                  </a:cubicBezTo>
                  <a:cubicBezTo>
                    <a:pt x="288" y="9"/>
                    <a:pt x="297" y="0"/>
                    <a:pt x="314" y="0"/>
                  </a:cubicBezTo>
                  <a:cubicBezTo>
                    <a:pt x="376" y="0"/>
                    <a:pt x="439" y="0"/>
                    <a:pt x="501" y="0"/>
                  </a:cubicBezTo>
                  <a:cubicBezTo>
                    <a:pt x="519" y="0"/>
                    <a:pt x="527" y="9"/>
                    <a:pt x="527" y="27"/>
                  </a:cubicBezTo>
                  <a:cubicBezTo>
                    <a:pt x="528" y="40"/>
                    <a:pt x="528" y="54"/>
                    <a:pt x="528" y="67"/>
                  </a:cubicBezTo>
                  <a:cubicBezTo>
                    <a:pt x="528" y="68"/>
                    <a:pt x="529" y="68"/>
                    <a:pt x="529" y="68"/>
                  </a:cubicBezTo>
                  <a:cubicBezTo>
                    <a:pt x="562" y="84"/>
                    <a:pt x="562" y="84"/>
                    <a:pt x="587" y="58"/>
                  </a:cubicBezTo>
                  <a:cubicBezTo>
                    <a:pt x="606" y="40"/>
                    <a:pt x="616" y="40"/>
                    <a:pt x="634" y="57"/>
                  </a:cubicBezTo>
                  <a:cubicBezTo>
                    <a:pt x="676" y="99"/>
                    <a:pt x="717" y="140"/>
                    <a:pt x="758" y="181"/>
                  </a:cubicBezTo>
                  <a:cubicBezTo>
                    <a:pt x="775" y="199"/>
                    <a:pt x="775" y="209"/>
                    <a:pt x="758" y="227"/>
                  </a:cubicBezTo>
                  <a:cubicBezTo>
                    <a:pt x="756" y="229"/>
                    <a:pt x="754" y="231"/>
                    <a:pt x="752" y="233"/>
                  </a:cubicBezTo>
                  <a:cubicBezTo>
                    <a:pt x="730" y="255"/>
                    <a:pt x="730" y="256"/>
                    <a:pt x="745" y="282"/>
                  </a:cubicBezTo>
                  <a:cubicBezTo>
                    <a:pt x="747" y="285"/>
                    <a:pt x="752" y="287"/>
                    <a:pt x="756" y="287"/>
                  </a:cubicBezTo>
                  <a:cubicBezTo>
                    <a:pt x="767" y="288"/>
                    <a:pt x="779" y="287"/>
                    <a:pt x="790" y="288"/>
                  </a:cubicBezTo>
                  <a:cubicBezTo>
                    <a:pt x="805" y="288"/>
                    <a:pt x="815" y="296"/>
                    <a:pt x="815" y="311"/>
                  </a:cubicBezTo>
                  <a:cubicBezTo>
                    <a:pt x="815" y="375"/>
                    <a:pt x="815" y="439"/>
                    <a:pt x="815" y="503"/>
                  </a:cubicBezTo>
                  <a:cubicBezTo>
                    <a:pt x="815" y="518"/>
                    <a:pt x="806" y="526"/>
                    <a:pt x="790" y="527"/>
                  </a:cubicBezTo>
                  <a:cubicBezTo>
                    <a:pt x="784" y="527"/>
                    <a:pt x="778" y="527"/>
                    <a:pt x="772" y="527"/>
                  </a:cubicBezTo>
                  <a:cubicBezTo>
                    <a:pt x="747" y="527"/>
                    <a:pt x="748" y="527"/>
                    <a:pt x="737" y="550"/>
                  </a:cubicBezTo>
                  <a:cubicBezTo>
                    <a:pt x="733" y="559"/>
                    <a:pt x="734" y="565"/>
                    <a:pt x="742" y="572"/>
                  </a:cubicBezTo>
                  <a:cubicBezTo>
                    <a:pt x="749" y="578"/>
                    <a:pt x="756" y="586"/>
                    <a:pt x="763" y="593"/>
                  </a:cubicBezTo>
                  <a:cubicBezTo>
                    <a:pt x="773" y="604"/>
                    <a:pt x="774" y="617"/>
                    <a:pt x="763" y="628"/>
                  </a:cubicBezTo>
                  <a:cubicBezTo>
                    <a:pt x="718" y="673"/>
                    <a:pt x="673" y="718"/>
                    <a:pt x="628" y="763"/>
                  </a:cubicBezTo>
                  <a:cubicBezTo>
                    <a:pt x="618" y="773"/>
                    <a:pt x="605" y="772"/>
                    <a:pt x="594" y="763"/>
                  </a:cubicBezTo>
                  <a:cubicBezTo>
                    <a:pt x="592" y="761"/>
                    <a:pt x="590" y="759"/>
                    <a:pt x="588" y="757"/>
                  </a:cubicBezTo>
                  <a:cubicBezTo>
                    <a:pt x="562" y="731"/>
                    <a:pt x="562" y="731"/>
                    <a:pt x="527" y="747"/>
                  </a:cubicBezTo>
                  <a:close/>
                  <a:moveTo>
                    <a:pt x="766" y="335"/>
                  </a:moveTo>
                  <a:cubicBezTo>
                    <a:pt x="755" y="335"/>
                    <a:pt x="744" y="335"/>
                    <a:pt x="734" y="336"/>
                  </a:cubicBezTo>
                  <a:cubicBezTo>
                    <a:pt x="718" y="337"/>
                    <a:pt x="709" y="329"/>
                    <a:pt x="704" y="314"/>
                  </a:cubicBezTo>
                  <a:cubicBezTo>
                    <a:pt x="698" y="298"/>
                    <a:pt x="692" y="282"/>
                    <a:pt x="685" y="266"/>
                  </a:cubicBezTo>
                  <a:cubicBezTo>
                    <a:pt x="675" y="246"/>
                    <a:pt x="676" y="240"/>
                    <a:pt x="691" y="225"/>
                  </a:cubicBezTo>
                  <a:cubicBezTo>
                    <a:pt x="698" y="218"/>
                    <a:pt x="705" y="211"/>
                    <a:pt x="709" y="207"/>
                  </a:cubicBezTo>
                  <a:cubicBezTo>
                    <a:pt x="674" y="172"/>
                    <a:pt x="641" y="139"/>
                    <a:pt x="607" y="105"/>
                  </a:cubicBezTo>
                  <a:cubicBezTo>
                    <a:pt x="602" y="111"/>
                    <a:pt x="595" y="118"/>
                    <a:pt x="588" y="126"/>
                  </a:cubicBezTo>
                  <a:cubicBezTo>
                    <a:pt x="578" y="137"/>
                    <a:pt x="566" y="139"/>
                    <a:pt x="552" y="132"/>
                  </a:cubicBezTo>
                  <a:cubicBezTo>
                    <a:pt x="535" y="124"/>
                    <a:pt x="517" y="117"/>
                    <a:pt x="500" y="111"/>
                  </a:cubicBezTo>
                  <a:cubicBezTo>
                    <a:pt x="486" y="105"/>
                    <a:pt x="479" y="97"/>
                    <a:pt x="480" y="81"/>
                  </a:cubicBezTo>
                  <a:cubicBezTo>
                    <a:pt x="480" y="71"/>
                    <a:pt x="480" y="60"/>
                    <a:pt x="480" y="49"/>
                  </a:cubicBezTo>
                  <a:cubicBezTo>
                    <a:pt x="431" y="49"/>
                    <a:pt x="384" y="49"/>
                    <a:pt x="336" y="49"/>
                  </a:cubicBezTo>
                  <a:cubicBezTo>
                    <a:pt x="336" y="61"/>
                    <a:pt x="335" y="72"/>
                    <a:pt x="336" y="83"/>
                  </a:cubicBezTo>
                  <a:cubicBezTo>
                    <a:pt x="337" y="97"/>
                    <a:pt x="330" y="105"/>
                    <a:pt x="317" y="110"/>
                  </a:cubicBezTo>
                  <a:cubicBezTo>
                    <a:pt x="298" y="118"/>
                    <a:pt x="279" y="125"/>
                    <a:pt x="261" y="133"/>
                  </a:cubicBezTo>
                  <a:cubicBezTo>
                    <a:pt x="249" y="139"/>
                    <a:pt x="238" y="137"/>
                    <a:pt x="229" y="128"/>
                  </a:cubicBezTo>
                  <a:cubicBezTo>
                    <a:pt x="221" y="120"/>
                    <a:pt x="214" y="111"/>
                    <a:pt x="207" y="104"/>
                  </a:cubicBezTo>
                  <a:cubicBezTo>
                    <a:pt x="172" y="139"/>
                    <a:pt x="139" y="172"/>
                    <a:pt x="105" y="207"/>
                  </a:cubicBezTo>
                  <a:cubicBezTo>
                    <a:pt x="112" y="213"/>
                    <a:pt x="120" y="220"/>
                    <a:pt x="128" y="228"/>
                  </a:cubicBezTo>
                  <a:cubicBezTo>
                    <a:pt x="137" y="237"/>
                    <a:pt x="139" y="248"/>
                    <a:pt x="134" y="261"/>
                  </a:cubicBezTo>
                  <a:cubicBezTo>
                    <a:pt x="125" y="279"/>
                    <a:pt x="118" y="298"/>
                    <a:pt x="110" y="317"/>
                  </a:cubicBezTo>
                  <a:cubicBezTo>
                    <a:pt x="105" y="330"/>
                    <a:pt x="97" y="336"/>
                    <a:pt x="83" y="336"/>
                  </a:cubicBezTo>
                  <a:cubicBezTo>
                    <a:pt x="72" y="335"/>
                    <a:pt x="60" y="335"/>
                    <a:pt x="50" y="335"/>
                  </a:cubicBezTo>
                  <a:cubicBezTo>
                    <a:pt x="50" y="385"/>
                    <a:pt x="50" y="432"/>
                    <a:pt x="50" y="479"/>
                  </a:cubicBezTo>
                  <a:cubicBezTo>
                    <a:pt x="62" y="479"/>
                    <a:pt x="73" y="480"/>
                    <a:pt x="84" y="479"/>
                  </a:cubicBezTo>
                  <a:cubicBezTo>
                    <a:pt x="98" y="478"/>
                    <a:pt x="106" y="486"/>
                    <a:pt x="111" y="498"/>
                  </a:cubicBezTo>
                  <a:cubicBezTo>
                    <a:pt x="118" y="517"/>
                    <a:pt x="125" y="535"/>
                    <a:pt x="133" y="553"/>
                  </a:cubicBezTo>
                  <a:cubicBezTo>
                    <a:pt x="139" y="566"/>
                    <a:pt x="138" y="577"/>
                    <a:pt x="128" y="586"/>
                  </a:cubicBezTo>
                  <a:cubicBezTo>
                    <a:pt x="120" y="594"/>
                    <a:pt x="111" y="601"/>
                    <a:pt x="105" y="607"/>
                  </a:cubicBezTo>
                  <a:cubicBezTo>
                    <a:pt x="140" y="643"/>
                    <a:pt x="173" y="676"/>
                    <a:pt x="208" y="711"/>
                  </a:cubicBezTo>
                  <a:cubicBezTo>
                    <a:pt x="215" y="703"/>
                    <a:pt x="222" y="694"/>
                    <a:pt x="230" y="686"/>
                  </a:cubicBezTo>
                  <a:cubicBezTo>
                    <a:pt x="239" y="678"/>
                    <a:pt x="249" y="676"/>
                    <a:pt x="260" y="681"/>
                  </a:cubicBezTo>
                  <a:cubicBezTo>
                    <a:pt x="279" y="689"/>
                    <a:pt x="299" y="697"/>
                    <a:pt x="318" y="705"/>
                  </a:cubicBezTo>
                  <a:cubicBezTo>
                    <a:pt x="330" y="710"/>
                    <a:pt x="336" y="718"/>
                    <a:pt x="336" y="731"/>
                  </a:cubicBezTo>
                  <a:cubicBezTo>
                    <a:pt x="336" y="743"/>
                    <a:pt x="336" y="754"/>
                    <a:pt x="336" y="766"/>
                  </a:cubicBezTo>
                  <a:cubicBezTo>
                    <a:pt x="385" y="766"/>
                    <a:pt x="432" y="766"/>
                    <a:pt x="480" y="766"/>
                  </a:cubicBezTo>
                  <a:cubicBezTo>
                    <a:pt x="480" y="754"/>
                    <a:pt x="480" y="743"/>
                    <a:pt x="480" y="732"/>
                  </a:cubicBezTo>
                  <a:cubicBezTo>
                    <a:pt x="479" y="718"/>
                    <a:pt x="486" y="709"/>
                    <a:pt x="499" y="704"/>
                  </a:cubicBezTo>
                  <a:cubicBezTo>
                    <a:pt x="517" y="697"/>
                    <a:pt x="535" y="691"/>
                    <a:pt x="553" y="682"/>
                  </a:cubicBezTo>
                  <a:cubicBezTo>
                    <a:pt x="567" y="676"/>
                    <a:pt x="578" y="677"/>
                    <a:pt x="588" y="688"/>
                  </a:cubicBezTo>
                  <a:cubicBezTo>
                    <a:pt x="595" y="696"/>
                    <a:pt x="602" y="705"/>
                    <a:pt x="607" y="710"/>
                  </a:cubicBezTo>
                  <a:cubicBezTo>
                    <a:pt x="643" y="674"/>
                    <a:pt x="676" y="641"/>
                    <a:pt x="710" y="607"/>
                  </a:cubicBezTo>
                  <a:cubicBezTo>
                    <a:pt x="704" y="601"/>
                    <a:pt x="695" y="594"/>
                    <a:pt x="688" y="586"/>
                  </a:cubicBezTo>
                  <a:cubicBezTo>
                    <a:pt x="678" y="577"/>
                    <a:pt x="676" y="567"/>
                    <a:pt x="682" y="555"/>
                  </a:cubicBezTo>
                  <a:cubicBezTo>
                    <a:pt x="690" y="536"/>
                    <a:pt x="698" y="516"/>
                    <a:pt x="705" y="497"/>
                  </a:cubicBezTo>
                  <a:cubicBezTo>
                    <a:pt x="710" y="485"/>
                    <a:pt x="718" y="479"/>
                    <a:pt x="732" y="479"/>
                  </a:cubicBezTo>
                  <a:cubicBezTo>
                    <a:pt x="743" y="480"/>
                    <a:pt x="754" y="479"/>
                    <a:pt x="766" y="479"/>
                  </a:cubicBezTo>
                  <a:cubicBezTo>
                    <a:pt x="766" y="431"/>
                    <a:pt x="766" y="384"/>
                    <a:pt x="766" y="3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D3283B9-2D2D-40F6-81BD-0ACEEDEE1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376" y="1822450"/>
              <a:ext cx="1628775" cy="1844675"/>
            </a:xfrm>
            <a:custGeom>
              <a:avLst/>
              <a:gdLst>
                <a:gd name="T0" fmla="*/ 549 w 766"/>
                <a:gd name="T1" fmla="*/ 647 h 868"/>
                <a:gd name="T2" fmla="*/ 477 w 766"/>
                <a:gd name="T3" fmla="*/ 404 h 868"/>
                <a:gd name="T4" fmla="*/ 105 w 766"/>
                <a:gd name="T5" fmla="*/ 151 h 868"/>
                <a:gd name="T6" fmla="*/ 26 w 766"/>
                <a:gd name="T7" fmla="*/ 144 h 868"/>
                <a:gd name="T8" fmla="*/ 0 w 766"/>
                <a:gd name="T9" fmla="*/ 117 h 868"/>
                <a:gd name="T10" fmla="*/ 0 w 766"/>
                <a:gd name="T11" fmla="*/ 29 h 868"/>
                <a:gd name="T12" fmla="*/ 29 w 766"/>
                <a:gd name="T13" fmla="*/ 1 h 868"/>
                <a:gd name="T14" fmla="*/ 592 w 766"/>
                <a:gd name="T15" fmla="*/ 316 h 868"/>
                <a:gd name="T16" fmla="*/ 694 w 766"/>
                <a:gd name="T17" fmla="*/ 636 h 868"/>
                <a:gd name="T18" fmla="*/ 695 w 766"/>
                <a:gd name="T19" fmla="*/ 647 h 868"/>
                <a:gd name="T20" fmla="*/ 740 w 766"/>
                <a:gd name="T21" fmla="*/ 648 h 868"/>
                <a:gd name="T22" fmla="*/ 763 w 766"/>
                <a:gd name="T23" fmla="*/ 661 h 868"/>
                <a:gd name="T24" fmla="*/ 760 w 766"/>
                <a:gd name="T25" fmla="*/ 687 h 868"/>
                <a:gd name="T26" fmla="*/ 644 w 766"/>
                <a:gd name="T27" fmla="*/ 851 h 868"/>
                <a:gd name="T28" fmla="*/ 601 w 766"/>
                <a:gd name="T29" fmla="*/ 851 h 868"/>
                <a:gd name="T30" fmla="*/ 485 w 766"/>
                <a:gd name="T31" fmla="*/ 687 h 868"/>
                <a:gd name="T32" fmla="*/ 483 w 766"/>
                <a:gd name="T33" fmla="*/ 660 h 868"/>
                <a:gd name="T34" fmla="*/ 507 w 766"/>
                <a:gd name="T35" fmla="*/ 648 h 868"/>
                <a:gd name="T36" fmla="*/ 549 w 766"/>
                <a:gd name="T37" fmla="*/ 647 h 868"/>
                <a:gd name="T38" fmla="*/ 695 w 766"/>
                <a:gd name="T39" fmla="*/ 695 h 868"/>
                <a:gd name="T40" fmla="*/ 681 w 766"/>
                <a:gd name="T41" fmla="*/ 695 h 868"/>
                <a:gd name="T42" fmla="*/ 646 w 766"/>
                <a:gd name="T43" fmla="*/ 662 h 868"/>
                <a:gd name="T44" fmla="*/ 633 w 766"/>
                <a:gd name="T45" fmla="*/ 547 h 868"/>
                <a:gd name="T46" fmla="*/ 319 w 766"/>
                <a:gd name="T47" fmla="*/ 124 h 868"/>
                <a:gd name="T48" fmla="*/ 49 w 766"/>
                <a:gd name="T49" fmla="*/ 50 h 868"/>
                <a:gd name="T50" fmla="*/ 49 w 766"/>
                <a:gd name="T51" fmla="*/ 95 h 868"/>
                <a:gd name="T52" fmla="*/ 133 w 766"/>
                <a:gd name="T53" fmla="*/ 107 h 868"/>
                <a:gd name="T54" fmla="*/ 555 w 766"/>
                <a:gd name="T55" fmla="*/ 451 h 868"/>
                <a:gd name="T56" fmla="*/ 599 w 766"/>
                <a:gd name="T57" fmla="*/ 668 h 868"/>
                <a:gd name="T58" fmla="*/ 573 w 766"/>
                <a:gd name="T59" fmla="*/ 695 h 868"/>
                <a:gd name="T60" fmla="*/ 550 w 766"/>
                <a:gd name="T61" fmla="*/ 695 h 868"/>
                <a:gd name="T62" fmla="*/ 623 w 766"/>
                <a:gd name="T63" fmla="*/ 797 h 868"/>
                <a:gd name="T64" fmla="*/ 695 w 766"/>
                <a:gd name="T65" fmla="*/ 695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6" h="868">
                  <a:moveTo>
                    <a:pt x="549" y="647"/>
                  </a:moveTo>
                  <a:cubicBezTo>
                    <a:pt x="545" y="559"/>
                    <a:pt x="522" y="478"/>
                    <a:pt x="477" y="404"/>
                  </a:cubicBezTo>
                  <a:cubicBezTo>
                    <a:pt x="392" y="263"/>
                    <a:pt x="267" y="179"/>
                    <a:pt x="105" y="151"/>
                  </a:cubicBezTo>
                  <a:cubicBezTo>
                    <a:pt x="79" y="147"/>
                    <a:pt x="53" y="146"/>
                    <a:pt x="26" y="144"/>
                  </a:cubicBezTo>
                  <a:cubicBezTo>
                    <a:pt x="8" y="143"/>
                    <a:pt x="0" y="136"/>
                    <a:pt x="0" y="117"/>
                  </a:cubicBezTo>
                  <a:cubicBezTo>
                    <a:pt x="0" y="88"/>
                    <a:pt x="0" y="59"/>
                    <a:pt x="0" y="29"/>
                  </a:cubicBezTo>
                  <a:cubicBezTo>
                    <a:pt x="0" y="9"/>
                    <a:pt x="8" y="0"/>
                    <a:pt x="29" y="1"/>
                  </a:cubicBezTo>
                  <a:cubicBezTo>
                    <a:pt x="272" y="8"/>
                    <a:pt x="460" y="114"/>
                    <a:pt x="592" y="316"/>
                  </a:cubicBezTo>
                  <a:cubicBezTo>
                    <a:pt x="656" y="413"/>
                    <a:pt x="687" y="521"/>
                    <a:pt x="694" y="636"/>
                  </a:cubicBezTo>
                  <a:cubicBezTo>
                    <a:pt x="694" y="639"/>
                    <a:pt x="695" y="643"/>
                    <a:pt x="695" y="647"/>
                  </a:cubicBezTo>
                  <a:cubicBezTo>
                    <a:pt x="711" y="647"/>
                    <a:pt x="726" y="646"/>
                    <a:pt x="740" y="648"/>
                  </a:cubicBezTo>
                  <a:cubicBezTo>
                    <a:pt x="748" y="649"/>
                    <a:pt x="759" y="654"/>
                    <a:pt x="763" y="661"/>
                  </a:cubicBezTo>
                  <a:cubicBezTo>
                    <a:pt x="766" y="667"/>
                    <a:pt x="765" y="680"/>
                    <a:pt x="760" y="687"/>
                  </a:cubicBezTo>
                  <a:cubicBezTo>
                    <a:pt x="722" y="742"/>
                    <a:pt x="683" y="797"/>
                    <a:pt x="644" y="851"/>
                  </a:cubicBezTo>
                  <a:cubicBezTo>
                    <a:pt x="631" y="868"/>
                    <a:pt x="614" y="868"/>
                    <a:pt x="601" y="851"/>
                  </a:cubicBezTo>
                  <a:cubicBezTo>
                    <a:pt x="562" y="797"/>
                    <a:pt x="523" y="742"/>
                    <a:pt x="485" y="687"/>
                  </a:cubicBezTo>
                  <a:cubicBezTo>
                    <a:pt x="481" y="681"/>
                    <a:pt x="479" y="667"/>
                    <a:pt x="483" y="660"/>
                  </a:cubicBezTo>
                  <a:cubicBezTo>
                    <a:pt x="486" y="654"/>
                    <a:pt x="498" y="649"/>
                    <a:pt x="507" y="648"/>
                  </a:cubicBezTo>
                  <a:cubicBezTo>
                    <a:pt x="521" y="646"/>
                    <a:pt x="535" y="647"/>
                    <a:pt x="549" y="647"/>
                  </a:cubicBezTo>
                  <a:close/>
                  <a:moveTo>
                    <a:pt x="695" y="695"/>
                  </a:moveTo>
                  <a:cubicBezTo>
                    <a:pt x="689" y="695"/>
                    <a:pt x="685" y="695"/>
                    <a:pt x="681" y="695"/>
                  </a:cubicBezTo>
                  <a:cubicBezTo>
                    <a:pt x="653" y="695"/>
                    <a:pt x="648" y="690"/>
                    <a:pt x="646" y="662"/>
                  </a:cubicBezTo>
                  <a:cubicBezTo>
                    <a:pt x="643" y="623"/>
                    <a:pt x="641" y="585"/>
                    <a:pt x="633" y="547"/>
                  </a:cubicBezTo>
                  <a:cubicBezTo>
                    <a:pt x="592" y="359"/>
                    <a:pt x="487" y="217"/>
                    <a:pt x="319" y="124"/>
                  </a:cubicBezTo>
                  <a:cubicBezTo>
                    <a:pt x="235" y="77"/>
                    <a:pt x="145" y="53"/>
                    <a:pt x="49" y="50"/>
                  </a:cubicBezTo>
                  <a:cubicBezTo>
                    <a:pt x="49" y="66"/>
                    <a:pt x="49" y="81"/>
                    <a:pt x="49" y="95"/>
                  </a:cubicBezTo>
                  <a:cubicBezTo>
                    <a:pt x="77" y="99"/>
                    <a:pt x="105" y="101"/>
                    <a:pt x="133" y="107"/>
                  </a:cubicBezTo>
                  <a:cubicBezTo>
                    <a:pt x="332" y="150"/>
                    <a:pt x="473" y="265"/>
                    <a:pt x="555" y="451"/>
                  </a:cubicBezTo>
                  <a:cubicBezTo>
                    <a:pt x="585" y="520"/>
                    <a:pt x="599" y="592"/>
                    <a:pt x="599" y="668"/>
                  </a:cubicBezTo>
                  <a:cubicBezTo>
                    <a:pt x="599" y="686"/>
                    <a:pt x="590" y="695"/>
                    <a:pt x="573" y="695"/>
                  </a:cubicBezTo>
                  <a:cubicBezTo>
                    <a:pt x="566" y="695"/>
                    <a:pt x="559" y="695"/>
                    <a:pt x="550" y="695"/>
                  </a:cubicBezTo>
                  <a:cubicBezTo>
                    <a:pt x="575" y="730"/>
                    <a:pt x="598" y="763"/>
                    <a:pt x="623" y="797"/>
                  </a:cubicBezTo>
                  <a:cubicBezTo>
                    <a:pt x="647" y="763"/>
                    <a:pt x="670" y="730"/>
                    <a:pt x="695" y="69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A28AE31-55B4-40B5-818B-DFE7D431D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5613" y="2832100"/>
              <a:ext cx="1630363" cy="1843088"/>
            </a:xfrm>
            <a:custGeom>
              <a:avLst/>
              <a:gdLst>
                <a:gd name="T0" fmla="*/ 217 w 767"/>
                <a:gd name="T1" fmla="*/ 220 h 867"/>
                <a:gd name="T2" fmla="*/ 289 w 767"/>
                <a:gd name="T3" fmla="*/ 462 h 867"/>
                <a:gd name="T4" fmla="*/ 644 w 767"/>
                <a:gd name="T5" fmla="*/ 713 h 867"/>
                <a:gd name="T6" fmla="*/ 739 w 767"/>
                <a:gd name="T7" fmla="*/ 723 h 867"/>
                <a:gd name="T8" fmla="*/ 767 w 767"/>
                <a:gd name="T9" fmla="*/ 752 h 867"/>
                <a:gd name="T10" fmla="*/ 767 w 767"/>
                <a:gd name="T11" fmla="*/ 838 h 867"/>
                <a:gd name="T12" fmla="*/ 737 w 767"/>
                <a:gd name="T13" fmla="*/ 867 h 867"/>
                <a:gd name="T14" fmla="*/ 191 w 767"/>
                <a:gd name="T15" fmla="*/ 578 h 867"/>
                <a:gd name="T16" fmla="*/ 72 w 767"/>
                <a:gd name="T17" fmla="*/ 229 h 867"/>
                <a:gd name="T18" fmla="*/ 71 w 767"/>
                <a:gd name="T19" fmla="*/ 220 h 867"/>
                <a:gd name="T20" fmla="*/ 27 w 767"/>
                <a:gd name="T21" fmla="*/ 220 h 867"/>
                <a:gd name="T22" fmla="*/ 4 w 767"/>
                <a:gd name="T23" fmla="*/ 207 h 867"/>
                <a:gd name="T24" fmla="*/ 6 w 767"/>
                <a:gd name="T25" fmla="*/ 181 h 867"/>
                <a:gd name="T26" fmla="*/ 123 w 767"/>
                <a:gd name="T27" fmla="*/ 17 h 867"/>
                <a:gd name="T28" fmla="*/ 165 w 767"/>
                <a:gd name="T29" fmla="*/ 17 h 867"/>
                <a:gd name="T30" fmla="*/ 281 w 767"/>
                <a:gd name="T31" fmla="*/ 180 h 867"/>
                <a:gd name="T32" fmla="*/ 284 w 767"/>
                <a:gd name="T33" fmla="*/ 207 h 867"/>
                <a:gd name="T34" fmla="*/ 261 w 767"/>
                <a:gd name="T35" fmla="*/ 220 h 867"/>
                <a:gd name="T36" fmla="*/ 217 w 767"/>
                <a:gd name="T37" fmla="*/ 220 h 867"/>
                <a:gd name="T38" fmla="*/ 718 w 767"/>
                <a:gd name="T39" fmla="*/ 773 h 867"/>
                <a:gd name="T40" fmla="*/ 633 w 767"/>
                <a:gd name="T41" fmla="*/ 761 h 867"/>
                <a:gd name="T42" fmla="*/ 250 w 767"/>
                <a:gd name="T43" fmla="*/ 492 h 867"/>
                <a:gd name="T44" fmla="*/ 168 w 767"/>
                <a:gd name="T45" fmla="*/ 201 h 867"/>
                <a:gd name="T46" fmla="*/ 197 w 767"/>
                <a:gd name="T47" fmla="*/ 172 h 867"/>
                <a:gd name="T48" fmla="*/ 217 w 767"/>
                <a:gd name="T49" fmla="*/ 172 h 867"/>
                <a:gd name="T50" fmla="*/ 144 w 767"/>
                <a:gd name="T51" fmla="*/ 71 h 867"/>
                <a:gd name="T52" fmla="*/ 71 w 767"/>
                <a:gd name="T53" fmla="*/ 172 h 867"/>
                <a:gd name="T54" fmla="*/ 86 w 767"/>
                <a:gd name="T55" fmla="*/ 172 h 867"/>
                <a:gd name="T56" fmla="*/ 121 w 767"/>
                <a:gd name="T57" fmla="*/ 207 h 867"/>
                <a:gd name="T58" fmla="*/ 141 w 767"/>
                <a:gd name="T59" fmla="*/ 349 h 867"/>
                <a:gd name="T60" fmla="*/ 561 w 767"/>
                <a:gd name="T61" fmla="*/ 791 h 867"/>
                <a:gd name="T62" fmla="*/ 718 w 767"/>
                <a:gd name="T63" fmla="*/ 818 h 867"/>
                <a:gd name="T64" fmla="*/ 718 w 767"/>
                <a:gd name="T65" fmla="*/ 773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7" h="867">
                  <a:moveTo>
                    <a:pt x="217" y="220"/>
                  </a:moveTo>
                  <a:cubicBezTo>
                    <a:pt x="221" y="308"/>
                    <a:pt x="244" y="389"/>
                    <a:pt x="289" y="462"/>
                  </a:cubicBezTo>
                  <a:cubicBezTo>
                    <a:pt x="370" y="598"/>
                    <a:pt x="489" y="681"/>
                    <a:pt x="644" y="713"/>
                  </a:cubicBezTo>
                  <a:cubicBezTo>
                    <a:pt x="675" y="719"/>
                    <a:pt x="707" y="720"/>
                    <a:pt x="739" y="723"/>
                  </a:cubicBezTo>
                  <a:cubicBezTo>
                    <a:pt x="759" y="725"/>
                    <a:pt x="767" y="732"/>
                    <a:pt x="767" y="752"/>
                  </a:cubicBezTo>
                  <a:cubicBezTo>
                    <a:pt x="767" y="780"/>
                    <a:pt x="767" y="809"/>
                    <a:pt x="767" y="838"/>
                  </a:cubicBezTo>
                  <a:cubicBezTo>
                    <a:pt x="767" y="859"/>
                    <a:pt x="758" y="867"/>
                    <a:pt x="737" y="867"/>
                  </a:cubicBezTo>
                  <a:cubicBezTo>
                    <a:pt x="508" y="861"/>
                    <a:pt x="325" y="764"/>
                    <a:pt x="191" y="578"/>
                  </a:cubicBezTo>
                  <a:cubicBezTo>
                    <a:pt x="117" y="474"/>
                    <a:pt x="80" y="356"/>
                    <a:pt x="72" y="229"/>
                  </a:cubicBezTo>
                  <a:cubicBezTo>
                    <a:pt x="72" y="227"/>
                    <a:pt x="72" y="224"/>
                    <a:pt x="71" y="220"/>
                  </a:cubicBezTo>
                  <a:cubicBezTo>
                    <a:pt x="56" y="220"/>
                    <a:pt x="41" y="222"/>
                    <a:pt x="27" y="220"/>
                  </a:cubicBezTo>
                  <a:cubicBezTo>
                    <a:pt x="18" y="219"/>
                    <a:pt x="7" y="214"/>
                    <a:pt x="4" y="207"/>
                  </a:cubicBezTo>
                  <a:cubicBezTo>
                    <a:pt x="0" y="201"/>
                    <a:pt x="1" y="188"/>
                    <a:pt x="6" y="181"/>
                  </a:cubicBezTo>
                  <a:cubicBezTo>
                    <a:pt x="44" y="126"/>
                    <a:pt x="83" y="71"/>
                    <a:pt x="123" y="17"/>
                  </a:cubicBezTo>
                  <a:cubicBezTo>
                    <a:pt x="135" y="0"/>
                    <a:pt x="153" y="0"/>
                    <a:pt x="165" y="17"/>
                  </a:cubicBezTo>
                  <a:cubicBezTo>
                    <a:pt x="204" y="71"/>
                    <a:pt x="243" y="125"/>
                    <a:pt x="281" y="180"/>
                  </a:cubicBezTo>
                  <a:cubicBezTo>
                    <a:pt x="286" y="187"/>
                    <a:pt x="287" y="200"/>
                    <a:pt x="284" y="207"/>
                  </a:cubicBezTo>
                  <a:cubicBezTo>
                    <a:pt x="281" y="214"/>
                    <a:pt x="269" y="219"/>
                    <a:pt x="261" y="220"/>
                  </a:cubicBezTo>
                  <a:cubicBezTo>
                    <a:pt x="247" y="222"/>
                    <a:pt x="232" y="220"/>
                    <a:pt x="217" y="220"/>
                  </a:cubicBezTo>
                  <a:close/>
                  <a:moveTo>
                    <a:pt x="718" y="773"/>
                  </a:moveTo>
                  <a:cubicBezTo>
                    <a:pt x="689" y="769"/>
                    <a:pt x="661" y="767"/>
                    <a:pt x="633" y="761"/>
                  </a:cubicBezTo>
                  <a:cubicBezTo>
                    <a:pt x="467" y="726"/>
                    <a:pt x="339" y="637"/>
                    <a:pt x="250" y="492"/>
                  </a:cubicBezTo>
                  <a:cubicBezTo>
                    <a:pt x="195" y="403"/>
                    <a:pt x="168" y="306"/>
                    <a:pt x="168" y="201"/>
                  </a:cubicBezTo>
                  <a:cubicBezTo>
                    <a:pt x="168" y="180"/>
                    <a:pt x="176" y="173"/>
                    <a:pt x="197" y="172"/>
                  </a:cubicBezTo>
                  <a:cubicBezTo>
                    <a:pt x="203" y="172"/>
                    <a:pt x="208" y="172"/>
                    <a:pt x="217" y="172"/>
                  </a:cubicBezTo>
                  <a:cubicBezTo>
                    <a:pt x="192" y="137"/>
                    <a:pt x="168" y="105"/>
                    <a:pt x="144" y="71"/>
                  </a:cubicBezTo>
                  <a:cubicBezTo>
                    <a:pt x="119" y="105"/>
                    <a:pt x="96" y="138"/>
                    <a:pt x="71" y="172"/>
                  </a:cubicBezTo>
                  <a:cubicBezTo>
                    <a:pt x="78" y="172"/>
                    <a:pt x="82" y="172"/>
                    <a:pt x="86" y="172"/>
                  </a:cubicBezTo>
                  <a:cubicBezTo>
                    <a:pt x="114" y="173"/>
                    <a:pt x="118" y="178"/>
                    <a:pt x="121" y="207"/>
                  </a:cubicBezTo>
                  <a:cubicBezTo>
                    <a:pt x="126" y="254"/>
                    <a:pt x="128" y="303"/>
                    <a:pt x="141" y="349"/>
                  </a:cubicBezTo>
                  <a:cubicBezTo>
                    <a:pt x="201" y="571"/>
                    <a:pt x="343" y="718"/>
                    <a:pt x="561" y="791"/>
                  </a:cubicBezTo>
                  <a:cubicBezTo>
                    <a:pt x="611" y="808"/>
                    <a:pt x="664" y="816"/>
                    <a:pt x="718" y="818"/>
                  </a:cubicBezTo>
                  <a:cubicBezTo>
                    <a:pt x="718" y="802"/>
                    <a:pt x="718" y="787"/>
                    <a:pt x="718" y="77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394B05C-14EC-4A4B-8A7D-1E4513DDC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263" y="1660525"/>
              <a:ext cx="930275" cy="1077913"/>
            </a:xfrm>
            <a:custGeom>
              <a:avLst/>
              <a:gdLst>
                <a:gd name="T0" fmla="*/ 77 w 438"/>
                <a:gd name="T1" fmla="*/ 244 h 507"/>
                <a:gd name="T2" fmla="*/ 122 w 438"/>
                <a:gd name="T3" fmla="*/ 244 h 507"/>
                <a:gd name="T4" fmla="*/ 147 w 438"/>
                <a:gd name="T5" fmla="*/ 268 h 507"/>
                <a:gd name="T6" fmla="*/ 147 w 438"/>
                <a:gd name="T7" fmla="*/ 503 h 507"/>
                <a:gd name="T8" fmla="*/ 145 w 438"/>
                <a:gd name="T9" fmla="*/ 507 h 507"/>
                <a:gd name="T10" fmla="*/ 100 w 438"/>
                <a:gd name="T11" fmla="*/ 507 h 507"/>
                <a:gd name="T12" fmla="*/ 100 w 438"/>
                <a:gd name="T13" fmla="*/ 292 h 507"/>
                <a:gd name="T14" fmla="*/ 33 w 438"/>
                <a:gd name="T15" fmla="*/ 292 h 507"/>
                <a:gd name="T16" fmla="*/ 5 w 438"/>
                <a:gd name="T17" fmla="*/ 279 h 507"/>
                <a:gd name="T18" fmla="*/ 12 w 438"/>
                <a:gd name="T19" fmla="*/ 248 h 507"/>
                <a:gd name="T20" fmla="*/ 196 w 438"/>
                <a:gd name="T21" fmla="*/ 18 h 507"/>
                <a:gd name="T22" fmla="*/ 242 w 438"/>
                <a:gd name="T23" fmla="*/ 18 h 507"/>
                <a:gd name="T24" fmla="*/ 425 w 438"/>
                <a:gd name="T25" fmla="*/ 247 h 507"/>
                <a:gd name="T26" fmla="*/ 432 w 438"/>
                <a:gd name="T27" fmla="*/ 279 h 507"/>
                <a:gd name="T28" fmla="*/ 403 w 438"/>
                <a:gd name="T29" fmla="*/ 292 h 507"/>
                <a:gd name="T30" fmla="*/ 339 w 438"/>
                <a:gd name="T31" fmla="*/ 292 h 507"/>
                <a:gd name="T32" fmla="*/ 339 w 438"/>
                <a:gd name="T33" fmla="*/ 411 h 507"/>
                <a:gd name="T34" fmla="*/ 292 w 438"/>
                <a:gd name="T35" fmla="*/ 411 h 507"/>
                <a:gd name="T36" fmla="*/ 291 w 438"/>
                <a:gd name="T37" fmla="*/ 400 h 507"/>
                <a:gd name="T38" fmla="*/ 291 w 438"/>
                <a:gd name="T39" fmla="*/ 273 h 507"/>
                <a:gd name="T40" fmla="*/ 319 w 438"/>
                <a:gd name="T41" fmla="*/ 244 h 507"/>
                <a:gd name="T42" fmla="*/ 356 w 438"/>
                <a:gd name="T43" fmla="*/ 244 h 507"/>
                <a:gd name="T44" fmla="*/ 358 w 438"/>
                <a:gd name="T45" fmla="*/ 241 h 507"/>
                <a:gd name="T46" fmla="*/ 219 w 438"/>
                <a:gd name="T47" fmla="*/ 68 h 507"/>
                <a:gd name="T48" fmla="*/ 77 w 438"/>
                <a:gd name="T49" fmla="*/ 24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8" h="507">
                  <a:moveTo>
                    <a:pt x="77" y="244"/>
                  </a:moveTo>
                  <a:cubicBezTo>
                    <a:pt x="95" y="244"/>
                    <a:pt x="108" y="244"/>
                    <a:pt x="122" y="244"/>
                  </a:cubicBezTo>
                  <a:cubicBezTo>
                    <a:pt x="138" y="245"/>
                    <a:pt x="147" y="253"/>
                    <a:pt x="147" y="268"/>
                  </a:cubicBezTo>
                  <a:cubicBezTo>
                    <a:pt x="147" y="347"/>
                    <a:pt x="147" y="425"/>
                    <a:pt x="147" y="503"/>
                  </a:cubicBezTo>
                  <a:cubicBezTo>
                    <a:pt x="147" y="504"/>
                    <a:pt x="146" y="505"/>
                    <a:pt x="145" y="507"/>
                  </a:cubicBezTo>
                  <a:cubicBezTo>
                    <a:pt x="131" y="507"/>
                    <a:pt x="116" y="507"/>
                    <a:pt x="100" y="507"/>
                  </a:cubicBezTo>
                  <a:cubicBezTo>
                    <a:pt x="100" y="436"/>
                    <a:pt x="100" y="365"/>
                    <a:pt x="100" y="292"/>
                  </a:cubicBezTo>
                  <a:cubicBezTo>
                    <a:pt x="76" y="292"/>
                    <a:pt x="55" y="292"/>
                    <a:pt x="33" y="292"/>
                  </a:cubicBezTo>
                  <a:cubicBezTo>
                    <a:pt x="21" y="293"/>
                    <a:pt x="11" y="290"/>
                    <a:pt x="5" y="279"/>
                  </a:cubicBezTo>
                  <a:cubicBezTo>
                    <a:pt x="0" y="267"/>
                    <a:pt x="4" y="258"/>
                    <a:pt x="12" y="248"/>
                  </a:cubicBezTo>
                  <a:cubicBezTo>
                    <a:pt x="73" y="172"/>
                    <a:pt x="135" y="95"/>
                    <a:pt x="196" y="18"/>
                  </a:cubicBezTo>
                  <a:cubicBezTo>
                    <a:pt x="211" y="0"/>
                    <a:pt x="227" y="0"/>
                    <a:pt x="242" y="18"/>
                  </a:cubicBezTo>
                  <a:cubicBezTo>
                    <a:pt x="303" y="95"/>
                    <a:pt x="364" y="171"/>
                    <a:pt x="425" y="247"/>
                  </a:cubicBezTo>
                  <a:cubicBezTo>
                    <a:pt x="433" y="257"/>
                    <a:pt x="438" y="267"/>
                    <a:pt x="432" y="279"/>
                  </a:cubicBezTo>
                  <a:cubicBezTo>
                    <a:pt x="426" y="291"/>
                    <a:pt x="415" y="293"/>
                    <a:pt x="403" y="292"/>
                  </a:cubicBezTo>
                  <a:cubicBezTo>
                    <a:pt x="382" y="292"/>
                    <a:pt x="361" y="292"/>
                    <a:pt x="339" y="292"/>
                  </a:cubicBezTo>
                  <a:cubicBezTo>
                    <a:pt x="339" y="332"/>
                    <a:pt x="339" y="371"/>
                    <a:pt x="339" y="411"/>
                  </a:cubicBezTo>
                  <a:cubicBezTo>
                    <a:pt x="322" y="411"/>
                    <a:pt x="308" y="411"/>
                    <a:pt x="292" y="411"/>
                  </a:cubicBezTo>
                  <a:cubicBezTo>
                    <a:pt x="291" y="407"/>
                    <a:pt x="291" y="404"/>
                    <a:pt x="291" y="400"/>
                  </a:cubicBezTo>
                  <a:cubicBezTo>
                    <a:pt x="291" y="358"/>
                    <a:pt x="291" y="315"/>
                    <a:pt x="291" y="273"/>
                  </a:cubicBezTo>
                  <a:cubicBezTo>
                    <a:pt x="291" y="253"/>
                    <a:pt x="299" y="245"/>
                    <a:pt x="319" y="244"/>
                  </a:cubicBezTo>
                  <a:cubicBezTo>
                    <a:pt x="331" y="244"/>
                    <a:pt x="343" y="244"/>
                    <a:pt x="356" y="244"/>
                  </a:cubicBezTo>
                  <a:cubicBezTo>
                    <a:pt x="356" y="244"/>
                    <a:pt x="357" y="243"/>
                    <a:pt x="358" y="241"/>
                  </a:cubicBezTo>
                  <a:cubicBezTo>
                    <a:pt x="312" y="184"/>
                    <a:pt x="266" y="127"/>
                    <a:pt x="219" y="68"/>
                  </a:cubicBezTo>
                  <a:cubicBezTo>
                    <a:pt x="172" y="126"/>
                    <a:pt x="126" y="184"/>
                    <a:pt x="77" y="24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722D14E-729D-4266-A6E5-07B5DFC41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3" y="3748088"/>
              <a:ext cx="928688" cy="1077913"/>
            </a:xfrm>
            <a:custGeom>
              <a:avLst/>
              <a:gdLst>
                <a:gd name="T0" fmla="*/ 338 w 437"/>
                <a:gd name="T1" fmla="*/ 292 h 507"/>
                <a:gd name="T2" fmla="*/ 338 w 437"/>
                <a:gd name="T3" fmla="*/ 411 h 507"/>
                <a:gd name="T4" fmla="*/ 292 w 437"/>
                <a:gd name="T5" fmla="*/ 411 h 507"/>
                <a:gd name="T6" fmla="*/ 291 w 437"/>
                <a:gd name="T7" fmla="*/ 400 h 507"/>
                <a:gd name="T8" fmla="*/ 291 w 437"/>
                <a:gd name="T9" fmla="*/ 273 h 507"/>
                <a:gd name="T10" fmla="*/ 320 w 437"/>
                <a:gd name="T11" fmla="*/ 244 h 507"/>
                <a:gd name="T12" fmla="*/ 360 w 437"/>
                <a:gd name="T13" fmla="*/ 244 h 507"/>
                <a:gd name="T14" fmla="*/ 219 w 437"/>
                <a:gd name="T15" fmla="*/ 68 h 507"/>
                <a:gd name="T16" fmla="*/ 77 w 437"/>
                <a:gd name="T17" fmla="*/ 244 h 507"/>
                <a:gd name="T18" fmla="*/ 122 w 437"/>
                <a:gd name="T19" fmla="*/ 244 h 507"/>
                <a:gd name="T20" fmla="*/ 147 w 437"/>
                <a:gd name="T21" fmla="*/ 268 h 507"/>
                <a:gd name="T22" fmla="*/ 147 w 437"/>
                <a:gd name="T23" fmla="*/ 503 h 507"/>
                <a:gd name="T24" fmla="*/ 146 w 437"/>
                <a:gd name="T25" fmla="*/ 507 h 507"/>
                <a:gd name="T26" fmla="*/ 99 w 437"/>
                <a:gd name="T27" fmla="*/ 507 h 507"/>
                <a:gd name="T28" fmla="*/ 99 w 437"/>
                <a:gd name="T29" fmla="*/ 292 h 507"/>
                <a:gd name="T30" fmla="*/ 33 w 437"/>
                <a:gd name="T31" fmla="*/ 292 h 507"/>
                <a:gd name="T32" fmla="*/ 6 w 437"/>
                <a:gd name="T33" fmla="*/ 279 h 507"/>
                <a:gd name="T34" fmla="*/ 12 w 437"/>
                <a:gd name="T35" fmla="*/ 249 h 507"/>
                <a:gd name="T36" fmla="*/ 197 w 437"/>
                <a:gd name="T37" fmla="*/ 17 h 507"/>
                <a:gd name="T38" fmla="*/ 241 w 437"/>
                <a:gd name="T39" fmla="*/ 17 h 507"/>
                <a:gd name="T40" fmla="*/ 427 w 437"/>
                <a:gd name="T41" fmla="*/ 250 h 507"/>
                <a:gd name="T42" fmla="*/ 432 w 437"/>
                <a:gd name="T43" fmla="*/ 279 h 507"/>
                <a:gd name="T44" fmla="*/ 406 w 437"/>
                <a:gd name="T45" fmla="*/ 292 h 507"/>
                <a:gd name="T46" fmla="*/ 338 w 437"/>
                <a:gd name="T47" fmla="*/ 29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7" h="507">
                  <a:moveTo>
                    <a:pt x="338" y="292"/>
                  </a:moveTo>
                  <a:cubicBezTo>
                    <a:pt x="338" y="333"/>
                    <a:pt x="338" y="372"/>
                    <a:pt x="338" y="411"/>
                  </a:cubicBezTo>
                  <a:cubicBezTo>
                    <a:pt x="323" y="411"/>
                    <a:pt x="308" y="411"/>
                    <a:pt x="292" y="411"/>
                  </a:cubicBezTo>
                  <a:cubicBezTo>
                    <a:pt x="291" y="408"/>
                    <a:pt x="291" y="404"/>
                    <a:pt x="291" y="400"/>
                  </a:cubicBezTo>
                  <a:cubicBezTo>
                    <a:pt x="291" y="358"/>
                    <a:pt x="291" y="315"/>
                    <a:pt x="291" y="273"/>
                  </a:cubicBezTo>
                  <a:cubicBezTo>
                    <a:pt x="291" y="252"/>
                    <a:pt x="299" y="245"/>
                    <a:pt x="320" y="244"/>
                  </a:cubicBezTo>
                  <a:cubicBezTo>
                    <a:pt x="332" y="244"/>
                    <a:pt x="344" y="244"/>
                    <a:pt x="360" y="244"/>
                  </a:cubicBezTo>
                  <a:cubicBezTo>
                    <a:pt x="312" y="185"/>
                    <a:pt x="266" y="127"/>
                    <a:pt x="219" y="68"/>
                  </a:cubicBezTo>
                  <a:cubicBezTo>
                    <a:pt x="172" y="126"/>
                    <a:pt x="126" y="184"/>
                    <a:pt x="77" y="244"/>
                  </a:cubicBezTo>
                  <a:cubicBezTo>
                    <a:pt x="94" y="244"/>
                    <a:pt x="108" y="244"/>
                    <a:pt x="122" y="244"/>
                  </a:cubicBezTo>
                  <a:cubicBezTo>
                    <a:pt x="137" y="245"/>
                    <a:pt x="147" y="253"/>
                    <a:pt x="147" y="268"/>
                  </a:cubicBezTo>
                  <a:cubicBezTo>
                    <a:pt x="147" y="347"/>
                    <a:pt x="147" y="425"/>
                    <a:pt x="147" y="503"/>
                  </a:cubicBezTo>
                  <a:cubicBezTo>
                    <a:pt x="147" y="504"/>
                    <a:pt x="146" y="505"/>
                    <a:pt x="146" y="507"/>
                  </a:cubicBezTo>
                  <a:cubicBezTo>
                    <a:pt x="131" y="507"/>
                    <a:pt x="116" y="507"/>
                    <a:pt x="99" y="507"/>
                  </a:cubicBezTo>
                  <a:cubicBezTo>
                    <a:pt x="99" y="436"/>
                    <a:pt x="99" y="365"/>
                    <a:pt x="99" y="292"/>
                  </a:cubicBezTo>
                  <a:cubicBezTo>
                    <a:pt x="77" y="292"/>
                    <a:pt x="55" y="292"/>
                    <a:pt x="33" y="292"/>
                  </a:cubicBezTo>
                  <a:cubicBezTo>
                    <a:pt x="21" y="293"/>
                    <a:pt x="11" y="291"/>
                    <a:pt x="6" y="279"/>
                  </a:cubicBezTo>
                  <a:cubicBezTo>
                    <a:pt x="0" y="267"/>
                    <a:pt x="4" y="258"/>
                    <a:pt x="12" y="249"/>
                  </a:cubicBezTo>
                  <a:cubicBezTo>
                    <a:pt x="73" y="172"/>
                    <a:pt x="135" y="95"/>
                    <a:pt x="197" y="17"/>
                  </a:cubicBezTo>
                  <a:cubicBezTo>
                    <a:pt x="210" y="0"/>
                    <a:pt x="227" y="0"/>
                    <a:pt x="241" y="17"/>
                  </a:cubicBezTo>
                  <a:cubicBezTo>
                    <a:pt x="303" y="95"/>
                    <a:pt x="364" y="172"/>
                    <a:pt x="427" y="250"/>
                  </a:cubicBezTo>
                  <a:cubicBezTo>
                    <a:pt x="434" y="259"/>
                    <a:pt x="437" y="268"/>
                    <a:pt x="432" y="279"/>
                  </a:cubicBezTo>
                  <a:cubicBezTo>
                    <a:pt x="427" y="290"/>
                    <a:pt x="418" y="293"/>
                    <a:pt x="406" y="292"/>
                  </a:cubicBezTo>
                  <a:cubicBezTo>
                    <a:pt x="384" y="292"/>
                    <a:pt x="362" y="292"/>
                    <a:pt x="338" y="29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2A8ECF8-64EE-4C31-8BB0-432ACC811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976" y="2641600"/>
              <a:ext cx="95250" cy="96838"/>
            </a:xfrm>
            <a:custGeom>
              <a:avLst/>
              <a:gdLst>
                <a:gd name="T0" fmla="*/ 45 w 45"/>
                <a:gd name="T1" fmla="*/ 46 h 46"/>
                <a:gd name="T2" fmla="*/ 0 w 45"/>
                <a:gd name="T3" fmla="*/ 46 h 46"/>
                <a:gd name="T4" fmla="*/ 0 w 45"/>
                <a:gd name="T5" fmla="*/ 0 h 46"/>
                <a:gd name="T6" fmla="*/ 45 w 45"/>
                <a:gd name="T7" fmla="*/ 0 h 46"/>
                <a:gd name="T8" fmla="*/ 45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45" y="46"/>
                  </a:moveTo>
                  <a:cubicBezTo>
                    <a:pt x="30" y="46"/>
                    <a:pt x="15" y="46"/>
                    <a:pt x="0" y="46"/>
                  </a:cubicBezTo>
                  <a:cubicBezTo>
                    <a:pt x="0" y="30"/>
                    <a:pt x="0" y="15"/>
                    <a:pt x="0" y="0"/>
                  </a:cubicBezTo>
                  <a:cubicBezTo>
                    <a:pt x="15" y="0"/>
                    <a:pt x="30" y="0"/>
                    <a:pt x="45" y="0"/>
                  </a:cubicBezTo>
                  <a:cubicBezTo>
                    <a:pt x="45" y="15"/>
                    <a:pt x="45" y="30"/>
                    <a:pt x="45" y="4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5D9B8D3-6D82-4A63-A880-DD2077058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4729163"/>
              <a:ext cx="100013" cy="96838"/>
            </a:xfrm>
            <a:custGeom>
              <a:avLst/>
              <a:gdLst>
                <a:gd name="T0" fmla="*/ 0 w 47"/>
                <a:gd name="T1" fmla="*/ 0 h 46"/>
                <a:gd name="T2" fmla="*/ 47 w 47"/>
                <a:gd name="T3" fmla="*/ 0 h 46"/>
                <a:gd name="T4" fmla="*/ 47 w 47"/>
                <a:gd name="T5" fmla="*/ 46 h 46"/>
                <a:gd name="T6" fmla="*/ 0 w 47"/>
                <a:gd name="T7" fmla="*/ 46 h 46"/>
                <a:gd name="T8" fmla="*/ 0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0" y="0"/>
                  </a:moveTo>
                  <a:cubicBezTo>
                    <a:pt x="16" y="0"/>
                    <a:pt x="31" y="0"/>
                    <a:pt x="47" y="0"/>
                  </a:cubicBezTo>
                  <a:cubicBezTo>
                    <a:pt x="47" y="15"/>
                    <a:pt x="47" y="30"/>
                    <a:pt x="47" y="46"/>
                  </a:cubicBezTo>
                  <a:cubicBezTo>
                    <a:pt x="31" y="46"/>
                    <a:pt x="16" y="46"/>
                    <a:pt x="0" y="46"/>
                  </a:cubicBezTo>
                  <a:cubicBezTo>
                    <a:pt x="0" y="31"/>
                    <a:pt x="0" y="16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A03EC29-67FB-43B8-879A-C9CB6FC90F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1" y="2689225"/>
              <a:ext cx="1120775" cy="1120775"/>
            </a:xfrm>
            <a:custGeom>
              <a:avLst/>
              <a:gdLst>
                <a:gd name="T0" fmla="*/ 0 w 527"/>
                <a:gd name="T1" fmla="*/ 262 h 527"/>
                <a:gd name="T2" fmla="*/ 261 w 527"/>
                <a:gd name="T3" fmla="*/ 0 h 527"/>
                <a:gd name="T4" fmla="*/ 527 w 527"/>
                <a:gd name="T5" fmla="*/ 262 h 527"/>
                <a:gd name="T6" fmla="*/ 262 w 527"/>
                <a:gd name="T7" fmla="*/ 527 h 527"/>
                <a:gd name="T8" fmla="*/ 0 w 527"/>
                <a:gd name="T9" fmla="*/ 262 h 527"/>
                <a:gd name="T10" fmla="*/ 479 w 527"/>
                <a:gd name="T11" fmla="*/ 264 h 527"/>
                <a:gd name="T12" fmla="*/ 266 w 527"/>
                <a:gd name="T13" fmla="*/ 48 h 527"/>
                <a:gd name="T14" fmla="*/ 48 w 527"/>
                <a:gd name="T15" fmla="*/ 260 h 527"/>
                <a:gd name="T16" fmla="*/ 262 w 527"/>
                <a:gd name="T17" fmla="*/ 479 h 527"/>
                <a:gd name="T18" fmla="*/ 479 w 527"/>
                <a:gd name="T19" fmla="*/ 264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7" h="527">
                  <a:moveTo>
                    <a:pt x="0" y="262"/>
                  </a:moveTo>
                  <a:cubicBezTo>
                    <a:pt x="0" y="118"/>
                    <a:pt x="118" y="0"/>
                    <a:pt x="261" y="0"/>
                  </a:cubicBezTo>
                  <a:cubicBezTo>
                    <a:pt x="409" y="0"/>
                    <a:pt x="527" y="116"/>
                    <a:pt x="527" y="262"/>
                  </a:cubicBezTo>
                  <a:cubicBezTo>
                    <a:pt x="527" y="410"/>
                    <a:pt x="410" y="527"/>
                    <a:pt x="262" y="527"/>
                  </a:cubicBezTo>
                  <a:cubicBezTo>
                    <a:pt x="117" y="527"/>
                    <a:pt x="0" y="409"/>
                    <a:pt x="0" y="262"/>
                  </a:cubicBezTo>
                  <a:close/>
                  <a:moveTo>
                    <a:pt x="479" y="264"/>
                  </a:moveTo>
                  <a:cubicBezTo>
                    <a:pt x="480" y="147"/>
                    <a:pt x="383" y="49"/>
                    <a:pt x="266" y="48"/>
                  </a:cubicBezTo>
                  <a:cubicBezTo>
                    <a:pt x="148" y="47"/>
                    <a:pt x="50" y="143"/>
                    <a:pt x="48" y="260"/>
                  </a:cubicBezTo>
                  <a:cubicBezTo>
                    <a:pt x="47" y="379"/>
                    <a:pt x="144" y="478"/>
                    <a:pt x="262" y="479"/>
                  </a:cubicBezTo>
                  <a:cubicBezTo>
                    <a:pt x="381" y="480"/>
                    <a:pt x="478" y="383"/>
                    <a:pt x="479" y="26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540B02C-6FE5-4DFB-9BDF-1CCE616DA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13" y="2894013"/>
              <a:ext cx="244475" cy="539750"/>
            </a:xfrm>
            <a:custGeom>
              <a:avLst/>
              <a:gdLst>
                <a:gd name="T0" fmla="*/ 2 w 115"/>
                <a:gd name="T1" fmla="*/ 0 h 254"/>
                <a:gd name="T2" fmla="*/ 50 w 115"/>
                <a:gd name="T3" fmla="*/ 0 h 254"/>
                <a:gd name="T4" fmla="*/ 50 w 115"/>
                <a:gd name="T5" fmla="*/ 95 h 254"/>
                <a:gd name="T6" fmla="*/ 52 w 115"/>
                <a:gd name="T7" fmla="*/ 157 h 254"/>
                <a:gd name="T8" fmla="*/ 94 w 115"/>
                <a:gd name="T9" fmla="*/ 201 h 254"/>
                <a:gd name="T10" fmla="*/ 115 w 115"/>
                <a:gd name="T11" fmla="*/ 220 h 254"/>
                <a:gd name="T12" fmla="*/ 78 w 115"/>
                <a:gd name="T13" fmla="*/ 254 h 254"/>
                <a:gd name="T14" fmla="*/ 30 w 115"/>
                <a:gd name="T15" fmla="*/ 206 h 254"/>
                <a:gd name="T16" fmla="*/ 1 w 115"/>
                <a:gd name="T17" fmla="*/ 137 h 254"/>
                <a:gd name="T18" fmla="*/ 2 w 115"/>
                <a:gd name="T1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54">
                  <a:moveTo>
                    <a:pt x="2" y="0"/>
                  </a:moveTo>
                  <a:cubicBezTo>
                    <a:pt x="19" y="0"/>
                    <a:pt x="33" y="0"/>
                    <a:pt x="50" y="0"/>
                  </a:cubicBezTo>
                  <a:cubicBezTo>
                    <a:pt x="50" y="32"/>
                    <a:pt x="50" y="63"/>
                    <a:pt x="50" y="95"/>
                  </a:cubicBezTo>
                  <a:cubicBezTo>
                    <a:pt x="50" y="116"/>
                    <a:pt x="45" y="139"/>
                    <a:pt x="52" y="157"/>
                  </a:cubicBezTo>
                  <a:cubicBezTo>
                    <a:pt x="59" y="174"/>
                    <a:pt x="79" y="187"/>
                    <a:pt x="94" y="201"/>
                  </a:cubicBezTo>
                  <a:cubicBezTo>
                    <a:pt x="101" y="208"/>
                    <a:pt x="108" y="213"/>
                    <a:pt x="115" y="220"/>
                  </a:cubicBezTo>
                  <a:cubicBezTo>
                    <a:pt x="102" y="232"/>
                    <a:pt x="91" y="242"/>
                    <a:pt x="78" y="254"/>
                  </a:cubicBezTo>
                  <a:cubicBezTo>
                    <a:pt x="63" y="240"/>
                    <a:pt x="48" y="221"/>
                    <a:pt x="30" y="206"/>
                  </a:cubicBezTo>
                  <a:cubicBezTo>
                    <a:pt x="7" y="188"/>
                    <a:pt x="0" y="166"/>
                    <a:pt x="1" y="137"/>
                  </a:cubicBezTo>
                  <a:cubicBezTo>
                    <a:pt x="4" y="92"/>
                    <a:pt x="2" y="47"/>
                    <a:pt x="2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uct Positioning Infographics by Slidesgo">
  <a:themeElements>
    <a:clrScheme name="Simple Light">
      <a:dk1>
        <a:srgbClr val="000000"/>
      </a:dk1>
      <a:lt1>
        <a:srgbClr val="FFFFFF"/>
      </a:lt1>
      <a:dk2>
        <a:srgbClr val="F3F3F3"/>
      </a:dk2>
      <a:lt2>
        <a:srgbClr val="D2DEFF"/>
      </a:lt2>
      <a:accent1>
        <a:srgbClr val="8399FE"/>
      </a:accent1>
      <a:accent2>
        <a:srgbClr val="00D890"/>
      </a:accent2>
      <a:accent3>
        <a:srgbClr val="02FFB3"/>
      </a:accent3>
      <a:accent4>
        <a:srgbClr val="FF5BA8"/>
      </a:accent4>
      <a:accent5>
        <a:srgbClr val="FFA8CF"/>
      </a:accent5>
      <a:accent6>
        <a:srgbClr val="FFDBE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On-screen Show (16:9)</PresentationFormat>
  <Paragraphs>92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NanumGothic ExtraBold</vt:lpstr>
      <vt:lpstr>Roboto</vt:lpstr>
      <vt:lpstr>Nunito</vt:lpstr>
      <vt:lpstr>Fira Sans Extra Condensed SemiBold</vt:lpstr>
      <vt:lpstr>Arial</vt:lpstr>
      <vt:lpstr>Medula One</vt:lpstr>
      <vt:lpstr>Lora</vt:lpstr>
      <vt:lpstr>Fira Sans Extra Condensed</vt:lpstr>
      <vt:lpstr>Nanum Gothic</vt:lpstr>
      <vt:lpstr>Abel</vt:lpstr>
      <vt:lpstr>Viga</vt:lpstr>
      <vt:lpstr>Product Positioning Infographics by Slidesgo</vt:lpstr>
      <vt:lpstr>PowerPoint Presentation</vt:lpstr>
      <vt:lpstr>اینفوگرافیک موقعیت یابی محصول</vt:lpstr>
      <vt:lpstr>بیشتر در مورد این بیماری</vt:lpstr>
      <vt:lpstr>مثال</vt:lpstr>
      <vt:lpstr>اینفوگرافیک موقعیت یابی محصول</vt:lpstr>
      <vt:lpstr>اینفوگرافیک موقعیت یابی محصول</vt:lpstr>
      <vt:lpstr>PowerPoint Presentation</vt:lpstr>
      <vt:lpstr>اینفوگرافیک موقعیت یابی محصول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2024-03-30T14:48:28Z</dcterms:modified>
</cp:coreProperties>
</file>